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7"/>
    <p:restoredTop sz="96327"/>
  </p:normalViewPr>
  <p:slideViewPr>
    <p:cSldViewPr snapToGrid="0" snapToObjects="1" showGuides="1">
      <p:cViewPr varScale="1">
        <p:scale>
          <a:sx n="93" d="100"/>
          <a:sy n="93" d="100"/>
        </p:scale>
        <p:origin x="2328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766D1-88F3-784A-8E90-C02263B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067"/>
            <a:ext cx="2308485" cy="230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02570-51E4-5D42-8211-2D04D6EE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58" y="-3067"/>
            <a:ext cx="2308485" cy="230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E6B1-A45E-2447-87AA-286D39C7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15" y="-3067"/>
            <a:ext cx="2308485" cy="2308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AE727-61B7-054E-AE2D-06A8A789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" y="2277708"/>
            <a:ext cx="2308485" cy="2308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889B6-79ED-D443-95A9-CBB9E86CB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138" y="2277707"/>
            <a:ext cx="2308485" cy="2308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5C8CF-DE96-C946-9AB8-D1C6C7008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970" y="2277709"/>
            <a:ext cx="2308485" cy="2308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96C1F9-E059-5C40-8D3B-BD8200AAA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85" y="4600046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6EAB2-DF70-5B43-9A01-E3F144089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3453" y="4591417"/>
            <a:ext cx="2308485" cy="23084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DAB01-6420-7C47-A27E-1F3AFB9FA8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4" y="4600044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83705C-88CC-1B4C-88EF-754F3D3BB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69" y="6840061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9A180-7112-DA46-84C2-772F53A0D6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106" y="6826207"/>
            <a:ext cx="2308485" cy="23084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B72C14-9C74-FD46-A6A7-DEA527A419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9454" y="6817573"/>
            <a:ext cx="2308485" cy="2308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D5BB2-5031-3002-C702-5C06702FB420}"/>
              </a:ext>
            </a:extLst>
          </p:cNvPr>
          <p:cNvSpPr txBox="1"/>
          <p:nvPr/>
        </p:nvSpPr>
        <p:spPr>
          <a:xfrm>
            <a:off x="193961" y="27925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a)                       b)       			     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4EBA9-C2E8-E1E9-29A9-9D8C31B899E6}"/>
              </a:ext>
            </a:extLst>
          </p:cNvPr>
          <p:cNvSpPr txBox="1"/>
          <p:nvPr/>
        </p:nvSpPr>
        <p:spPr>
          <a:xfrm>
            <a:off x="196456" y="2314045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d)                       e)       			     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F2218-4FE7-ACEC-D67F-34D1390C8A5B}"/>
              </a:ext>
            </a:extLst>
          </p:cNvPr>
          <p:cNvSpPr txBox="1"/>
          <p:nvPr/>
        </p:nvSpPr>
        <p:spPr>
          <a:xfrm>
            <a:off x="198951" y="4641730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g)                       h)       			     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C5CDB-F71A-54B9-399C-C3467EFD7CA5}"/>
              </a:ext>
            </a:extLst>
          </p:cNvPr>
          <p:cNvSpPr txBox="1"/>
          <p:nvPr/>
        </p:nvSpPr>
        <p:spPr>
          <a:xfrm>
            <a:off x="201446" y="6858575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j)                       k)       			     l)</a:t>
            </a:r>
          </a:p>
        </p:txBody>
      </p:sp>
    </p:spTree>
    <p:extLst>
      <p:ext uri="{BB962C8B-B14F-4D97-AF65-F5344CB8AC3E}">
        <p14:creationId xmlns:p14="http://schemas.microsoft.com/office/powerpoint/2010/main" val="4824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40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4</cp:revision>
  <dcterms:created xsi:type="dcterms:W3CDTF">2022-04-08T06:40:22Z</dcterms:created>
  <dcterms:modified xsi:type="dcterms:W3CDTF">2023-06-07T20:41:24Z</dcterms:modified>
</cp:coreProperties>
</file>