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61" r:id="rId2"/>
  </p:sldIdLst>
  <p:sldSz cx="151796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85" d="100"/>
          <a:sy n="85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460" y="1496484"/>
            <a:ext cx="11384756" cy="3183467"/>
          </a:xfrm>
        </p:spPr>
        <p:txBody>
          <a:bodyPr anchor="b"/>
          <a:lstStyle>
            <a:lvl1pPr algn="ctr"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4802717"/>
            <a:ext cx="11384756" cy="2207683"/>
          </a:xfrm>
        </p:spPr>
        <p:txBody>
          <a:bodyPr/>
          <a:lstStyle>
            <a:lvl1pPr marL="0" indent="0" algn="ctr">
              <a:buNone/>
              <a:defRPr sz="2988"/>
            </a:lvl1pPr>
            <a:lvl2pPr marL="569260" indent="0" algn="ctr">
              <a:buNone/>
              <a:defRPr sz="2490"/>
            </a:lvl2pPr>
            <a:lvl3pPr marL="1138519" indent="0" algn="ctr">
              <a:buNone/>
              <a:defRPr sz="2241"/>
            </a:lvl3pPr>
            <a:lvl4pPr marL="1707779" indent="0" algn="ctr">
              <a:buNone/>
              <a:defRPr sz="1992"/>
            </a:lvl4pPr>
            <a:lvl5pPr marL="2277039" indent="0" algn="ctr">
              <a:buNone/>
              <a:defRPr sz="1992"/>
            </a:lvl5pPr>
            <a:lvl6pPr marL="2846299" indent="0" algn="ctr">
              <a:buNone/>
              <a:defRPr sz="1992"/>
            </a:lvl6pPr>
            <a:lvl7pPr marL="3415558" indent="0" algn="ctr">
              <a:buNone/>
              <a:defRPr sz="1992"/>
            </a:lvl7pPr>
            <a:lvl8pPr marL="3984818" indent="0" algn="ctr">
              <a:buNone/>
              <a:defRPr sz="1992"/>
            </a:lvl8pPr>
            <a:lvl9pPr marL="4554078" indent="0" algn="ctr">
              <a:buNone/>
              <a:defRPr sz="1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5" y="486834"/>
            <a:ext cx="327311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3" y="486834"/>
            <a:ext cx="962960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6" y="2279652"/>
            <a:ext cx="13092470" cy="3803649"/>
          </a:xfrm>
        </p:spPr>
        <p:txBody>
          <a:bodyPr anchor="b"/>
          <a:lstStyle>
            <a:lvl1pPr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6" y="6119285"/>
            <a:ext cx="13092470" cy="2000249"/>
          </a:xfrm>
        </p:spPr>
        <p:txBody>
          <a:bodyPr/>
          <a:lstStyle>
            <a:lvl1pPr marL="0" indent="0">
              <a:buNone/>
              <a:defRPr sz="2988">
                <a:solidFill>
                  <a:schemeClr val="tx1">
                    <a:tint val="75000"/>
                  </a:schemeClr>
                </a:solidFill>
              </a:defRPr>
            </a:lvl1pPr>
            <a:lvl2pPr marL="5692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8519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3pPr>
            <a:lvl4pPr marL="170777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4pPr>
            <a:lvl5pPr marL="227703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5pPr>
            <a:lvl6pPr marL="284629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6pPr>
            <a:lvl7pPr marL="341555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7pPr>
            <a:lvl8pPr marL="398481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8pPr>
            <a:lvl9pPr marL="455407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486834"/>
            <a:ext cx="1309247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241551"/>
            <a:ext cx="6421713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3340100"/>
            <a:ext cx="64217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0" y="2241551"/>
            <a:ext cx="6453339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0" y="3340100"/>
            <a:ext cx="645333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316567"/>
            <a:ext cx="7684710" cy="6498167"/>
          </a:xfrm>
        </p:spPr>
        <p:txBody>
          <a:bodyPr/>
          <a:lstStyle>
            <a:lvl1pPr>
              <a:defRPr sz="3984"/>
            </a:lvl1pPr>
            <a:lvl2pPr>
              <a:defRPr sz="3486"/>
            </a:lvl2pPr>
            <a:lvl3pPr>
              <a:defRPr sz="2988"/>
            </a:lvl3pPr>
            <a:lvl4pPr>
              <a:defRPr sz="2490"/>
            </a:lvl4pPr>
            <a:lvl5pPr>
              <a:defRPr sz="2490"/>
            </a:lvl5pPr>
            <a:lvl6pPr>
              <a:defRPr sz="2490"/>
            </a:lvl6pPr>
            <a:lvl7pPr>
              <a:defRPr sz="2490"/>
            </a:lvl7pPr>
            <a:lvl8pPr>
              <a:defRPr sz="2490"/>
            </a:lvl8pPr>
            <a:lvl9pPr>
              <a:defRPr sz="2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316567"/>
            <a:ext cx="7684710" cy="6498167"/>
          </a:xfrm>
        </p:spPr>
        <p:txBody>
          <a:bodyPr anchor="t"/>
          <a:lstStyle>
            <a:lvl1pPr marL="0" indent="0">
              <a:buNone/>
              <a:defRPr sz="3984"/>
            </a:lvl1pPr>
            <a:lvl2pPr marL="569260" indent="0">
              <a:buNone/>
              <a:defRPr sz="3486"/>
            </a:lvl2pPr>
            <a:lvl3pPr marL="1138519" indent="0">
              <a:buNone/>
              <a:defRPr sz="2988"/>
            </a:lvl3pPr>
            <a:lvl4pPr marL="1707779" indent="0">
              <a:buNone/>
              <a:defRPr sz="2490"/>
            </a:lvl4pPr>
            <a:lvl5pPr marL="2277039" indent="0">
              <a:buNone/>
              <a:defRPr sz="2490"/>
            </a:lvl5pPr>
            <a:lvl6pPr marL="2846299" indent="0">
              <a:buNone/>
              <a:defRPr sz="2490"/>
            </a:lvl6pPr>
            <a:lvl7pPr marL="3415558" indent="0">
              <a:buNone/>
              <a:defRPr sz="2490"/>
            </a:lvl7pPr>
            <a:lvl8pPr marL="3984818" indent="0">
              <a:buNone/>
              <a:defRPr sz="2490"/>
            </a:lvl8pPr>
            <a:lvl9pPr marL="4554078" indent="0">
              <a:buNone/>
              <a:defRPr sz="24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486834"/>
            <a:ext cx="130924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2434167"/>
            <a:ext cx="130924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8475134"/>
            <a:ext cx="512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1138519" rtl="0" eaLnBrk="1" latinLnBrk="0" hangingPunct="1">
        <a:lnSpc>
          <a:spcPct val="90000"/>
        </a:lnSpc>
        <a:spcBef>
          <a:spcPct val="0"/>
        </a:spcBef>
        <a:buNone/>
        <a:defRPr sz="5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630" indent="-284630" algn="l" defTabSz="1138519" rtl="0" eaLnBrk="1" latinLnBrk="0" hangingPunct="1">
        <a:lnSpc>
          <a:spcPct val="90000"/>
        </a:lnSpc>
        <a:spcBef>
          <a:spcPts val="1245"/>
        </a:spcBef>
        <a:buFont typeface="Arial" panose="020B0604020202020204" pitchFamily="34" charset="0"/>
        <a:buChar char="•"/>
        <a:defRPr sz="3486" kern="1200">
          <a:solidFill>
            <a:schemeClr val="tx1"/>
          </a:solidFill>
          <a:latin typeface="+mn-lt"/>
          <a:ea typeface="+mn-ea"/>
          <a:cs typeface="+mn-cs"/>
        </a:defRPr>
      </a:lvl1pPr>
      <a:lvl2pPr marL="853890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2pPr>
      <a:lvl3pPr marL="142314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99240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56166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313092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70018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426944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83870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6926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2pPr>
      <a:lvl3pPr marL="113851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3pPr>
      <a:lvl4pPr marL="170777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27703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284629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41555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398481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55407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emf"/><Relationship Id="rId21" Type="http://schemas.openxmlformats.org/officeDocument/2006/relationships/image" Target="../media/image19.emf"/><Relationship Id="rId7" Type="http://schemas.openxmlformats.org/officeDocument/2006/relationships/image" Target="../media/image6.emf"/><Relationship Id="rId12" Type="http://schemas.openxmlformats.org/officeDocument/2006/relationships/image" Target="../media/image10.svg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emf"/><Relationship Id="rId10" Type="http://schemas.microsoft.com/office/2007/relationships/hdphoto" Target="../media/hdphoto1.wdp"/><Relationship Id="rId19" Type="http://schemas.openxmlformats.org/officeDocument/2006/relationships/image" Target="../media/image17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9932404" y="4361749"/>
            <a:ext cx="1737083" cy="1037251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0" t="19406" r="13693" b="19021"/>
          <a:stretch/>
        </p:blipFill>
        <p:spPr>
          <a:xfrm>
            <a:off x="5564394" y="4104472"/>
            <a:ext cx="3860910" cy="339964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664" y="4203424"/>
            <a:ext cx="3944253" cy="3585684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7605" y="726730"/>
            <a:ext cx="38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a, B</a:t>
            </a:r>
            <a:r>
              <a:rPr lang="en-US" sz="2800" b="1" i="1" baseline="-25000" dirty="0"/>
              <a:t>1 </a:t>
            </a:r>
            <a:r>
              <a:rPr lang="en-US" sz="2800" b="1" i="1" dirty="0"/>
              <a:t>, C,  D,  </a:t>
            </a:r>
            <a:r>
              <a:rPr lang="en-US" sz="2800" b="1" i="1" dirty="0" err="1"/>
              <a:t>Ee</a:t>
            </a:r>
            <a:r>
              <a:rPr lang="en-US" sz="2800" b="1" i="1" dirty="0"/>
              <a:t>,  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x</a:t>
            </a:r>
            <a:endParaRPr lang="en-US" sz="2800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-6383" y="2386627"/>
            <a:ext cx="38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1b) Processing taxon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standardizing</a:t>
            </a:r>
            <a:r>
              <a:rPr lang="en-US" dirty="0"/>
              <a:t> them to a taxonomy.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12090877" y="114162"/>
            <a:ext cx="2128684" cy="1689674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9811175" y="251718"/>
            <a:ext cx="2145091" cy="1691640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ECA3AB-4175-7A4B-98A2-3E0A1938CB40}"/>
              </a:ext>
            </a:extLst>
          </p:cNvPr>
          <p:cNvGrpSpPr/>
          <p:nvPr/>
        </p:nvGrpSpPr>
        <p:grpSpPr>
          <a:xfrm>
            <a:off x="12799274" y="1899531"/>
            <a:ext cx="2128684" cy="1442486"/>
            <a:chOff x="3095159" y="6869139"/>
            <a:chExt cx="2128684" cy="1442486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DEEC078-29E2-AB4C-AA8E-79FB6365CAEC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A3DB4E6-6898-2A42-9EFC-2EAACE0F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20962" y="1976532"/>
            <a:ext cx="389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  B  C   D   E   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119744" y="91736"/>
            <a:ext cx="378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1a) A list of </a:t>
            </a:r>
            <a:r>
              <a:rPr lang="en-US" b="1" dirty="0"/>
              <a:t>taxon names </a:t>
            </a:r>
            <a:r>
              <a:rPr lang="en-US" dirty="0"/>
              <a:t>provided by the user.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9BA94DE-7262-0748-8C22-AEDF266E034A}"/>
              </a:ext>
            </a:extLst>
          </p:cNvPr>
          <p:cNvSpPr txBox="1"/>
          <p:nvPr/>
        </p:nvSpPr>
        <p:spPr>
          <a:xfrm>
            <a:off x="5834372" y="7976495"/>
            <a:ext cx="355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3b) </a:t>
            </a:r>
            <a:r>
              <a:rPr lang="en-US" b="1" dirty="0" err="1"/>
              <a:t>Congruify</a:t>
            </a:r>
            <a:r>
              <a:rPr lang="en-US" dirty="0"/>
              <a:t> source chronogram nodes to nodes of tree topology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11308448" y="5395275"/>
            <a:ext cx="29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3a) Choose </a:t>
            </a:r>
            <a:r>
              <a:rPr lang="en-US" b="1" dirty="0"/>
              <a:t>tree topology 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FCDBECB-F7D8-C74D-AE89-8D7C4EDD78BC}"/>
              </a:ext>
            </a:extLst>
          </p:cNvPr>
          <p:cNvSpPr/>
          <p:nvPr/>
        </p:nvSpPr>
        <p:spPr>
          <a:xfrm>
            <a:off x="3914288" y="2310315"/>
            <a:ext cx="684935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4DE3F3-9297-EA41-A318-75D27C90CE93}"/>
              </a:ext>
            </a:extLst>
          </p:cNvPr>
          <p:cNvSpPr/>
          <p:nvPr/>
        </p:nvSpPr>
        <p:spPr>
          <a:xfrm rot="10800000" flipV="1">
            <a:off x="4653532" y="8136493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41B43-3B0C-AD4C-BC5E-3486F0A0EABA}"/>
              </a:ext>
            </a:extLst>
          </p:cNvPr>
          <p:cNvSpPr txBox="1"/>
          <p:nvPr/>
        </p:nvSpPr>
        <p:spPr>
          <a:xfrm>
            <a:off x="159294" y="8055261"/>
            <a:ext cx="434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3c) Use ages of congruent nodes to </a:t>
            </a:r>
            <a:r>
              <a:rPr lang="en-US" b="1" dirty="0"/>
              <a:t>date a tree topology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35E882-84C9-6D44-A54C-7F063C054409}"/>
              </a:ext>
            </a:extLst>
          </p:cNvPr>
          <p:cNvSpPr/>
          <p:nvPr/>
        </p:nvSpPr>
        <p:spPr>
          <a:xfrm>
            <a:off x="20962" y="3978178"/>
            <a:ext cx="15112540" cy="51208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6623323-5AFA-0840-A232-8400F1FBBC9D}"/>
              </a:ext>
            </a:extLst>
          </p:cNvPr>
          <p:cNvSpPr/>
          <p:nvPr/>
        </p:nvSpPr>
        <p:spPr>
          <a:xfrm>
            <a:off x="8761" y="36064"/>
            <a:ext cx="3898621" cy="33996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9493881" y="2258630"/>
            <a:ext cx="320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2b) Prune matching chronograms (</a:t>
            </a:r>
            <a:r>
              <a:rPr lang="en-US" b="1" dirty="0"/>
              <a:t>source chronograms</a:t>
            </a:r>
            <a:r>
              <a:rPr lang="en-US" dirty="0"/>
              <a:t>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10018524" y="5545686"/>
            <a:ext cx="1240513" cy="1220852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FAA0A27-5D81-2A4B-8E4E-EB71A5ED4E14}"/>
              </a:ext>
            </a:extLst>
          </p:cNvPr>
          <p:cNvSpPr/>
          <p:nvPr/>
        </p:nvSpPr>
        <p:spPr>
          <a:xfrm rot="5400000" flipV="1">
            <a:off x="12160910" y="3339815"/>
            <a:ext cx="560101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95A62-866B-C24C-B4E0-50FC4FECBC1D}"/>
              </a:ext>
            </a:extLst>
          </p:cNvPr>
          <p:cNvGrpSpPr/>
          <p:nvPr/>
        </p:nvGrpSpPr>
        <p:grpSpPr>
          <a:xfrm>
            <a:off x="11792245" y="4101708"/>
            <a:ext cx="1362974" cy="1227483"/>
            <a:chOff x="11668312" y="9142886"/>
            <a:chExt cx="1481924" cy="133460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7930CD-1F57-0947-9365-138AFB477A79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4F41CD-F392-D049-AD0A-CB2D4915B896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B327606-7CB4-0446-A67D-583D602C64AD}"/>
              </a:ext>
            </a:extLst>
          </p:cNvPr>
          <p:cNvSpPr/>
          <p:nvPr/>
        </p:nvSpPr>
        <p:spPr>
          <a:xfrm>
            <a:off x="4618329" y="36097"/>
            <a:ext cx="10515171" cy="33996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BB174BA-B130-0645-A6ED-903B7CE3CF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83668" y="5858333"/>
            <a:ext cx="3925438" cy="39254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2A34E4B-B77C-5C42-BAAE-DB44B2B6FC0A}"/>
              </a:ext>
            </a:extLst>
          </p:cNvPr>
          <p:cNvGrpSpPr/>
          <p:nvPr/>
        </p:nvGrpSpPr>
        <p:grpSpPr>
          <a:xfrm>
            <a:off x="13890079" y="5612115"/>
            <a:ext cx="1148104" cy="898320"/>
            <a:chOff x="12975475" y="4116437"/>
            <a:chExt cx="1148104" cy="898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7AD2B0-1874-EB46-9A2C-3CF79F37C782}"/>
                </a:ext>
              </a:extLst>
            </p:cNvPr>
            <p:cNvSpPr/>
            <p:nvPr/>
          </p:nvSpPr>
          <p:spPr>
            <a:xfrm>
              <a:off x="12975475" y="4116437"/>
              <a:ext cx="1138645" cy="898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6D0ADA-387F-C74B-A526-5A6296395A2D}"/>
                </a:ext>
              </a:extLst>
            </p:cNvPr>
            <p:cNvSpPr txBox="1"/>
            <p:nvPr/>
          </p:nvSpPr>
          <p:spPr>
            <a:xfrm>
              <a:off x="12984934" y="4260972"/>
              <a:ext cx="11386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75F9A897-D5B7-9F46-8110-C668075F1FBE}"/>
              </a:ext>
            </a:extLst>
          </p:cNvPr>
          <p:cNvSpPr/>
          <p:nvPr/>
        </p:nvSpPr>
        <p:spPr>
          <a:xfrm rot="5400000" flipV="1">
            <a:off x="1653810" y="1452227"/>
            <a:ext cx="646331" cy="3931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72784-9867-F741-8D87-519E6AF1F296}"/>
              </a:ext>
            </a:extLst>
          </p:cNvPr>
          <p:cNvGrpSpPr/>
          <p:nvPr/>
        </p:nvGrpSpPr>
        <p:grpSpPr>
          <a:xfrm>
            <a:off x="13247596" y="4305610"/>
            <a:ext cx="1362974" cy="1227483"/>
            <a:chOff x="11668312" y="9142886"/>
            <a:chExt cx="1481924" cy="13346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9EAC04-6D04-5845-8FCB-20593C4CDDE0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rgbClr val="D883FF">
                <a:alpha val="6619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B33C0-D9A9-5248-9F87-0D0B4DFF5C8F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E7652B-857E-0542-B1EB-49A6AAAB82A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4896218" y="763122"/>
            <a:ext cx="518012" cy="1154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2CE78E-0925-D74C-9D4F-90AC72E2CED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5486856" y="-737"/>
            <a:ext cx="606779" cy="13691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4283E9-F427-A440-BD3E-1AC69D2413D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072" r="60585" b="17934"/>
          <a:stretch/>
        </p:blipFill>
        <p:spPr>
          <a:xfrm>
            <a:off x="6194561" y="26373"/>
            <a:ext cx="511153" cy="1423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1CCEDF-3CA1-AE4E-80C5-7B79D7B6018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8072" r="60585" b="17934"/>
          <a:stretch/>
        </p:blipFill>
        <p:spPr>
          <a:xfrm>
            <a:off x="7005918" y="167777"/>
            <a:ext cx="606780" cy="16896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20" t="13022" r="46397" b="30463"/>
          <a:stretch/>
        </p:blipFill>
        <p:spPr>
          <a:xfrm>
            <a:off x="4754472" y="2962945"/>
            <a:ext cx="883578" cy="3778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E89ED8-DE92-F64A-BE15-6BC6D1E4E70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1349" t="16187" r="45578" b="27268"/>
          <a:stretch/>
        </p:blipFill>
        <p:spPr>
          <a:xfrm>
            <a:off x="4754472" y="428904"/>
            <a:ext cx="445514" cy="42784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7567AE5-58D7-A04E-90CE-F7ADA3649C3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959" t="39310" r="60585" b="17934"/>
          <a:stretch/>
        </p:blipFill>
        <p:spPr>
          <a:xfrm>
            <a:off x="6003656" y="2822842"/>
            <a:ext cx="729573" cy="3727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BDE60B-C306-0E44-B897-AB9BF8E70EF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9678" r="61676" b="16720"/>
          <a:stretch/>
        </p:blipFill>
        <p:spPr>
          <a:xfrm>
            <a:off x="7912902" y="284441"/>
            <a:ext cx="729572" cy="13460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67DBC98-8C65-834B-9C35-46F8D1AE37FE}"/>
              </a:ext>
            </a:extLst>
          </p:cNvPr>
          <p:cNvSpPr txBox="1"/>
          <p:nvPr/>
        </p:nvSpPr>
        <p:spPr>
          <a:xfrm>
            <a:off x="6630180" y="3573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2B6965-4473-654F-A2C9-E5E627472495}"/>
              </a:ext>
            </a:extLst>
          </p:cNvPr>
          <p:cNvSpPr txBox="1"/>
          <p:nvPr/>
        </p:nvSpPr>
        <p:spPr>
          <a:xfrm>
            <a:off x="4941918" y="2302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23E8B4-5380-1347-ABD9-CDAF5BCE6856}"/>
              </a:ext>
            </a:extLst>
          </p:cNvPr>
          <p:cNvSpPr txBox="1"/>
          <p:nvPr/>
        </p:nvSpPr>
        <p:spPr>
          <a:xfrm>
            <a:off x="7871245" y="1464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ABD093-2009-19AA-1BE0-F4CD72DEE50D}"/>
              </a:ext>
            </a:extLst>
          </p:cNvPr>
          <p:cNvSpPr txBox="1"/>
          <p:nvPr/>
        </p:nvSpPr>
        <p:spPr>
          <a:xfrm>
            <a:off x="4497949" y="2390587"/>
            <a:ext cx="426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2a) Match </a:t>
            </a:r>
            <a:r>
              <a:rPr lang="en-US" b="1" dirty="0"/>
              <a:t>processed taxon names</a:t>
            </a:r>
            <a:r>
              <a:rPr lang="en-US" dirty="0"/>
              <a:t> to chronogram database and identify 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).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6BDA928-65D3-AF38-C686-638A07A3719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1349" t="16187" r="45578" b="27268"/>
          <a:stretch/>
        </p:blipFill>
        <p:spPr>
          <a:xfrm rot="10800000">
            <a:off x="7064097" y="2873418"/>
            <a:ext cx="445514" cy="427843"/>
          </a:xfrm>
          <a:prstGeom prst="rect">
            <a:avLst/>
          </a:prstGeom>
        </p:spPr>
      </p:pic>
      <p:sp>
        <p:nvSpPr>
          <p:cNvPr id="68" name="Right Arrow 67">
            <a:extLst>
              <a:ext uri="{FF2B5EF4-FFF2-40B4-BE49-F238E27FC236}">
                <a16:creationId xmlns:a16="http://schemas.microsoft.com/office/drawing/2014/main" id="{AAEB256A-7CF9-C7BC-9B0F-8EBBC5A23783}"/>
              </a:ext>
            </a:extLst>
          </p:cNvPr>
          <p:cNvSpPr/>
          <p:nvPr/>
        </p:nvSpPr>
        <p:spPr>
          <a:xfrm rot="10800000" flipV="1">
            <a:off x="9286399" y="8082289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344B9EFB-CE04-FF80-E4CD-4D664103EF7E}"/>
              </a:ext>
            </a:extLst>
          </p:cNvPr>
          <p:cNvSpPr/>
          <p:nvPr/>
        </p:nvSpPr>
        <p:spPr>
          <a:xfrm flipV="1">
            <a:off x="8898554" y="2548429"/>
            <a:ext cx="958778" cy="38995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EDF891B-16DC-00D3-00B7-6D88FDC9D679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959" t="39310" r="60585" b="17934"/>
          <a:stretch/>
        </p:blipFill>
        <p:spPr>
          <a:xfrm>
            <a:off x="6305956" y="1925932"/>
            <a:ext cx="729573" cy="3727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5D988F-5F98-3B29-A0E9-ECA7FE967F8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flipH="1">
            <a:off x="5320907" y="1660033"/>
            <a:ext cx="896729" cy="7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22839</TotalTime>
  <Words>107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76</cp:revision>
  <cp:lastPrinted>2022-02-28T20:48:48Z</cp:lastPrinted>
  <dcterms:created xsi:type="dcterms:W3CDTF">2022-02-19T10:36:43Z</dcterms:created>
  <dcterms:modified xsi:type="dcterms:W3CDTF">2022-05-26T23:02:03Z</dcterms:modified>
</cp:coreProperties>
</file>