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2" r:id="rId2"/>
  </p:sldIdLst>
  <p:sldSz cx="15179675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72" d="100"/>
          <a:sy n="72" d="100"/>
        </p:scale>
        <p:origin x="8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76" y="1945429"/>
            <a:ext cx="12902724" cy="4138507"/>
          </a:xfrm>
        </p:spPr>
        <p:txBody>
          <a:bodyPr anchor="b"/>
          <a:lstStyle>
            <a:lvl1pPr algn="ctr">
              <a:defRPr sz="9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6243533"/>
            <a:ext cx="11384756" cy="2869987"/>
          </a:xfrm>
        </p:spPr>
        <p:txBody>
          <a:bodyPr/>
          <a:lstStyle>
            <a:lvl1pPr marL="0" indent="0" algn="ctr">
              <a:buNone/>
              <a:defRPr sz="3984"/>
            </a:lvl1pPr>
            <a:lvl2pPr marL="758998" indent="0" algn="ctr">
              <a:buNone/>
              <a:defRPr sz="3320"/>
            </a:lvl2pPr>
            <a:lvl3pPr marL="1517995" indent="0" algn="ctr">
              <a:buNone/>
              <a:defRPr sz="2988"/>
            </a:lvl3pPr>
            <a:lvl4pPr marL="2276993" indent="0" algn="ctr">
              <a:buNone/>
              <a:defRPr sz="2656"/>
            </a:lvl4pPr>
            <a:lvl5pPr marL="3035991" indent="0" algn="ctr">
              <a:buNone/>
              <a:defRPr sz="2656"/>
            </a:lvl5pPr>
            <a:lvl6pPr marL="3794989" indent="0" algn="ctr">
              <a:buNone/>
              <a:defRPr sz="2656"/>
            </a:lvl6pPr>
            <a:lvl7pPr marL="4553986" indent="0" algn="ctr">
              <a:buNone/>
              <a:defRPr sz="2656"/>
            </a:lvl7pPr>
            <a:lvl8pPr marL="5312984" indent="0" algn="ctr">
              <a:buNone/>
              <a:defRPr sz="2656"/>
            </a:lvl8pPr>
            <a:lvl9pPr marL="6071982" indent="0" algn="ctr">
              <a:buNone/>
              <a:defRPr sz="2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6" y="632883"/>
            <a:ext cx="3273117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4" y="632883"/>
            <a:ext cx="9629606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7" y="2963549"/>
            <a:ext cx="13092470" cy="4944744"/>
          </a:xfrm>
        </p:spPr>
        <p:txBody>
          <a:bodyPr anchor="b"/>
          <a:lstStyle>
            <a:lvl1pPr>
              <a:defRPr sz="9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7" y="7955072"/>
            <a:ext cx="13092470" cy="2600324"/>
          </a:xfrm>
        </p:spPr>
        <p:txBody>
          <a:bodyPr/>
          <a:lstStyle>
            <a:lvl1pPr marL="0" indent="0">
              <a:buNone/>
              <a:defRPr sz="3984">
                <a:solidFill>
                  <a:schemeClr val="tx1"/>
                </a:solidFill>
              </a:defRPr>
            </a:lvl1pPr>
            <a:lvl2pPr marL="758998" indent="0">
              <a:buNone/>
              <a:defRPr sz="3320">
                <a:solidFill>
                  <a:schemeClr val="tx1">
                    <a:tint val="75000"/>
                  </a:schemeClr>
                </a:solidFill>
              </a:defRPr>
            </a:lvl2pPr>
            <a:lvl3pPr marL="1517995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3pPr>
            <a:lvl4pPr marL="2276993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4pPr>
            <a:lvl5pPr marL="3035991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5pPr>
            <a:lvl6pPr marL="3794989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6pPr>
            <a:lvl7pPr marL="4553986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7pPr>
            <a:lvl8pPr marL="5312984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8pPr>
            <a:lvl9pPr marL="6071982" indent="0">
              <a:buNone/>
              <a:defRPr sz="2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3164417"/>
            <a:ext cx="6451362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3164417"/>
            <a:ext cx="6451362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32886"/>
            <a:ext cx="1309247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914016"/>
            <a:ext cx="6421713" cy="1428114"/>
          </a:xfrm>
        </p:spPr>
        <p:txBody>
          <a:bodyPr anchor="b"/>
          <a:lstStyle>
            <a:lvl1pPr marL="0" indent="0">
              <a:buNone/>
              <a:defRPr sz="3984" b="1"/>
            </a:lvl1pPr>
            <a:lvl2pPr marL="758998" indent="0">
              <a:buNone/>
              <a:defRPr sz="3320" b="1"/>
            </a:lvl2pPr>
            <a:lvl3pPr marL="1517995" indent="0">
              <a:buNone/>
              <a:defRPr sz="2988" b="1"/>
            </a:lvl3pPr>
            <a:lvl4pPr marL="2276993" indent="0">
              <a:buNone/>
              <a:defRPr sz="2656" b="1"/>
            </a:lvl4pPr>
            <a:lvl5pPr marL="3035991" indent="0">
              <a:buNone/>
              <a:defRPr sz="2656" b="1"/>
            </a:lvl5pPr>
            <a:lvl6pPr marL="3794989" indent="0">
              <a:buNone/>
              <a:defRPr sz="2656" b="1"/>
            </a:lvl6pPr>
            <a:lvl7pPr marL="4553986" indent="0">
              <a:buNone/>
              <a:defRPr sz="2656" b="1"/>
            </a:lvl7pPr>
            <a:lvl8pPr marL="5312984" indent="0">
              <a:buNone/>
              <a:defRPr sz="2656" b="1"/>
            </a:lvl8pPr>
            <a:lvl9pPr marL="6071982" indent="0">
              <a:buNone/>
              <a:defRPr sz="2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4342130"/>
            <a:ext cx="642171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1" y="2914016"/>
            <a:ext cx="6453339" cy="1428114"/>
          </a:xfrm>
        </p:spPr>
        <p:txBody>
          <a:bodyPr anchor="b"/>
          <a:lstStyle>
            <a:lvl1pPr marL="0" indent="0">
              <a:buNone/>
              <a:defRPr sz="3984" b="1"/>
            </a:lvl1pPr>
            <a:lvl2pPr marL="758998" indent="0">
              <a:buNone/>
              <a:defRPr sz="3320" b="1"/>
            </a:lvl2pPr>
            <a:lvl3pPr marL="1517995" indent="0">
              <a:buNone/>
              <a:defRPr sz="2988" b="1"/>
            </a:lvl3pPr>
            <a:lvl4pPr marL="2276993" indent="0">
              <a:buNone/>
              <a:defRPr sz="2656" b="1"/>
            </a:lvl4pPr>
            <a:lvl5pPr marL="3035991" indent="0">
              <a:buNone/>
              <a:defRPr sz="2656" b="1"/>
            </a:lvl5pPr>
            <a:lvl6pPr marL="3794989" indent="0">
              <a:buNone/>
              <a:defRPr sz="2656" b="1"/>
            </a:lvl6pPr>
            <a:lvl7pPr marL="4553986" indent="0">
              <a:buNone/>
              <a:defRPr sz="2656" b="1"/>
            </a:lvl7pPr>
            <a:lvl8pPr marL="5312984" indent="0">
              <a:buNone/>
              <a:defRPr sz="2656" b="1"/>
            </a:lvl8pPr>
            <a:lvl9pPr marL="6071982" indent="0">
              <a:buNone/>
              <a:defRPr sz="2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1" y="4342130"/>
            <a:ext cx="645333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92480"/>
            <a:ext cx="4895840" cy="2773680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711539"/>
            <a:ext cx="7684710" cy="8447617"/>
          </a:xfrm>
        </p:spPr>
        <p:txBody>
          <a:bodyPr/>
          <a:lstStyle>
            <a:lvl1pPr>
              <a:defRPr sz="5312"/>
            </a:lvl1pPr>
            <a:lvl2pPr>
              <a:defRPr sz="4648"/>
            </a:lvl2pPr>
            <a:lvl3pPr>
              <a:defRPr sz="3984"/>
            </a:lvl3pPr>
            <a:lvl4pPr>
              <a:defRPr sz="3320"/>
            </a:lvl4pPr>
            <a:lvl5pPr>
              <a:defRPr sz="3320"/>
            </a:lvl5pPr>
            <a:lvl6pPr>
              <a:defRPr sz="3320"/>
            </a:lvl6pPr>
            <a:lvl7pPr>
              <a:defRPr sz="3320"/>
            </a:lvl7pPr>
            <a:lvl8pPr>
              <a:defRPr sz="3320"/>
            </a:lvl8pPr>
            <a:lvl9pPr>
              <a:defRPr sz="3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566160"/>
            <a:ext cx="4895840" cy="6606753"/>
          </a:xfrm>
        </p:spPr>
        <p:txBody>
          <a:bodyPr/>
          <a:lstStyle>
            <a:lvl1pPr marL="0" indent="0">
              <a:buNone/>
              <a:defRPr sz="2656"/>
            </a:lvl1pPr>
            <a:lvl2pPr marL="758998" indent="0">
              <a:buNone/>
              <a:defRPr sz="2324"/>
            </a:lvl2pPr>
            <a:lvl3pPr marL="1517995" indent="0">
              <a:buNone/>
              <a:defRPr sz="1992"/>
            </a:lvl3pPr>
            <a:lvl4pPr marL="2276993" indent="0">
              <a:buNone/>
              <a:defRPr sz="1660"/>
            </a:lvl4pPr>
            <a:lvl5pPr marL="3035991" indent="0">
              <a:buNone/>
              <a:defRPr sz="1660"/>
            </a:lvl5pPr>
            <a:lvl6pPr marL="3794989" indent="0">
              <a:buNone/>
              <a:defRPr sz="1660"/>
            </a:lvl6pPr>
            <a:lvl7pPr marL="4553986" indent="0">
              <a:buNone/>
              <a:defRPr sz="1660"/>
            </a:lvl7pPr>
            <a:lvl8pPr marL="5312984" indent="0">
              <a:buNone/>
              <a:defRPr sz="1660"/>
            </a:lvl8pPr>
            <a:lvl9pPr marL="6071982" indent="0">
              <a:buNone/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792480"/>
            <a:ext cx="4895840" cy="2773680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711539"/>
            <a:ext cx="7684710" cy="8447617"/>
          </a:xfrm>
        </p:spPr>
        <p:txBody>
          <a:bodyPr anchor="t"/>
          <a:lstStyle>
            <a:lvl1pPr marL="0" indent="0">
              <a:buNone/>
              <a:defRPr sz="5312"/>
            </a:lvl1pPr>
            <a:lvl2pPr marL="758998" indent="0">
              <a:buNone/>
              <a:defRPr sz="4648"/>
            </a:lvl2pPr>
            <a:lvl3pPr marL="1517995" indent="0">
              <a:buNone/>
              <a:defRPr sz="3984"/>
            </a:lvl3pPr>
            <a:lvl4pPr marL="2276993" indent="0">
              <a:buNone/>
              <a:defRPr sz="3320"/>
            </a:lvl4pPr>
            <a:lvl5pPr marL="3035991" indent="0">
              <a:buNone/>
              <a:defRPr sz="3320"/>
            </a:lvl5pPr>
            <a:lvl6pPr marL="3794989" indent="0">
              <a:buNone/>
              <a:defRPr sz="3320"/>
            </a:lvl6pPr>
            <a:lvl7pPr marL="4553986" indent="0">
              <a:buNone/>
              <a:defRPr sz="3320"/>
            </a:lvl7pPr>
            <a:lvl8pPr marL="5312984" indent="0">
              <a:buNone/>
              <a:defRPr sz="3320"/>
            </a:lvl8pPr>
            <a:lvl9pPr marL="6071982" indent="0">
              <a:buNone/>
              <a:defRPr sz="3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3566160"/>
            <a:ext cx="4895840" cy="6606753"/>
          </a:xfrm>
        </p:spPr>
        <p:txBody>
          <a:bodyPr/>
          <a:lstStyle>
            <a:lvl1pPr marL="0" indent="0">
              <a:buNone/>
              <a:defRPr sz="2656"/>
            </a:lvl1pPr>
            <a:lvl2pPr marL="758998" indent="0">
              <a:buNone/>
              <a:defRPr sz="2324"/>
            </a:lvl2pPr>
            <a:lvl3pPr marL="1517995" indent="0">
              <a:buNone/>
              <a:defRPr sz="1992"/>
            </a:lvl3pPr>
            <a:lvl4pPr marL="2276993" indent="0">
              <a:buNone/>
              <a:defRPr sz="1660"/>
            </a:lvl4pPr>
            <a:lvl5pPr marL="3035991" indent="0">
              <a:buNone/>
              <a:defRPr sz="1660"/>
            </a:lvl5pPr>
            <a:lvl6pPr marL="3794989" indent="0">
              <a:buNone/>
              <a:defRPr sz="1660"/>
            </a:lvl6pPr>
            <a:lvl7pPr marL="4553986" indent="0">
              <a:buNone/>
              <a:defRPr sz="1660"/>
            </a:lvl7pPr>
            <a:lvl8pPr marL="5312984" indent="0">
              <a:buNone/>
              <a:defRPr sz="1660"/>
            </a:lvl8pPr>
            <a:lvl9pPr marL="6071982" indent="0">
              <a:buNone/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632886"/>
            <a:ext cx="1309247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3164417"/>
            <a:ext cx="1309247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11017676"/>
            <a:ext cx="3415427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11017676"/>
            <a:ext cx="51231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11017676"/>
            <a:ext cx="3415427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517995" rtl="0" eaLnBrk="1" latinLnBrk="0" hangingPunct="1">
        <a:lnSpc>
          <a:spcPct val="90000"/>
        </a:lnSpc>
        <a:spcBef>
          <a:spcPct val="0"/>
        </a:spcBef>
        <a:buNone/>
        <a:defRPr sz="73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499" indent="-379499" algn="l" defTabSz="1517995" rtl="0" eaLnBrk="1" latinLnBrk="0" hangingPunct="1">
        <a:lnSpc>
          <a:spcPct val="90000"/>
        </a:lnSpc>
        <a:spcBef>
          <a:spcPts val="1660"/>
        </a:spcBef>
        <a:buFont typeface="Arial" panose="020B0604020202020204" pitchFamily="34" charset="0"/>
        <a:buChar char="•"/>
        <a:defRPr sz="4648" kern="1200">
          <a:solidFill>
            <a:schemeClr val="tx1"/>
          </a:solidFill>
          <a:latin typeface="+mn-lt"/>
          <a:ea typeface="+mn-ea"/>
          <a:cs typeface="+mn-cs"/>
        </a:defRPr>
      </a:lvl1pPr>
      <a:lvl2pPr marL="1138497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2pPr>
      <a:lvl3pPr marL="1897494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3320" kern="1200">
          <a:solidFill>
            <a:schemeClr val="tx1"/>
          </a:solidFill>
          <a:latin typeface="+mn-lt"/>
          <a:ea typeface="+mn-ea"/>
          <a:cs typeface="+mn-cs"/>
        </a:defRPr>
      </a:lvl3pPr>
      <a:lvl4pPr marL="2656492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4pPr>
      <a:lvl5pPr marL="3415490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5pPr>
      <a:lvl6pPr marL="4174487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6pPr>
      <a:lvl7pPr marL="4933485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7pPr>
      <a:lvl8pPr marL="5692483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8pPr>
      <a:lvl9pPr marL="6451481" indent="-379499" algn="l" defTabSz="15179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1pPr>
      <a:lvl2pPr marL="758998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517995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3pPr>
      <a:lvl4pPr marL="2276993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4pPr>
      <a:lvl5pPr marL="3035991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5pPr>
      <a:lvl6pPr marL="3794989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6pPr>
      <a:lvl7pPr marL="4553986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7pPr>
      <a:lvl8pPr marL="5312984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8pPr>
      <a:lvl9pPr marL="6071982" algn="l" defTabSz="1517995" rtl="0" eaLnBrk="1" latinLnBrk="0" hangingPunct="1">
        <a:defRPr sz="29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sv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sv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D6E8E42E-DA91-91AC-EAE6-EAD74A5F31DE}"/>
              </a:ext>
            </a:extLst>
          </p:cNvPr>
          <p:cNvSpPr/>
          <p:nvPr/>
        </p:nvSpPr>
        <p:spPr>
          <a:xfrm>
            <a:off x="46818" y="71956"/>
            <a:ext cx="6340499" cy="377383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04CE25D-EE9B-2C60-4FC6-7441F365F6B2}"/>
              </a:ext>
            </a:extLst>
          </p:cNvPr>
          <p:cNvSpPr/>
          <p:nvPr/>
        </p:nvSpPr>
        <p:spPr>
          <a:xfrm>
            <a:off x="38891" y="7167798"/>
            <a:ext cx="15087600" cy="468755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7445049-E56B-8DCE-941A-207640DCC71B}"/>
              </a:ext>
            </a:extLst>
          </p:cNvPr>
          <p:cNvSpPr/>
          <p:nvPr/>
        </p:nvSpPr>
        <p:spPr>
          <a:xfrm>
            <a:off x="7366837" y="52059"/>
            <a:ext cx="7735824" cy="615541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BCE27A7-6062-21F7-D698-CBCFAF76301B}"/>
              </a:ext>
            </a:extLst>
          </p:cNvPr>
          <p:cNvSpPr/>
          <p:nvPr/>
        </p:nvSpPr>
        <p:spPr>
          <a:xfrm>
            <a:off x="7371606" y="4587560"/>
            <a:ext cx="7735824" cy="20682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1AA9C46-98DB-611F-8460-B50D41DFF36B}"/>
              </a:ext>
            </a:extLst>
          </p:cNvPr>
          <p:cNvSpPr/>
          <p:nvPr/>
        </p:nvSpPr>
        <p:spPr>
          <a:xfrm>
            <a:off x="37505" y="4393656"/>
            <a:ext cx="7133309" cy="40937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DFD65B-D72F-7BDD-A62B-3E5E5113EEBA}"/>
              </a:ext>
            </a:extLst>
          </p:cNvPr>
          <p:cNvGrpSpPr/>
          <p:nvPr/>
        </p:nvGrpSpPr>
        <p:grpSpPr>
          <a:xfrm>
            <a:off x="63404" y="4315100"/>
            <a:ext cx="15013496" cy="4237670"/>
            <a:chOff x="63404" y="3795147"/>
            <a:chExt cx="15013496" cy="423767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C53A8FF-43D0-C9B7-CAB5-6977F1C85026}"/>
                </a:ext>
              </a:extLst>
            </p:cNvPr>
            <p:cNvSpPr/>
            <p:nvPr/>
          </p:nvSpPr>
          <p:spPr>
            <a:xfrm>
              <a:off x="6777317" y="6707636"/>
              <a:ext cx="1240773" cy="1259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AB69AFC-7BAD-F1DA-8A74-D41AFB031A83}"/>
                </a:ext>
              </a:extLst>
            </p:cNvPr>
            <p:cNvSpPr/>
            <p:nvPr/>
          </p:nvSpPr>
          <p:spPr>
            <a:xfrm>
              <a:off x="63404" y="6773049"/>
              <a:ext cx="6864624" cy="1259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4A820A9-13F6-2DD2-7456-6E26CE2ADE4A}"/>
                </a:ext>
              </a:extLst>
            </p:cNvPr>
            <p:cNvSpPr/>
            <p:nvPr/>
          </p:nvSpPr>
          <p:spPr>
            <a:xfrm>
              <a:off x="7395940" y="3795147"/>
              <a:ext cx="7680960" cy="955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Graphic 109">
            <a:extLst>
              <a:ext uri="{FF2B5EF4-FFF2-40B4-BE49-F238E27FC236}">
                <a16:creationId xmlns:a16="http://schemas.microsoft.com/office/drawing/2014/main" id="{85A936C8-F772-6EE9-64CE-E6550ED1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822" y="8275069"/>
            <a:ext cx="5303199" cy="44193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992A31-7B3A-FB83-3473-BCAA2784F095}"/>
              </a:ext>
            </a:extLst>
          </p:cNvPr>
          <p:cNvGrpSpPr>
            <a:grpSpLocks noChangeAspect="1"/>
          </p:cNvGrpSpPr>
          <p:nvPr/>
        </p:nvGrpSpPr>
        <p:grpSpPr>
          <a:xfrm>
            <a:off x="9702059" y="3356986"/>
            <a:ext cx="2790238" cy="1691640"/>
            <a:chOff x="-642934" y="6912114"/>
            <a:chExt cx="3881748" cy="2353391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200C98D9-6814-9D7B-F4CA-2F3B0009CD58}"/>
                </a:ext>
              </a:extLst>
            </p:cNvPr>
            <p:cNvSpPr/>
            <p:nvPr/>
          </p:nvSpPr>
          <p:spPr>
            <a:xfrm>
              <a:off x="38418" y="6912114"/>
              <a:ext cx="3171055" cy="2148840"/>
            </a:xfrm>
            <a:prstGeom prst="roundRect">
              <a:avLst/>
            </a:prstGeom>
            <a:solidFill>
              <a:srgbClr val="CE7020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55997F4-0E7A-40B7-91ED-DEDA33F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1342" t="74454" r="21342" b="-3777"/>
            <a:stretch/>
          </p:blipFill>
          <p:spPr>
            <a:xfrm>
              <a:off x="-642934" y="8407482"/>
              <a:ext cx="3200400" cy="688211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03D3131-601F-FC38-5E03-EE606AC8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14" y="6918545"/>
              <a:ext cx="3200400" cy="23469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2A485-A912-681E-9974-2D0504AEAC08}"/>
              </a:ext>
            </a:extLst>
          </p:cNvPr>
          <p:cNvGrpSpPr>
            <a:grpSpLocks noChangeAspect="1"/>
          </p:cNvGrpSpPr>
          <p:nvPr/>
        </p:nvGrpSpPr>
        <p:grpSpPr>
          <a:xfrm>
            <a:off x="7117666" y="1611958"/>
            <a:ext cx="2789175" cy="1691640"/>
            <a:chOff x="-630085" y="31680"/>
            <a:chExt cx="3889341" cy="235889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8EECC7-037E-A34D-B803-4C5B2D626C6A}"/>
                </a:ext>
              </a:extLst>
            </p:cNvPr>
            <p:cNvGrpSpPr/>
            <p:nvPr/>
          </p:nvGrpSpPr>
          <p:grpSpPr>
            <a:xfrm>
              <a:off x="-630085" y="31680"/>
              <a:ext cx="3849547" cy="2186033"/>
              <a:chOff x="-622957" y="658351"/>
              <a:chExt cx="3849547" cy="2186033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8B9D03-C646-2529-56F9-C2CF06167119}"/>
                  </a:ext>
                </a:extLst>
              </p:cNvPr>
              <p:cNvSpPr/>
              <p:nvPr/>
            </p:nvSpPr>
            <p:spPr>
              <a:xfrm>
                <a:off x="55535" y="658351"/>
                <a:ext cx="3171055" cy="2148840"/>
              </a:xfrm>
              <a:prstGeom prst="roundRect">
                <a:avLst/>
              </a:prstGeom>
              <a:solidFill>
                <a:srgbClr val="A8B52C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59466B5-F83C-43B8-E81C-F29DD9498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21342" t="74454" r="21342" b="-3777"/>
              <a:stretch/>
            </p:blipFill>
            <p:spPr>
              <a:xfrm>
                <a:off x="-622957" y="2156173"/>
                <a:ext cx="3200400" cy="688211"/>
              </a:xfrm>
              <a:prstGeom prst="rect">
                <a:avLst/>
              </a:prstGeom>
            </p:spPr>
          </p:pic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F743A2-76F0-041E-872F-17404C82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00" y="40565"/>
              <a:ext cx="3204556" cy="2350008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0576FC7-2CAA-38DC-250D-2EB18B740C65}"/>
              </a:ext>
            </a:extLst>
          </p:cNvPr>
          <p:cNvGrpSpPr>
            <a:grpSpLocks noChangeAspect="1"/>
          </p:cNvGrpSpPr>
          <p:nvPr/>
        </p:nvGrpSpPr>
        <p:grpSpPr>
          <a:xfrm>
            <a:off x="7019261" y="3226837"/>
            <a:ext cx="3024375" cy="1691640"/>
            <a:chOff x="6303322" y="671399"/>
            <a:chExt cx="3885282" cy="217317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469BD67-0BD7-69C2-AC56-236BE4E1BF8A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610505">
                <a:alpha val="85098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1AD6EDE-E81A-5FD4-77E1-B00E7545A77F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2FE5974B-8486-7255-2761-C6A59A3B7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295D17E5-F7A1-E8E3-0A27-E0CD4856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8EA0E0-38E3-AEF7-2964-0BF0E5B4D430}"/>
              </a:ext>
            </a:extLst>
          </p:cNvPr>
          <p:cNvGrpSpPr/>
          <p:nvPr/>
        </p:nvGrpSpPr>
        <p:grpSpPr>
          <a:xfrm>
            <a:off x="7039380" y="4952198"/>
            <a:ext cx="3046169" cy="1670423"/>
            <a:chOff x="7039380" y="4970127"/>
            <a:chExt cx="3046169" cy="16704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2C05D1-4BE8-00DF-8C8E-B774FB8FE296}"/>
                </a:ext>
              </a:extLst>
            </p:cNvPr>
            <p:cNvGrpSpPr/>
            <p:nvPr/>
          </p:nvGrpSpPr>
          <p:grpSpPr>
            <a:xfrm>
              <a:off x="7039380" y="4970127"/>
              <a:ext cx="3046169" cy="1670423"/>
              <a:chOff x="2665925" y="62267"/>
              <a:chExt cx="2737975" cy="150141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1A05DE48-B278-B310-AB21-0BD212D554C2}"/>
                  </a:ext>
                </a:extLst>
              </p:cNvPr>
              <p:cNvSpPr/>
              <p:nvPr/>
            </p:nvSpPr>
            <p:spPr>
              <a:xfrm>
                <a:off x="3135223" y="75405"/>
                <a:ext cx="2234266" cy="1472901"/>
              </a:xfrm>
              <a:prstGeom prst="roundRect">
                <a:avLst/>
              </a:prstGeom>
              <a:solidFill>
                <a:srgbClr val="3449A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1E7B81-AA3C-4F32-B213-6CF98FA805D0}"/>
                  </a:ext>
                </a:extLst>
              </p:cNvPr>
              <p:cNvGrpSpPr/>
              <p:nvPr/>
            </p:nvGrpSpPr>
            <p:grpSpPr>
              <a:xfrm>
                <a:off x="2665925" y="62267"/>
                <a:ext cx="2737975" cy="1501419"/>
                <a:chOff x="-646447" y="2443042"/>
                <a:chExt cx="3885961" cy="2130938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2642AF6A-A3F0-F8AE-76A1-9F665E75C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b="30182"/>
                <a:stretch/>
              </p:blipFill>
              <p:spPr>
                <a:xfrm>
                  <a:off x="39114" y="2443042"/>
                  <a:ext cx="3200400" cy="1638603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61565B3-D089-9E09-D480-C0DA6CE870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-21342" t="74454" r="21342" b="-3777"/>
                <a:stretch/>
              </p:blipFill>
              <p:spPr>
                <a:xfrm>
                  <a:off x="-646447" y="3885769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1EE82-279B-1FD8-8DD9-BE5755EF1AA4}"/>
                </a:ext>
              </a:extLst>
            </p:cNvPr>
            <p:cNvSpPr txBox="1"/>
            <p:nvPr/>
          </p:nvSpPr>
          <p:spPr>
            <a:xfrm>
              <a:off x="8383249" y="5067615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C53996-C78C-9C24-8112-9275BD210235}"/>
              </a:ext>
            </a:extLst>
          </p:cNvPr>
          <p:cNvGrpSpPr/>
          <p:nvPr/>
        </p:nvGrpSpPr>
        <p:grpSpPr>
          <a:xfrm>
            <a:off x="9687106" y="5069049"/>
            <a:ext cx="2748123" cy="1536338"/>
            <a:chOff x="9722964" y="5069049"/>
            <a:chExt cx="2748123" cy="1536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F7CD0A-6CEE-E389-EDA7-CC92BA180AA8}"/>
                </a:ext>
              </a:extLst>
            </p:cNvPr>
            <p:cNvGrpSpPr/>
            <p:nvPr/>
          </p:nvGrpSpPr>
          <p:grpSpPr>
            <a:xfrm>
              <a:off x="9722964" y="5069049"/>
              <a:ext cx="2748123" cy="1536338"/>
              <a:chOff x="2660700" y="1578912"/>
              <a:chExt cx="2731718" cy="1527167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ED9A25D7-AE70-78B0-6BD1-38CF2FB31903}"/>
                  </a:ext>
                </a:extLst>
              </p:cNvPr>
              <p:cNvSpPr/>
              <p:nvPr/>
            </p:nvSpPr>
            <p:spPr>
              <a:xfrm>
                <a:off x="3127335" y="1592047"/>
                <a:ext cx="2234266" cy="1514032"/>
              </a:xfrm>
              <a:prstGeom prst="roundRect">
                <a:avLst/>
              </a:prstGeom>
              <a:solidFill>
                <a:srgbClr val="3464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E24E657-7818-7338-9BCC-1871255CEE00}"/>
                  </a:ext>
                </a:extLst>
              </p:cNvPr>
              <p:cNvGrpSpPr/>
              <p:nvPr/>
            </p:nvGrpSpPr>
            <p:grpSpPr>
              <a:xfrm>
                <a:off x="2660700" y="1578912"/>
                <a:ext cx="2731718" cy="1499672"/>
                <a:chOff x="2618438" y="2409209"/>
                <a:chExt cx="3877081" cy="212845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C454796E-4234-B7A1-6BE4-9DFC7A6AF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b="30182"/>
                <a:stretch/>
              </p:blipFill>
              <p:spPr>
                <a:xfrm>
                  <a:off x="3298687" y="2409209"/>
                  <a:ext cx="3196832" cy="1636776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B4F74E98-B421-38E5-0C54-3AE81C1B1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-21342" t="74454" r="21342" b="-3777"/>
                <a:stretch/>
              </p:blipFill>
              <p:spPr>
                <a:xfrm>
                  <a:off x="2618438" y="3849457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43FDE8-8B01-117A-B3F7-09B094E1B248}"/>
                </a:ext>
              </a:extLst>
            </p:cNvPr>
            <p:cNvSpPr txBox="1"/>
            <p:nvPr/>
          </p:nvSpPr>
          <p:spPr>
            <a:xfrm>
              <a:off x="10900817" y="5137134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11AD-C2BE-8B84-2128-51CC12E1BA2D}"/>
              </a:ext>
            </a:extLst>
          </p:cNvPr>
          <p:cNvGrpSpPr/>
          <p:nvPr/>
        </p:nvGrpSpPr>
        <p:grpSpPr>
          <a:xfrm>
            <a:off x="11992948" y="1669406"/>
            <a:ext cx="2961997" cy="1656564"/>
            <a:chOff x="12064664" y="1579761"/>
            <a:chExt cx="2961997" cy="16565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504AF8-33FF-A1EF-51ED-E85A95181810}"/>
                </a:ext>
              </a:extLst>
            </p:cNvPr>
            <p:cNvGrpSpPr/>
            <p:nvPr/>
          </p:nvGrpSpPr>
          <p:grpSpPr>
            <a:xfrm>
              <a:off x="12064664" y="1579761"/>
              <a:ext cx="2961997" cy="1656564"/>
              <a:chOff x="7456117" y="1612326"/>
              <a:chExt cx="2724460" cy="1523716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A51031B-0A75-8482-919E-F7E7B158860A}"/>
                  </a:ext>
                </a:extLst>
              </p:cNvPr>
              <p:cNvSpPr/>
              <p:nvPr/>
            </p:nvSpPr>
            <p:spPr>
              <a:xfrm>
                <a:off x="7919607" y="1623117"/>
                <a:ext cx="2222034" cy="1505744"/>
              </a:xfrm>
              <a:prstGeom prst="roundRect">
                <a:avLst/>
              </a:prstGeom>
              <a:solidFill>
                <a:srgbClr val="B33509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238B080-0561-349E-6FAF-C7BE2A0D3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b="30890"/>
              <a:stretch/>
            </p:blipFill>
            <p:spPr>
              <a:xfrm>
                <a:off x="7937980" y="1612326"/>
                <a:ext cx="2242597" cy="1136561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C62801E-4D42-3A77-4CB1-B73EF0EB5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-21342" t="74454" r="21342" b="-3777"/>
              <a:stretch/>
            </p:blipFill>
            <p:spPr>
              <a:xfrm>
                <a:off x="7456117" y="2653651"/>
                <a:ext cx="2243271" cy="482391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38DC0C-D655-C200-7BB8-2C4AE8C1783D}"/>
                </a:ext>
              </a:extLst>
            </p:cNvPr>
            <p:cNvSpPr txBox="1"/>
            <p:nvPr/>
          </p:nvSpPr>
          <p:spPr>
            <a:xfrm>
              <a:off x="13347557" y="169000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86A11-0767-5200-5EEF-3C3AD8F5D9EA}"/>
              </a:ext>
            </a:extLst>
          </p:cNvPr>
          <p:cNvGrpSpPr/>
          <p:nvPr/>
        </p:nvGrpSpPr>
        <p:grpSpPr>
          <a:xfrm>
            <a:off x="12227433" y="5079733"/>
            <a:ext cx="2729378" cy="1517910"/>
            <a:chOff x="12263291" y="5079733"/>
            <a:chExt cx="2729378" cy="15179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2FD3AC-01BF-AD76-83F3-158FF84C983E}"/>
                </a:ext>
              </a:extLst>
            </p:cNvPr>
            <p:cNvGrpSpPr/>
            <p:nvPr/>
          </p:nvGrpSpPr>
          <p:grpSpPr>
            <a:xfrm>
              <a:off x="12263291" y="5079733"/>
              <a:ext cx="2729378" cy="1517910"/>
              <a:chOff x="12372106" y="1599853"/>
              <a:chExt cx="2729378" cy="151791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73A12A6E-6A8B-B38E-C2D6-2476F1195D7D}"/>
                  </a:ext>
                </a:extLst>
              </p:cNvPr>
              <p:cNvSpPr/>
              <p:nvPr/>
            </p:nvSpPr>
            <p:spPr>
              <a:xfrm>
                <a:off x="12841288" y="1609139"/>
                <a:ext cx="2226285" cy="1508624"/>
              </a:xfrm>
              <a:prstGeom prst="roundRect">
                <a:avLst/>
              </a:prstGeom>
              <a:solidFill>
                <a:srgbClr val="4AC6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520312F-FF5A-7B2F-316A-EA90F1CDEC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32065"/>
              <a:stretch/>
            </p:blipFill>
            <p:spPr>
              <a:xfrm>
                <a:off x="12854597" y="1599853"/>
                <a:ext cx="2246887" cy="1119367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DE646994-29E9-9B31-DF77-EEBA610F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-21342" t="74454" r="21342" b="-3777"/>
              <a:stretch/>
            </p:blipFill>
            <p:spPr>
              <a:xfrm>
                <a:off x="12372106" y="2592041"/>
                <a:ext cx="2246887" cy="483169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6D8F9-BB0B-7BCA-8142-FF46B1FC3495}"/>
                </a:ext>
              </a:extLst>
            </p:cNvPr>
            <p:cNvSpPr txBox="1"/>
            <p:nvPr/>
          </p:nvSpPr>
          <p:spPr>
            <a:xfrm>
              <a:off x="13413502" y="5158582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FC955-96E5-4E69-19DA-CE55EF146ECD}"/>
              </a:ext>
            </a:extLst>
          </p:cNvPr>
          <p:cNvGrpSpPr/>
          <p:nvPr/>
        </p:nvGrpSpPr>
        <p:grpSpPr>
          <a:xfrm>
            <a:off x="9620876" y="1647008"/>
            <a:ext cx="2722964" cy="1523273"/>
            <a:chOff x="9656734" y="1647008"/>
            <a:chExt cx="2722964" cy="15232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1FEB3-68E4-8097-1247-97E64C04CF19}"/>
                </a:ext>
              </a:extLst>
            </p:cNvPr>
            <p:cNvGrpSpPr/>
            <p:nvPr/>
          </p:nvGrpSpPr>
          <p:grpSpPr>
            <a:xfrm>
              <a:off x="9656734" y="1647008"/>
              <a:ext cx="2722964" cy="1523273"/>
              <a:chOff x="7437377" y="78319"/>
              <a:chExt cx="2722964" cy="1523273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18162274-4F1A-688F-C976-4FA3FA266C5C}"/>
                  </a:ext>
                </a:extLst>
              </p:cNvPr>
              <p:cNvSpPr/>
              <p:nvPr/>
            </p:nvSpPr>
            <p:spPr>
              <a:xfrm>
                <a:off x="7930829" y="95848"/>
                <a:ext cx="2222034" cy="1505744"/>
              </a:xfrm>
              <a:prstGeom prst="roundRect">
                <a:avLst/>
              </a:prstGeom>
              <a:solidFill>
                <a:srgbClr val="A32106">
                  <a:alpha val="9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EE3F3CF-03A6-AEB6-778A-B42EE693101F}"/>
                  </a:ext>
                </a:extLst>
              </p:cNvPr>
              <p:cNvGrpSpPr/>
              <p:nvPr/>
            </p:nvGrpSpPr>
            <p:grpSpPr>
              <a:xfrm>
                <a:off x="7437377" y="78319"/>
                <a:ext cx="2722964" cy="1522796"/>
                <a:chOff x="2520601" y="-15400"/>
                <a:chExt cx="3885930" cy="2173176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3ABD5779-CDB8-2E78-CF10-C7195B617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b="30157"/>
                <a:stretch/>
              </p:blipFill>
              <p:spPr>
                <a:xfrm>
                  <a:off x="3206131" y="-15400"/>
                  <a:ext cx="3200400" cy="1639186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5BDB6900-1863-9CF8-5571-DA4FD3DAA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-21342" t="74454" r="21342" b="-3777"/>
                <a:stretch/>
              </p:blipFill>
              <p:spPr>
                <a:xfrm>
                  <a:off x="2520601" y="1469565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3D2CF5-B903-60F2-357D-2CD4557EA570}"/>
                </a:ext>
              </a:extLst>
            </p:cNvPr>
            <p:cNvSpPr txBox="1"/>
            <p:nvPr/>
          </p:nvSpPr>
          <p:spPr>
            <a:xfrm>
              <a:off x="10867094" y="1726896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DF659-9251-36EB-7CB5-E280B7188152}"/>
              </a:ext>
            </a:extLst>
          </p:cNvPr>
          <p:cNvGrpSpPr/>
          <p:nvPr/>
        </p:nvGrpSpPr>
        <p:grpSpPr>
          <a:xfrm>
            <a:off x="7225552" y="50790"/>
            <a:ext cx="8183618" cy="533955"/>
            <a:chOff x="4920419" y="35931"/>
            <a:chExt cx="5106887" cy="533955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3A9F3E2-68CF-2436-2BF2-E48B5A8A3912}"/>
                </a:ext>
              </a:extLst>
            </p:cNvPr>
            <p:cNvSpPr/>
            <p:nvPr/>
          </p:nvSpPr>
          <p:spPr>
            <a:xfrm>
              <a:off x="5030963" y="35931"/>
              <a:ext cx="4816746" cy="5339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9FA9D4E-0FED-E5F6-C60F-44786A1047B5}"/>
                </a:ext>
              </a:extLst>
            </p:cNvPr>
            <p:cNvSpPr txBox="1"/>
            <p:nvPr/>
          </p:nvSpPr>
          <p:spPr>
            <a:xfrm>
              <a:off x="4920419" y="66627"/>
              <a:ext cx="5106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B) Searching </a:t>
              </a:r>
              <a:r>
                <a:rPr lang="en-US" sz="2400" b="1" dirty="0" err="1"/>
                <a:t>DateLife’s</a:t>
              </a:r>
              <a:r>
                <a:rPr lang="en-US" sz="2400" b="1" dirty="0"/>
                <a:t> chronogram database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E62EF3-9396-DB0F-3FE1-3DE6E3DE95E0}"/>
              </a:ext>
            </a:extLst>
          </p:cNvPr>
          <p:cNvGrpSpPr/>
          <p:nvPr/>
        </p:nvGrpSpPr>
        <p:grpSpPr>
          <a:xfrm>
            <a:off x="12157852" y="3464713"/>
            <a:ext cx="2733084" cy="1536459"/>
            <a:chOff x="12301284" y="3375068"/>
            <a:chExt cx="2733084" cy="1536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3F3B30-A494-E2B9-1D9E-C6CBE062A152}"/>
                </a:ext>
              </a:extLst>
            </p:cNvPr>
            <p:cNvGrpSpPr/>
            <p:nvPr/>
          </p:nvGrpSpPr>
          <p:grpSpPr>
            <a:xfrm>
              <a:off x="12301284" y="3375068"/>
              <a:ext cx="2733084" cy="1536459"/>
              <a:chOff x="10589448" y="75549"/>
              <a:chExt cx="2733084" cy="1536459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DACBA-5842-0395-93B8-16AEF33592FB}"/>
                  </a:ext>
                </a:extLst>
              </p:cNvPr>
              <p:cNvSpPr/>
              <p:nvPr/>
            </p:nvSpPr>
            <p:spPr>
              <a:xfrm>
                <a:off x="11066808" y="75549"/>
                <a:ext cx="2226285" cy="1508624"/>
              </a:xfrm>
              <a:prstGeom prst="roundRect">
                <a:avLst/>
              </a:prstGeom>
              <a:solidFill>
                <a:srgbClr val="27C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9668815-E5A1-F374-AB45-BEAB59CB7FC8}"/>
                  </a:ext>
                </a:extLst>
              </p:cNvPr>
              <p:cNvGrpSpPr/>
              <p:nvPr/>
            </p:nvGrpSpPr>
            <p:grpSpPr>
              <a:xfrm>
                <a:off x="10589448" y="83510"/>
                <a:ext cx="2733084" cy="1528498"/>
                <a:chOff x="-646445" y="4726031"/>
                <a:chExt cx="3892924" cy="2177148"/>
              </a:xfrm>
            </p:grpSpPr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218D7040-13BC-227C-EDC2-1E4E4CB2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b="30542"/>
                <a:stretch/>
              </p:blipFill>
              <p:spPr>
                <a:xfrm>
                  <a:off x="46079" y="4726031"/>
                  <a:ext cx="3200400" cy="1630149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F9FBE251-B12D-C82A-B2A2-2928FECB9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/>
                <a:srcRect l="-21342" t="74454" r="21342" b="-3777"/>
                <a:stretch/>
              </p:blipFill>
              <p:spPr>
                <a:xfrm>
                  <a:off x="-646445" y="6214968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3E5E99-BD92-BAC7-8C05-44D8DA0A71E6}"/>
                </a:ext>
              </a:extLst>
            </p:cNvPr>
            <p:cNvSpPr txBox="1"/>
            <p:nvPr/>
          </p:nvSpPr>
          <p:spPr>
            <a:xfrm>
              <a:off x="13463385" y="3460643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chronogram 1</a:t>
              </a:r>
            </a:p>
          </p:txBody>
        </p: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C246031-57A4-194B-8F91-38A6AC139216}"/>
              </a:ext>
            </a:extLst>
          </p:cNvPr>
          <p:cNvSpPr/>
          <p:nvPr/>
        </p:nvSpPr>
        <p:spPr>
          <a:xfrm>
            <a:off x="60179" y="62727"/>
            <a:ext cx="6327138" cy="5578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27B84-BF31-14DE-A7FD-B20EAD7C5647}"/>
              </a:ext>
            </a:extLst>
          </p:cNvPr>
          <p:cNvSpPr txBox="1"/>
          <p:nvPr/>
        </p:nvSpPr>
        <p:spPr>
          <a:xfrm>
            <a:off x="81274" y="117130"/>
            <a:ext cx="630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A) Creating a </a:t>
            </a:r>
            <a:r>
              <a:rPr lang="en-US" sz="2400" b="1" dirty="0" err="1"/>
              <a:t>DateLife</a:t>
            </a:r>
            <a:r>
              <a:rPr lang="en-US" sz="2400" b="1" dirty="0"/>
              <a:t> search query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26E13C7-0530-E0F7-38CD-4D514775F105}"/>
              </a:ext>
            </a:extLst>
          </p:cNvPr>
          <p:cNvSpPr/>
          <p:nvPr/>
        </p:nvSpPr>
        <p:spPr>
          <a:xfrm>
            <a:off x="7170814" y="7164825"/>
            <a:ext cx="7962687" cy="6217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B756A60-FC83-6283-11B8-7290F6B1744B}"/>
              </a:ext>
            </a:extLst>
          </p:cNvPr>
          <p:cNvSpPr/>
          <p:nvPr/>
        </p:nvSpPr>
        <p:spPr>
          <a:xfrm rot="5400000" flipV="1">
            <a:off x="11192462" y="6578023"/>
            <a:ext cx="42550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B66493-91A7-9F38-3BD3-4A740AF908BC}"/>
              </a:ext>
            </a:extLst>
          </p:cNvPr>
          <p:cNvSpPr txBox="1"/>
          <p:nvPr/>
        </p:nvSpPr>
        <p:spPr>
          <a:xfrm>
            <a:off x="8664876" y="7236959"/>
            <a:ext cx="5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C) Summarizing </a:t>
            </a:r>
            <a:r>
              <a:rPr lang="en-US" sz="2400" b="1" dirty="0" err="1"/>
              <a:t>DateLife’s</a:t>
            </a:r>
            <a:r>
              <a:rPr lang="en-US" sz="2400" b="1" dirty="0"/>
              <a:t> search results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C900AB4A-4C1F-9C1C-2A97-3ECE18E9AE4E}"/>
              </a:ext>
            </a:extLst>
          </p:cNvPr>
          <p:cNvSpPr/>
          <p:nvPr/>
        </p:nvSpPr>
        <p:spPr>
          <a:xfrm>
            <a:off x="6602186" y="27902"/>
            <a:ext cx="613919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4D2FD7-A6A1-33FD-EA0B-0979119F6E57}"/>
              </a:ext>
            </a:extLst>
          </p:cNvPr>
          <p:cNvSpPr txBox="1"/>
          <p:nvPr/>
        </p:nvSpPr>
        <p:spPr>
          <a:xfrm>
            <a:off x="105385" y="719156"/>
            <a:ext cx="317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A1) Chose a list of bird </a:t>
            </a:r>
          </a:p>
          <a:p>
            <a:r>
              <a:rPr lang="en-US" dirty="0"/>
              <a:t>species names.</a:t>
            </a:r>
          </a:p>
          <a:p>
            <a:pPr marL="122238"/>
            <a:endParaRPr lang="en-US" i="1" dirty="0"/>
          </a:p>
          <a:p>
            <a:pPr marL="122238"/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Pheucticus</a:t>
            </a:r>
            <a:r>
              <a:rPr lang="en-US" i="1" dirty="0"/>
              <a:t> tibialis </a:t>
            </a:r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Rhodothraupis</a:t>
            </a:r>
            <a:r>
              <a:rPr lang="en-US" i="1" dirty="0"/>
              <a:t> </a:t>
            </a:r>
            <a:r>
              <a:rPr lang="en-US" i="1" dirty="0" err="1"/>
              <a:t>celaeno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citrinella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leucocephalos</a:t>
            </a:r>
            <a:endParaRPr lang="en-US" i="1" dirty="0"/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b="1" i="1" dirty="0" err="1"/>
              <a:t>Emberiza</a:t>
            </a:r>
            <a:r>
              <a:rPr lang="en-US" b="1" i="1" dirty="0"/>
              <a:t> elegans</a:t>
            </a:r>
          </a:p>
          <a:p>
            <a:pPr marL="1762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Platyspiza</a:t>
            </a:r>
            <a:r>
              <a:rPr lang="en-US" i="1" dirty="0"/>
              <a:t> </a:t>
            </a:r>
            <a:r>
              <a:rPr lang="en-US" i="1" dirty="0" err="1"/>
              <a:t>crassirostris</a:t>
            </a:r>
            <a:endParaRPr lang="en-US" i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4F18C4-11AB-4D19-A70D-F986EB1CD670}"/>
              </a:ext>
            </a:extLst>
          </p:cNvPr>
          <p:cNvSpPr txBox="1"/>
          <p:nvPr/>
        </p:nvSpPr>
        <p:spPr>
          <a:xfrm>
            <a:off x="3177138" y="719156"/>
            <a:ext cx="317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A2) Processed species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standardized</a:t>
            </a:r>
            <a:r>
              <a:rPr lang="en-US" dirty="0"/>
              <a:t> to the </a:t>
            </a:r>
            <a:r>
              <a:rPr lang="en-US" dirty="0" err="1"/>
              <a:t>OpenTree</a:t>
            </a:r>
            <a:r>
              <a:rPr lang="en-US" dirty="0"/>
              <a:t> taxonomy.</a:t>
            </a:r>
          </a:p>
          <a:p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Pheucticus</a:t>
            </a:r>
            <a:r>
              <a:rPr lang="en-US" i="1" dirty="0"/>
              <a:t> tibialis </a:t>
            </a:r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Rhodothraupis</a:t>
            </a:r>
            <a:r>
              <a:rPr lang="en-US" i="1" dirty="0"/>
              <a:t> </a:t>
            </a:r>
            <a:r>
              <a:rPr lang="en-US" i="1" dirty="0" err="1"/>
              <a:t>celaeno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citrinella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Emberiza</a:t>
            </a:r>
            <a:r>
              <a:rPr lang="en-US" i="1" dirty="0"/>
              <a:t> </a:t>
            </a:r>
            <a:r>
              <a:rPr lang="en-US" i="1" dirty="0" err="1"/>
              <a:t>leucocephalos</a:t>
            </a:r>
            <a:endParaRPr lang="en-US" i="1" dirty="0"/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b="1" i="1" dirty="0" err="1"/>
              <a:t>Schoeniclus</a:t>
            </a:r>
            <a:r>
              <a:rPr lang="en-US" b="1" i="1" dirty="0"/>
              <a:t> elegans</a:t>
            </a:r>
          </a:p>
          <a:p>
            <a:pPr marL="404813" indent="-106363">
              <a:buFont typeface="Arial" panose="020B0604020202020204" pitchFamily="34" charset="0"/>
              <a:buChar char="•"/>
            </a:pPr>
            <a:r>
              <a:rPr lang="en-US" i="1" dirty="0" err="1"/>
              <a:t>Platyspiza</a:t>
            </a:r>
            <a:r>
              <a:rPr lang="en-US" i="1" dirty="0"/>
              <a:t> </a:t>
            </a:r>
            <a:r>
              <a:rPr lang="en-US" i="1" dirty="0" err="1"/>
              <a:t>crassirostris</a:t>
            </a:r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AB5436C-F216-A3C0-790F-E2712CECE122}"/>
              </a:ext>
            </a:extLst>
          </p:cNvPr>
          <p:cNvSpPr/>
          <p:nvPr/>
        </p:nvSpPr>
        <p:spPr>
          <a:xfrm flipV="1">
            <a:off x="2647895" y="699049"/>
            <a:ext cx="597965" cy="5578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BF1CF1-2D82-8BBF-225A-0BCC6753F6F1}"/>
              </a:ext>
            </a:extLst>
          </p:cNvPr>
          <p:cNvSpPr txBox="1"/>
          <p:nvPr/>
        </p:nvSpPr>
        <p:spPr>
          <a:xfrm>
            <a:off x="7321906" y="7855293"/>
            <a:ext cx="744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C1) Chose the </a:t>
            </a:r>
            <a:r>
              <a:rPr lang="en-US" b="1" dirty="0"/>
              <a:t>tree topology </a:t>
            </a:r>
            <a:r>
              <a:rPr lang="en-US" dirty="0"/>
              <a:t>from </a:t>
            </a:r>
            <a:r>
              <a:rPr lang="en-US" dirty="0" err="1"/>
              <a:t>OpenTree’s</a:t>
            </a:r>
            <a:r>
              <a:rPr lang="en-US" dirty="0"/>
              <a:t> synthetic phylogeny.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5960E-53BE-5D84-F124-CC4C3613B396}"/>
              </a:ext>
            </a:extLst>
          </p:cNvPr>
          <p:cNvSpPr txBox="1"/>
          <p:nvPr/>
        </p:nvSpPr>
        <p:spPr>
          <a:xfrm>
            <a:off x="7105208" y="8781098"/>
            <a:ext cx="342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topology. See Table 1.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FB6FA79F-8BB6-50BE-3557-B56EEEDD9A2B}"/>
              </a:ext>
            </a:extLst>
          </p:cNvPr>
          <p:cNvSpPr/>
          <p:nvPr/>
        </p:nvSpPr>
        <p:spPr>
          <a:xfrm rot="5400000" flipV="1">
            <a:off x="7601615" y="8329062"/>
            <a:ext cx="521100" cy="437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435DAFFA-6FFF-6502-19FC-3A1020010978}"/>
              </a:ext>
            </a:extLst>
          </p:cNvPr>
          <p:cNvSpPr/>
          <p:nvPr/>
        </p:nvSpPr>
        <p:spPr>
          <a:xfrm rot="5400000" flipV="1">
            <a:off x="7601615" y="9764180"/>
            <a:ext cx="521100" cy="4370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714F16D5-6173-41C0-DBBE-3D2FB334DD98}"/>
              </a:ext>
            </a:extLst>
          </p:cNvPr>
          <p:cNvSpPr/>
          <p:nvPr/>
        </p:nvSpPr>
        <p:spPr>
          <a:xfrm rot="10800000">
            <a:off x="6613362" y="10932063"/>
            <a:ext cx="1344369" cy="855722"/>
          </a:xfrm>
          <a:prstGeom prst="bentArrow">
            <a:avLst>
              <a:gd name="adj1" fmla="val 25000"/>
              <a:gd name="adj2" fmla="val 23916"/>
              <a:gd name="adj3" fmla="val 25000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D61318-2BDB-50E3-78A9-02F1EBA34AA4}"/>
              </a:ext>
            </a:extLst>
          </p:cNvPr>
          <p:cNvSpPr txBox="1"/>
          <p:nvPr/>
        </p:nvSpPr>
        <p:spPr>
          <a:xfrm>
            <a:off x="7411166" y="603605"/>
            <a:ext cx="354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B1) Searched processed names across 253 chronogram in </a:t>
            </a:r>
          </a:p>
          <a:p>
            <a:pPr algn="ctr"/>
            <a:r>
              <a:rPr lang="en-US" dirty="0" err="1"/>
              <a:t>DateLife’s</a:t>
            </a:r>
            <a:r>
              <a:rPr lang="en-US" dirty="0"/>
              <a:t> database v0.6.2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3742997" y="8141896"/>
            <a:ext cx="1300551" cy="776588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2F09448-4E42-B196-9B41-AD6031D0AF2D}"/>
              </a:ext>
            </a:extLst>
          </p:cNvPr>
          <p:cNvSpPr txBox="1"/>
          <p:nvPr/>
        </p:nvSpPr>
        <p:spPr>
          <a:xfrm>
            <a:off x="11590335" y="612822"/>
            <a:ext cx="348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B2) Search resulted in 9 source chronograms from 6 independent, published studies.</a:t>
            </a:r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26A8EB4A-BAB6-E2F6-6130-7DDCA31F658B}"/>
              </a:ext>
            </a:extLst>
          </p:cNvPr>
          <p:cNvSpPr/>
          <p:nvPr/>
        </p:nvSpPr>
        <p:spPr>
          <a:xfrm flipV="1">
            <a:off x="10957931" y="725783"/>
            <a:ext cx="597965" cy="5578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6ACC12CA-6D7B-D698-744F-12AFBA5B72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392" y="4402697"/>
            <a:ext cx="7040816" cy="6989202"/>
          </a:xfrm>
          <a:prstGeom prst="round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3C7B186-FAE6-6325-8506-447E52B4B2DC}"/>
              </a:ext>
            </a:extLst>
          </p:cNvPr>
          <p:cNvSpPr txBox="1"/>
          <p:nvPr/>
        </p:nvSpPr>
        <p:spPr>
          <a:xfrm>
            <a:off x="576654" y="11391898"/>
            <a:ext cx="600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C4) Use ages of congruent nodes to </a:t>
            </a:r>
            <a:r>
              <a:rPr lang="en-US" b="1" dirty="0"/>
              <a:t>date a tree topology.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555BE4-1CC4-5C27-EC59-4F86E50FD3DD}"/>
              </a:ext>
            </a:extLst>
          </p:cNvPr>
          <p:cNvSpPr txBox="1"/>
          <p:nvPr/>
        </p:nvSpPr>
        <p:spPr>
          <a:xfrm>
            <a:off x="6939209" y="10319987"/>
            <a:ext cx="240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C3) </a:t>
            </a:r>
            <a:r>
              <a:rPr lang="en-US" b="1" dirty="0"/>
              <a:t>Summarize</a:t>
            </a:r>
            <a:r>
              <a:rPr lang="en-US" dirty="0"/>
              <a:t> ages. See Table 2.</a:t>
            </a:r>
          </a:p>
        </p:txBody>
      </p:sp>
    </p:spTree>
    <p:extLst>
      <p:ext uri="{BB962C8B-B14F-4D97-AF65-F5344CB8AC3E}">
        <p14:creationId xmlns:p14="http://schemas.microsoft.com/office/powerpoint/2010/main" val="180818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23746</TotalTime>
  <Words>155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84</cp:revision>
  <cp:lastPrinted>2022-02-28T20:48:48Z</cp:lastPrinted>
  <dcterms:created xsi:type="dcterms:W3CDTF">2022-02-19T10:36:43Z</dcterms:created>
  <dcterms:modified xsi:type="dcterms:W3CDTF">2022-05-30T22:15:00Z</dcterms:modified>
</cp:coreProperties>
</file>