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758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 varScale="1">
        <p:scale>
          <a:sx n="79" d="100"/>
          <a:sy n="79" d="100"/>
        </p:scale>
        <p:origin x="33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9970F3-B801-F44E-B74E-05FAECD6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502" y="-752693"/>
            <a:ext cx="8557588" cy="5990312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EB22CD8F-BEAC-CC4E-94E7-16F3E8F4F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6532" y="4720211"/>
            <a:ext cx="7399796" cy="59903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769565-A035-F047-B7EA-0104963DAE29}"/>
              </a:ext>
            </a:extLst>
          </p:cNvPr>
          <p:cNvGrpSpPr/>
          <p:nvPr/>
        </p:nvGrpSpPr>
        <p:grpSpPr>
          <a:xfrm>
            <a:off x="5434466" y="4269943"/>
            <a:ext cx="2155372" cy="917107"/>
            <a:chOff x="2453248" y="4485048"/>
            <a:chExt cx="2155372" cy="91710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DAAF9955-6DB0-A345-B599-7F34C2FD61C4}"/>
                </a:ext>
              </a:extLst>
            </p:cNvPr>
            <p:cNvSpPr/>
            <p:nvPr/>
          </p:nvSpPr>
          <p:spPr>
            <a:xfrm rot="5400000">
              <a:off x="3072380" y="3865916"/>
              <a:ext cx="917107" cy="2155372"/>
            </a:xfrm>
            <a:prstGeom prst="rightArrow">
              <a:avLst>
                <a:gd name="adj1" fmla="val 50000"/>
                <a:gd name="adj2" fmla="val 44383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6FA963-E814-214B-8B26-CA18C2093530}"/>
                </a:ext>
              </a:extLst>
            </p:cNvPr>
            <p:cNvSpPr txBox="1"/>
            <p:nvPr/>
          </p:nvSpPr>
          <p:spPr>
            <a:xfrm>
              <a:off x="3012393" y="4623257"/>
              <a:ext cx="1037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Calibrate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24BACC-3160-0546-98B2-9D31509E80A8}"/>
              </a:ext>
            </a:extLst>
          </p:cNvPr>
          <p:cNvSpPr txBox="1"/>
          <p:nvPr/>
        </p:nvSpPr>
        <p:spPr>
          <a:xfrm>
            <a:off x="1598261" y="0"/>
            <a:ext cx="40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Summary of mapped taxon pair age data</a:t>
            </a:r>
          </a:p>
        </p:txBody>
      </p:sp>
    </p:spTree>
    <p:extLst>
      <p:ext uri="{BB962C8B-B14F-4D97-AF65-F5344CB8AC3E}">
        <p14:creationId xmlns:p14="http://schemas.microsoft.com/office/powerpoint/2010/main" val="32230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10202</TotalTime>
  <Words>8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19</cp:revision>
  <dcterms:created xsi:type="dcterms:W3CDTF">2022-02-19T10:36:43Z</dcterms:created>
  <dcterms:modified xsi:type="dcterms:W3CDTF">2022-03-25T00:30:35Z</dcterms:modified>
</cp:coreProperties>
</file>