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5179675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>
        <p:scale>
          <a:sx n="65" d="100"/>
          <a:sy n="65" d="100"/>
        </p:scale>
        <p:origin x="2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750834"/>
            <a:ext cx="12902724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5619013"/>
            <a:ext cx="11384756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569578"/>
            <a:ext cx="3273117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569578"/>
            <a:ext cx="9629606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667115"/>
            <a:ext cx="13092470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159353"/>
            <a:ext cx="13092470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1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847891"/>
            <a:ext cx="6451362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847891"/>
            <a:ext cx="6451362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569580"/>
            <a:ext cx="13092470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622536"/>
            <a:ext cx="6421713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907801"/>
            <a:ext cx="6421713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622536"/>
            <a:ext cx="6453339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3907801"/>
            <a:ext cx="6453339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13211"/>
            <a:ext cx="4895840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540340"/>
            <a:ext cx="7684710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09449"/>
            <a:ext cx="4895840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13211"/>
            <a:ext cx="4895840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540340"/>
            <a:ext cx="7684710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09449"/>
            <a:ext cx="4895840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569580"/>
            <a:ext cx="13092470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847891"/>
            <a:ext cx="13092470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9915615"/>
            <a:ext cx="3415427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9915615"/>
            <a:ext cx="512314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9915615"/>
            <a:ext cx="3415427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8901" y="2050045"/>
            <a:ext cx="1517799" cy="7094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8195BA-7AEE-F94E-8A28-200813F34C14}"/>
              </a:ext>
            </a:extLst>
          </p:cNvPr>
          <p:cNvGrpSpPr/>
          <p:nvPr/>
        </p:nvGrpSpPr>
        <p:grpSpPr>
          <a:xfrm>
            <a:off x="-6174598" y="746663"/>
            <a:ext cx="3094087" cy="1082355"/>
            <a:chOff x="533400" y="100568"/>
            <a:chExt cx="3094087" cy="10823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533400" y="469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076802" y="2921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20204" y="114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2165085" y="5861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2749451" y="4864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3337023" y="38683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8E3C13-BAE9-894B-95B6-32C06DEE5B06}"/>
                </a:ext>
              </a:extLst>
            </p:cNvPr>
            <p:cNvSpPr txBox="1"/>
            <p:nvPr/>
          </p:nvSpPr>
          <p:spPr>
            <a:xfrm>
              <a:off x="3124968" y="81359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44853C-244B-D94F-A856-17BCA27DFFFF}"/>
                </a:ext>
              </a:extLst>
            </p:cNvPr>
            <p:cNvSpPr txBox="1"/>
            <p:nvPr/>
          </p:nvSpPr>
          <p:spPr>
            <a:xfrm>
              <a:off x="2309766" y="15992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67439-F88F-5447-AD6A-EE58AA3EDC48}"/>
                </a:ext>
              </a:extLst>
            </p:cNvPr>
            <p:cNvSpPr txBox="1"/>
            <p:nvPr/>
          </p:nvSpPr>
          <p:spPr>
            <a:xfrm>
              <a:off x="1373559" y="51930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1</a:t>
              </a:r>
              <a:endParaRPr lang="en-US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DD52F-41E2-5349-AFD3-ED0957B26579}"/>
                </a:ext>
              </a:extLst>
            </p:cNvPr>
            <p:cNvSpPr txBox="1"/>
            <p:nvPr/>
          </p:nvSpPr>
          <p:spPr>
            <a:xfrm>
              <a:off x="729617" y="1005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-5227498" y="220504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taxa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E396271-02AF-874A-8B12-AA3D17338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583" y="3901724"/>
            <a:ext cx="4163987" cy="34699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BF9B66A-AB72-F34F-A9F1-3D4556B6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847" y="436"/>
            <a:ext cx="4371739" cy="3622141"/>
          </a:xfrm>
          <a:prstGeom prst="rect">
            <a:avLst/>
          </a:prstGeom>
        </p:spPr>
      </p:pic>
      <p:sp>
        <p:nvSpPr>
          <p:cNvPr id="74" name="Right Arrow 73">
            <a:extLst>
              <a:ext uri="{FF2B5EF4-FFF2-40B4-BE49-F238E27FC236}">
                <a16:creationId xmlns:a16="http://schemas.microsoft.com/office/drawing/2014/main" id="{00881415-B30E-6841-AB43-050140D09DA4}"/>
              </a:ext>
            </a:extLst>
          </p:cNvPr>
          <p:cNvSpPr/>
          <p:nvPr/>
        </p:nvSpPr>
        <p:spPr>
          <a:xfrm>
            <a:off x="7029388" y="2604044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4ECC55-3E1B-E743-B36C-119D6BED237B}"/>
              </a:ext>
            </a:extLst>
          </p:cNvPr>
          <p:cNvSpPr txBox="1"/>
          <p:nvPr/>
        </p:nvSpPr>
        <p:spPr>
          <a:xfrm>
            <a:off x="159803" y="1521241"/>
            <a:ext cx="143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Source </a:t>
            </a:r>
          </a:p>
          <a:p>
            <a:pPr algn="ctr"/>
            <a:r>
              <a:rPr lang="en-US" b="1" dirty="0"/>
              <a:t>chronograms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F6AE0-AD58-3D43-9E50-0B2F0D1873D7}"/>
              </a:ext>
            </a:extLst>
          </p:cNvPr>
          <p:cNvSpPr txBox="1"/>
          <p:nvPr/>
        </p:nvSpPr>
        <p:spPr>
          <a:xfrm>
            <a:off x="2250614" y="366233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2D051"/>
                </a:solidFill>
              </a:rPr>
              <a:t>+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FA9978-B2D1-B843-BEB5-0BBC2616A55A}"/>
              </a:ext>
            </a:extLst>
          </p:cNvPr>
          <p:cNvGrpSpPr/>
          <p:nvPr/>
        </p:nvGrpSpPr>
        <p:grpSpPr>
          <a:xfrm>
            <a:off x="7941236" y="-337928"/>
            <a:ext cx="7315445" cy="7315445"/>
            <a:chOff x="4226886" y="-126139"/>
            <a:chExt cx="6589895" cy="658989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821C1D-3FF3-5B40-B9D8-827CFFFD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886" y="-126139"/>
              <a:ext cx="6589895" cy="658989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E99704-15E2-6748-BDFD-E5959A856250}"/>
                </a:ext>
              </a:extLst>
            </p:cNvPr>
            <p:cNvSpPr txBox="1"/>
            <p:nvPr/>
          </p:nvSpPr>
          <p:spPr>
            <a:xfrm>
              <a:off x="5303962" y="83049"/>
              <a:ext cx="4471714" cy="332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Taxon pair ages mapped to nodes of tree topology</a:t>
              </a:r>
            </a:p>
          </p:txBody>
        </p:sp>
      </p:grp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08D6621-C3FA-AA45-9FDD-4B633C3A3D9F}"/>
              </a:ext>
            </a:extLst>
          </p:cNvPr>
          <p:cNvSpPr/>
          <p:nvPr/>
        </p:nvSpPr>
        <p:spPr>
          <a:xfrm rot="5400000" flipV="1">
            <a:off x="11206137" y="622894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4368-11DD-764E-9071-EEEB8471A3D7}"/>
              </a:ext>
            </a:extLst>
          </p:cNvPr>
          <p:cNvSpPr txBox="1"/>
          <p:nvPr/>
        </p:nvSpPr>
        <p:spPr>
          <a:xfrm>
            <a:off x="10882698" y="6977517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summary</a:t>
            </a:r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EB22CD8F-BEAC-CC4E-94E7-16F3E8F4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95466"/>
            <a:ext cx="6400800" cy="51816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2D6F0F45-69BD-8642-B808-FA0D6F2FCFD4}"/>
              </a:ext>
            </a:extLst>
          </p:cNvPr>
          <p:cNvGrpSpPr/>
          <p:nvPr/>
        </p:nvGrpSpPr>
        <p:grpSpPr>
          <a:xfrm>
            <a:off x="0" y="-449154"/>
            <a:ext cx="6062870" cy="6062870"/>
            <a:chOff x="0" y="7799471"/>
            <a:chExt cx="5433496" cy="5433496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8878B76-C476-B547-ABD6-46228F3FC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799471"/>
              <a:ext cx="5433496" cy="543349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BAD050-B028-6B48-AED7-63D498D6ACB5}"/>
                </a:ext>
              </a:extLst>
            </p:cNvPr>
            <p:cNvSpPr txBox="1"/>
            <p:nvPr/>
          </p:nvSpPr>
          <p:spPr>
            <a:xfrm>
              <a:off x="1036141" y="8307747"/>
              <a:ext cx="3303085" cy="330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Summary of mapped taxon pair ages</a:t>
              </a: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DAAF9955-6DB0-A345-B599-7F34C2FD61C4}"/>
              </a:ext>
            </a:extLst>
          </p:cNvPr>
          <p:cNvSpPr/>
          <p:nvPr/>
        </p:nvSpPr>
        <p:spPr>
          <a:xfrm rot="5400000">
            <a:off x="2676437" y="4723686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10189</TotalTime>
  <Words>32</Words>
  <Application>Microsoft Macintosh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16</cp:revision>
  <dcterms:created xsi:type="dcterms:W3CDTF">2022-02-19T10:36:43Z</dcterms:created>
  <dcterms:modified xsi:type="dcterms:W3CDTF">2022-03-24T08:33:44Z</dcterms:modified>
</cp:coreProperties>
</file>