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601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13B"/>
    <a:srgbClr val="456CE3"/>
    <a:srgbClr val="28BBEC"/>
    <a:srgbClr val="A2FD3B"/>
    <a:srgbClr val="31F298"/>
    <a:srgbClr val="FB8121"/>
    <a:srgbClr val="30F399"/>
    <a:srgbClr val="EED13A"/>
    <a:srgbClr val="D23004"/>
    <a:srgbClr val="7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4"/>
    <p:restoredTop sz="94638"/>
  </p:normalViewPr>
  <p:slideViewPr>
    <p:cSldViewPr snapToGrid="0" snapToObjects="1">
      <p:cViewPr>
        <p:scale>
          <a:sx n="60" d="100"/>
          <a:sy n="60" d="100"/>
        </p:scale>
        <p:origin x="33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44726"/>
            <a:ext cx="8161020" cy="477520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7204076"/>
            <a:ext cx="7200900" cy="331152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730250"/>
            <a:ext cx="2070259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730250"/>
            <a:ext cx="6090761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419479"/>
            <a:ext cx="8281035" cy="57054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9178929"/>
            <a:ext cx="8281035" cy="300037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651250"/>
            <a:ext cx="408051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651250"/>
            <a:ext cx="408051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30253"/>
            <a:ext cx="828103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362326"/>
            <a:ext cx="4061757" cy="164782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5010150"/>
            <a:ext cx="406175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362326"/>
            <a:ext cx="4081761" cy="164782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5010150"/>
            <a:ext cx="408176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14400"/>
            <a:ext cx="3096637" cy="32004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974853"/>
            <a:ext cx="4860608" cy="97472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4114800"/>
            <a:ext cx="3096637" cy="762317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14400"/>
            <a:ext cx="3096637" cy="32004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974853"/>
            <a:ext cx="4860608" cy="97472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4114800"/>
            <a:ext cx="3096637" cy="762317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0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730253"/>
            <a:ext cx="828103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651250"/>
            <a:ext cx="828103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2712703"/>
            <a:ext cx="216027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2712703"/>
            <a:ext cx="324040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2712703"/>
            <a:ext cx="216027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80D220-2FDF-5340-98BA-0E276F5E8E90}"/>
              </a:ext>
            </a:extLst>
          </p:cNvPr>
          <p:cNvSpPr/>
          <p:nvPr/>
        </p:nvSpPr>
        <p:spPr>
          <a:xfrm>
            <a:off x="-1646" y="10875844"/>
            <a:ext cx="3171055" cy="2148840"/>
          </a:xfrm>
          <a:prstGeom prst="roundRect">
            <a:avLst/>
          </a:prstGeom>
          <a:solidFill>
            <a:srgbClr val="7A0403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19F3B57-9CC3-3246-94C0-593E35C11344}"/>
              </a:ext>
            </a:extLst>
          </p:cNvPr>
          <p:cNvSpPr/>
          <p:nvPr/>
        </p:nvSpPr>
        <p:spPr>
          <a:xfrm>
            <a:off x="-9772" y="8699610"/>
            <a:ext cx="3171055" cy="2148840"/>
          </a:xfrm>
          <a:prstGeom prst="roundRect">
            <a:avLst/>
          </a:prstGeom>
          <a:solidFill>
            <a:srgbClr val="D2300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E0E7FF4-12F9-244B-8605-84E088752C3C}"/>
              </a:ext>
            </a:extLst>
          </p:cNvPr>
          <p:cNvSpPr/>
          <p:nvPr/>
        </p:nvSpPr>
        <p:spPr>
          <a:xfrm>
            <a:off x="12225" y="6531876"/>
            <a:ext cx="3171055" cy="2148840"/>
          </a:xfrm>
          <a:prstGeom prst="roundRect">
            <a:avLst/>
          </a:prstGeom>
          <a:solidFill>
            <a:srgbClr val="FB8121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5635999-F46F-7846-A7DE-9A90BF0A6480}"/>
              </a:ext>
            </a:extLst>
          </p:cNvPr>
          <p:cNvSpPr/>
          <p:nvPr/>
        </p:nvSpPr>
        <p:spPr>
          <a:xfrm>
            <a:off x="3206502" y="6528704"/>
            <a:ext cx="3171055" cy="2148840"/>
          </a:xfrm>
          <a:prstGeom prst="roundRect">
            <a:avLst/>
          </a:prstGeom>
          <a:solidFill>
            <a:srgbClr val="EED1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E4FE585-A5DB-6546-B85B-BD7A49BE829E}"/>
              </a:ext>
            </a:extLst>
          </p:cNvPr>
          <p:cNvSpPr/>
          <p:nvPr/>
        </p:nvSpPr>
        <p:spPr>
          <a:xfrm>
            <a:off x="3236232" y="4359482"/>
            <a:ext cx="3171055" cy="2148840"/>
          </a:xfrm>
          <a:prstGeom prst="roundRect">
            <a:avLst/>
          </a:prstGeom>
          <a:solidFill>
            <a:srgbClr val="A2FD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A64F05-2D0F-3246-97D1-90907476B015}"/>
              </a:ext>
            </a:extLst>
          </p:cNvPr>
          <p:cNvSpPr/>
          <p:nvPr/>
        </p:nvSpPr>
        <p:spPr>
          <a:xfrm>
            <a:off x="35577" y="4359482"/>
            <a:ext cx="3171055" cy="2148840"/>
          </a:xfrm>
          <a:prstGeom prst="roundRect">
            <a:avLst/>
          </a:prstGeom>
          <a:solidFill>
            <a:srgbClr val="31F298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CD8EFCD-6AAF-9F48-A216-2CA19AC7A3B2}"/>
              </a:ext>
            </a:extLst>
          </p:cNvPr>
          <p:cNvSpPr/>
          <p:nvPr/>
        </p:nvSpPr>
        <p:spPr>
          <a:xfrm>
            <a:off x="8899" y="2191009"/>
            <a:ext cx="3171055" cy="2148840"/>
          </a:xfrm>
          <a:prstGeom prst="roundRect">
            <a:avLst/>
          </a:prstGeom>
          <a:solidFill>
            <a:srgbClr val="456CE3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4C332BB-7081-D542-9E78-6146A2B6B57E}"/>
              </a:ext>
            </a:extLst>
          </p:cNvPr>
          <p:cNvSpPr/>
          <p:nvPr/>
        </p:nvSpPr>
        <p:spPr>
          <a:xfrm>
            <a:off x="3202303" y="2181394"/>
            <a:ext cx="3171055" cy="2148840"/>
          </a:xfrm>
          <a:prstGeom prst="roundRect">
            <a:avLst/>
          </a:prstGeom>
          <a:solidFill>
            <a:srgbClr val="28BBEC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C9626AC-E673-F34D-980A-B6A5497016CB}"/>
              </a:ext>
            </a:extLst>
          </p:cNvPr>
          <p:cNvSpPr/>
          <p:nvPr/>
        </p:nvSpPr>
        <p:spPr>
          <a:xfrm>
            <a:off x="17917" y="10536"/>
            <a:ext cx="3171055" cy="2148840"/>
          </a:xfrm>
          <a:prstGeom prst="roundRect">
            <a:avLst/>
          </a:prstGeom>
          <a:solidFill>
            <a:srgbClr val="3011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935BAAE-4E4D-E24F-BB00-C04701365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65"/>
          <a:stretch/>
        </p:blipFill>
        <p:spPr>
          <a:xfrm>
            <a:off x="3225460" y="6515476"/>
            <a:ext cx="3200400" cy="1594393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390DCB8-13D5-EF4C-96CD-F84FAE2CAC11}"/>
              </a:ext>
            </a:extLst>
          </p:cNvPr>
          <p:cNvGrpSpPr/>
          <p:nvPr/>
        </p:nvGrpSpPr>
        <p:grpSpPr>
          <a:xfrm>
            <a:off x="-663769" y="-4864"/>
            <a:ext cx="3885282" cy="2173176"/>
            <a:chOff x="-663769" y="-15400"/>
            <a:chExt cx="3885282" cy="2173176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01B3B3A-2021-E344-8F97-F26A2AB2A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327"/>
            <a:stretch/>
          </p:blipFill>
          <p:spPr>
            <a:xfrm>
              <a:off x="21113" y="-15400"/>
              <a:ext cx="3200400" cy="1635194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0819BAE-4C69-1941-A9CF-C8A2BA248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1342" t="74454" r="21342" b="-3777"/>
            <a:stretch/>
          </p:blipFill>
          <p:spPr>
            <a:xfrm>
              <a:off x="-663769" y="1469565"/>
              <a:ext cx="3200400" cy="688211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A1A151-48FA-A849-A94C-C28561E12FF9}"/>
              </a:ext>
            </a:extLst>
          </p:cNvPr>
          <p:cNvGrpSpPr/>
          <p:nvPr/>
        </p:nvGrpSpPr>
        <p:grpSpPr>
          <a:xfrm>
            <a:off x="-695302" y="2165994"/>
            <a:ext cx="3885930" cy="2173176"/>
            <a:chOff x="2520601" y="-15400"/>
            <a:chExt cx="3885930" cy="2173176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6D42861F-FE1E-2D47-A6F7-D6823AF1A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0157"/>
            <a:stretch/>
          </p:blipFill>
          <p:spPr>
            <a:xfrm>
              <a:off x="3206131" y="-15400"/>
              <a:ext cx="3200400" cy="1639186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1620AEB4-F39D-9541-BC67-8B186D253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21342" t="74454" r="21342" b="-3777"/>
            <a:stretch/>
          </p:blipFill>
          <p:spPr>
            <a:xfrm>
              <a:off x="2520601" y="1469565"/>
              <a:ext cx="3200400" cy="688211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57F54DC-49A0-A546-8657-69A147ADBA85}"/>
              </a:ext>
            </a:extLst>
          </p:cNvPr>
          <p:cNvGrpSpPr/>
          <p:nvPr/>
        </p:nvGrpSpPr>
        <p:grpSpPr>
          <a:xfrm>
            <a:off x="2540852" y="2165994"/>
            <a:ext cx="3888073" cy="2173176"/>
            <a:chOff x="5730629" y="-15400"/>
            <a:chExt cx="3888073" cy="2173176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0EE3F02-20B3-7948-8AA7-F009EDEB3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0890"/>
            <a:stretch/>
          </p:blipFill>
          <p:spPr>
            <a:xfrm>
              <a:off x="6418302" y="-15400"/>
              <a:ext cx="3200400" cy="1621981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607BD5E-A656-6848-ABC9-2DF650EA9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21342" t="74454" r="21342" b="-3777"/>
            <a:stretch/>
          </p:blipFill>
          <p:spPr>
            <a:xfrm>
              <a:off x="5730629" y="1469565"/>
              <a:ext cx="3200400" cy="688211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B108D8C-0ABD-4541-8D45-EFFE9DDF7F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1342" t="74454" r="21342" b="-3777"/>
          <a:stretch/>
        </p:blipFill>
        <p:spPr>
          <a:xfrm>
            <a:off x="2538214" y="7928719"/>
            <a:ext cx="3200400" cy="688211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48419E6-ECD8-394A-8B69-D111AA1F4698}"/>
              </a:ext>
            </a:extLst>
          </p:cNvPr>
          <p:cNvGrpSpPr/>
          <p:nvPr/>
        </p:nvGrpSpPr>
        <p:grpSpPr>
          <a:xfrm>
            <a:off x="-682996" y="10882275"/>
            <a:ext cx="3881748" cy="2346960"/>
            <a:chOff x="5748796" y="4726031"/>
            <a:chExt cx="3881748" cy="2346960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5FBF943-6DAD-A847-A6F2-0378B59BE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0144" y="4726031"/>
              <a:ext cx="3200400" cy="234696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516C240-F3EE-A840-82E4-946F82F62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-21342" t="74454" r="21342" b="-3777"/>
            <a:stretch/>
          </p:blipFill>
          <p:spPr>
            <a:xfrm>
              <a:off x="5748796" y="6214968"/>
              <a:ext cx="3200400" cy="688211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AD8A99-61E9-E344-8215-9BCB2034F666}"/>
              </a:ext>
            </a:extLst>
          </p:cNvPr>
          <p:cNvGrpSpPr/>
          <p:nvPr/>
        </p:nvGrpSpPr>
        <p:grpSpPr>
          <a:xfrm>
            <a:off x="-667711" y="6543215"/>
            <a:ext cx="3892924" cy="2177148"/>
            <a:chOff x="-667711" y="4726031"/>
            <a:chExt cx="3892924" cy="217714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08E9A8DB-AF59-CF40-9331-10C6656F5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30542"/>
            <a:stretch/>
          </p:blipFill>
          <p:spPr>
            <a:xfrm>
              <a:off x="24813" y="4726031"/>
              <a:ext cx="3200400" cy="1630149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08A8809-CECD-7943-8634-86C9E87D2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-21342" t="74454" r="21342" b="-3777"/>
            <a:stretch/>
          </p:blipFill>
          <p:spPr>
            <a:xfrm>
              <a:off x="-667711" y="6214968"/>
              <a:ext cx="3200400" cy="688211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DEA00F7-BED3-F048-BF0D-D84A398267A3}"/>
              </a:ext>
            </a:extLst>
          </p:cNvPr>
          <p:cNvGrpSpPr/>
          <p:nvPr/>
        </p:nvGrpSpPr>
        <p:grpSpPr>
          <a:xfrm>
            <a:off x="-639916" y="4321982"/>
            <a:ext cx="3885961" cy="2130938"/>
            <a:chOff x="-646447" y="2429595"/>
            <a:chExt cx="3885961" cy="213093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6341696-1452-174E-B224-77F2E84DB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30182"/>
            <a:stretch/>
          </p:blipFill>
          <p:spPr>
            <a:xfrm>
              <a:off x="39114" y="2429595"/>
              <a:ext cx="3200400" cy="1638603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4C9EB0DE-F4E2-3042-B755-A5E247A13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-21342" t="74454" r="21342" b="-3777"/>
            <a:stretch/>
          </p:blipFill>
          <p:spPr>
            <a:xfrm>
              <a:off x="-646447" y="3872322"/>
              <a:ext cx="3200400" cy="688211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962B22-16E8-E14A-BB7C-D63E04B7CE11}"/>
              </a:ext>
            </a:extLst>
          </p:cNvPr>
          <p:cNvGrpSpPr/>
          <p:nvPr/>
        </p:nvGrpSpPr>
        <p:grpSpPr>
          <a:xfrm>
            <a:off x="2564519" y="4321984"/>
            <a:ext cx="3880649" cy="2128459"/>
            <a:chOff x="2597172" y="2430475"/>
            <a:chExt cx="3880649" cy="212845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B4913F0-BB18-E248-BE83-DF76E6909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30182"/>
            <a:stretch/>
          </p:blipFill>
          <p:spPr>
            <a:xfrm>
              <a:off x="3277421" y="2430475"/>
              <a:ext cx="3200400" cy="163860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74671A7-420E-F842-A225-ABEBDF116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-21342" t="74454" r="21342" b="-3777"/>
            <a:stretch/>
          </p:blipFill>
          <p:spPr>
            <a:xfrm>
              <a:off x="2597172" y="3870723"/>
              <a:ext cx="3200400" cy="688211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89361C-2406-9E4B-BAEE-48AC7F4AB570}"/>
              </a:ext>
            </a:extLst>
          </p:cNvPr>
          <p:cNvGrpSpPr/>
          <p:nvPr/>
        </p:nvGrpSpPr>
        <p:grpSpPr>
          <a:xfrm>
            <a:off x="-688262" y="8708495"/>
            <a:ext cx="3885185" cy="2346960"/>
            <a:chOff x="2542694" y="4726031"/>
            <a:chExt cx="3885185" cy="234696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9B66EF2E-F27F-204D-AF32-325EE1E9F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-21342" t="74454" r="21342" b="-3777"/>
            <a:stretch/>
          </p:blipFill>
          <p:spPr>
            <a:xfrm>
              <a:off x="2542694" y="6214968"/>
              <a:ext cx="3200400" cy="688211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DE78B98-943B-264C-BEA2-49DB319BA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27479" y="4726031"/>
              <a:ext cx="3200400" cy="2346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80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9</cp:revision>
  <cp:lastPrinted>2022-02-22T09:41:37Z</cp:lastPrinted>
  <dcterms:created xsi:type="dcterms:W3CDTF">2022-02-18T09:17:58Z</dcterms:created>
  <dcterms:modified xsi:type="dcterms:W3CDTF">2022-03-23T06:02:49Z</dcterms:modified>
</cp:coreProperties>
</file>