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/>
    <p:restoredTop sz="94638"/>
  </p:normalViewPr>
  <p:slideViewPr>
    <p:cSldViewPr snapToGrid="0" snapToObjects="1">
      <p:cViewPr>
        <p:scale>
          <a:sx n="195" d="100"/>
          <a:sy n="195" d="100"/>
        </p:scale>
        <p:origin x="9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6430145" y="4719600"/>
            <a:ext cx="3171055" cy="2148840"/>
          </a:xfrm>
          <a:prstGeom prst="roundRect">
            <a:avLst/>
          </a:prstGeom>
          <a:solidFill>
            <a:srgbClr val="7A0403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3221184" y="4717146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12223" y="4714692"/>
            <a:ext cx="3171055" cy="2148840"/>
          </a:xfrm>
          <a:prstGeom prst="roundRect">
            <a:avLst/>
          </a:prstGeom>
          <a:solidFill>
            <a:srgbClr val="FB8121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6430144" y="2409540"/>
            <a:ext cx="3171055" cy="2148840"/>
          </a:xfrm>
          <a:prstGeom prst="roundRect">
            <a:avLst/>
          </a:prstGeom>
          <a:solidFill>
            <a:srgbClr val="EED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3236230" y="2433810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35575" y="2433810"/>
            <a:ext cx="3171055" cy="2148840"/>
          </a:xfrm>
          <a:prstGeom prst="roundRect">
            <a:avLst/>
          </a:prstGeom>
          <a:solidFill>
            <a:srgbClr val="31F29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3224800" y="9615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6418204" y="0"/>
            <a:ext cx="3171055" cy="2148840"/>
          </a:xfrm>
          <a:prstGeom prst="roundRect">
            <a:avLst/>
          </a:prstGeom>
          <a:solidFill>
            <a:srgbClr val="28BBE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17915" y="0"/>
            <a:ext cx="3171055" cy="2148840"/>
          </a:xfrm>
          <a:prstGeom prst="roundRect">
            <a:avLst/>
          </a:prstGeom>
          <a:solidFill>
            <a:srgbClr val="301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35BAAE-4E4D-E24F-BB00-C04701365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65"/>
          <a:stretch/>
        </p:blipFill>
        <p:spPr>
          <a:xfrm>
            <a:off x="6449104" y="2396310"/>
            <a:ext cx="3200400" cy="1594393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90DCB8-13D5-EF4C-96CD-F84FAE2CAC11}"/>
              </a:ext>
            </a:extLst>
          </p:cNvPr>
          <p:cNvGrpSpPr/>
          <p:nvPr/>
        </p:nvGrpSpPr>
        <p:grpSpPr>
          <a:xfrm>
            <a:off x="-663769" y="-15400"/>
            <a:ext cx="3885282" cy="2173176"/>
            <a:chOff x="-663769" y="-15400"/>
            <a:chExt cx="3885282" cy="2173176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01B3B3A-2021-E344-8F97-F26A2AB2A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327"/>
            <a:stretch/>
          </p:blipFill>
          <p:spPr>
            <a:xfrm>
              <a:off x="21113" y="-15400"/>
              <a:ext cx="3200400" cy="163519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0819BAE-4C69-1941-A9CF-C8A2BA248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1342" t="74454" r="21342" b="-3777"/>
            <a:stretch/>
          </p:blipFill>
          <p:spPr>
            <a:xfrm>
              <a:off x="-663769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A1A151-48FA-A849-A94C-C28561E12FF9}"/>
              </a:ext>
            </a:extLst>
          </p:cNvPr>
          <p:cNvGrpSpPr/>
          <p:nvPr/>
        </p:nvGrpSpPr>
        <p:grpSpPr>
          <a:xfrm>
            <a:off x="2520601" y="-15400"/>
            <a:ext cx="3885930" cy="2173176"/>
            <a:chOff x="2520601" y="-15400"/>
            <a:chExt cx="3885930" cy="2173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6D42861F-FE1E-2D47-A6F7-D6823AF1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0157"/>
            <a:stretch/>
          </p:blipFill>
          <p:spPr>
            <a:xfrm>
              <a:off x="3206131" y="-15400"/>
              <a:ext cx="3200400" cy="1639186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1620AEB4-F39D-9541-BC67-8B186D253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1342" t="74454" r="21342" b="-3777"/>
            <a:stretch/>
          </p:blipFill>
          <p:spPr>
            <a:xfrm>
              <a:off x="2520601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7F54DC-49A0-A546-8657-69A147ADBA85}"/>
              </a:ext>
            </a:extLst>
          </p:cNvPr>
          <p:cNvGrpSpPr/>
          <p:nvPr/>
        </p:nvGrpSpPr>
        <p:grpSpPr>
          <a:xfrm>
            <a:off x="5756753" y="-15400"/>
            <a:ext cx="3888073" cy="2173176"/>
            <a:chOff x="5730629" y="-15400"/>
            <a:chExt cx="3888073" cy="2173176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0EE3F02-20B3-7948-8AA7-F009EDEB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0890"/>
            <a:stretch/>
          </p:blipFill>
          <p:spPr>
            <a:xfrm>
              <a:off x="6418302" y="-15400"/>
              <a:ext cx="3200400" cy="162198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607BD5E-A656-6848-ABC9-2DF650EA9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1342" t="74454" r="21342" b="-3777"/>
            <a:stretch/>
          </p:blipFill>
          <p:spPr>
            <a:xfrm>
              <a:off x="5730629" y="1469565"/>
              <a:ext cx="3200400" cy="688211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B108D8C-0ABD-4541-8D45-EFFE9DDF7F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1342" t="74454" r="21342" b="-3777"/>
          <a:stretch/>
        </p:blipFill>
        <p:spPr>
          <a:xfrm>
            <a:off x="5761858" y="3809553"/>
            <a:ext cx="3200400" cy="68821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8419E6-ECD8-394A-8B69-D111AA1F4698}"/>
              </a:ext>
            </a:extLst>
          </p:cNvPr>
          <p:cNvGrpSpPr/>
          <p:nvPr/>
        </p:nvGrpSpPr>
        <p:grpSpPr>
          <a:xfrm>
            <a:off x="5748796" y="4726031"/>
            <a:ext cx="3881748" cy="2346960"/>
            <a:chOff x="5748796" y="4726031"/>
            <a:chExt cx="3881748" cy="234696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5FBF943-6DAD-A847-A6F2-0378B59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0144" y="4726031"/>
              <a:ext cx="3200400" cy="234696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516C240-F3EE-A840-82E4-946F82F62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5748796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AD8A99-61E9-E344-8215-9BCB2034F666}"/>
              </a:ext>
            </a:extLst>
          </p:cNvPr>
          <p:cNvGrpSpPr/>
          <p:nvPr/>
        </p:nvGrpSpPr>
        <p:grpSpPr>
          <a:xfrm>
            <a:off x="-667711" y="4726031"/>
            <a:ext cx="3892924" cy="2177148"/>
            <a:chOff x="-667711" y="4726031"/>
            <a:chExt cx="3892924" cy="217714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8E9A8DB-AF59-CF40-9331-10C6656F5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30542"/>
            <a:stretch/>
          </p:blipFill>
          <p:spPr>
            <a:xfrm>
              <a:off x="24813" y="4726031"/>
              <a:ext cx="3200400" cy="1630149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8A8809-CECD-7943-8634-86C9E87D2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-21342" t="74454" r="21342" b="-3777"/>
            <a:stretch/>
          </p:blipFill>
          <p:spPr>
            <a:xfrm>
              <a:off x="-667711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DEA00F7-BED3-F048-BF0D-D84A398267A3}"/>
              </a:ext>
            </a:extLst>
          </p:cNvPr>
          <p:cNvGrpSpPr/>
          <p:nvPr/>
        </p:nvGrpSpPr>
        <p:grpSpPr>
          <a:xfrm>
            <a:off x="-639916" y="2396310"/>
            <a:ext cx="3885961" cy="2130938"/>
            <a:chOff x="-646447" y="2429595"/>
            <a:chExt cx="3885961" cy="213093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6341696-1452-174E-B224-77F2E84DB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30182"/>
            <a:stretch/>
          </p:blipFill>
          <p:spPr>
            <a:xfrm>
              <a:off x="39114" y="2429595"/>
              <a:ext cx="3200400" cy="1638603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C9EB0DE-F4E2-3042-B755-A5E247A13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-21342" t="74454" r="21342" b="-3777"/>
            <a:stretch/>
          </p:blipFill>
          <p:spPr>
            <a:xfrm>
              <a:off x="-646447" y="3872322"/>
              <a:ext cx="3200400" cy="688211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962B22-16E8-E14A-BB7C-D63E04B7CE11}"/>
              </a:ext>
            </a:extLst>
          </p:cNvPr>
          <p:cNvGrpSpPr/>
          <p:nvPr/>
        </p:nvGrpSpPr>
        <p:grpSpPr>
          <a:xfrm>
            <a:off x="2564517" y="2396310"/>
            <a:ext cx="3880649" cy="2128459"/>
            <a:chOff x="2597172" y="2430475"/>
            <a:chExt cx="3880649" cy="21284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B4913F0-BB18-E248-BE83-DF76E6909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30182"/>
            <a:stretch/>
          </p:blipFill>
          <p:spPr>
            <a:xfrm>
              <a:off x="3277421" y="2430475"/>
              <a:ext cx="3200400" cy="163860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74671A7-420E-F842-A225-ABEBDF116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-21342" t="74454" r="21342" b="-3777"/>
            <a:stretch/>
          </p:blipFill>
          <p:spPr>
            <a:xfrm>
              <a:off x="2597172" y="3870723"/>
              <a:ext cx="3200400" cy="688211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89361C-2406-9E4B-BAEE-48AC7F4AB570}"/>
              </a:ext>
            </a:extLst>
          </p:cNvPr>
          <p:cNvGrpSpPr/>
          <p:nvPr/>
        </p:nvGrpSpPr>
        <p:grpSpPr>
          <a:xfrm>
            <a:off x="2542694" y="4726031"/>
            <a:ext cx="3885185" cy="2346960"/>
            <a:chOff x="2542694" y="4726031"/>
            <a:chExt cx="3885185" cy="234696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B66EF2E-F27F-204D-AF32-325EE1E9F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-21342" t="74454" r="21342" b="-3777"/>
            <a:stretch/>
          </p:blipFill>
          <p:spPr>
            <a:xfrm>
              <a:off x="2542694" y="6214968"/>
              <a:ext cx="3200400" cy="688211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DE78B98-943B-264C-BEA2-49DB319B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27479" y="4726031"/>
              <a:ext cx="3200400" cy="2346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</cp:revision>
  <cp:lastPrinted>2022-02-22T09:41:37Z</cp:lastPrinted>
  <dcterms:created xsi:type="dcterms:W3CDTF">2022-02-18T09:17:58Z</dcterms:created>
  <dcterms:modified xsi:type="dcterms:W3CDTF">2022-03-23T05:57:29Z</dcterms:modified>
</cp:coreProperties>
</file>