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1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85" d="100"/>
          <a:sy n="85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microsoft.com/office/2007/relationships/hdphoto" Target="../media/hdphoto1.wdp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0523917" y="5876683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564394" y="4104472"/>
            <a:ext cx="3860910" cy="339964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64" y="4203424"/>
            <a:ext cx="3944253" cy="358568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7605" y="72673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D,  E,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5345" y="1941050"/>
            <a:ext cx="334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1b) Processing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standardizing</a:t>
            </a:r>
            <a:r>
              <a:rPr lang="en-US" dirty="0"/>
              <a:t> them to a taxonomy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270757" y="84182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811175" y="251718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574424" y="1839571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20961" y="2873702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119744" y="91736"/>
            <a:ext cx="36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1a) A list of </a:t>
            </a:r>
            <a:r>
              <a:rPr lang="en-US" b="1" dirty="0"/>
              <a:t>taxon names </a:t>
            </a:r>
            <a:r>
              <a:rPr lang="en-US" dirty="0"/>
              <a:t>provided by the user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904454" y="7985328"/>
            <a:ext cx="32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0243036" y="4150739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3) Choose </a:t>
            </a:r>
            <a:r>
              <a:rPr lang="en-US" b="1" dirty="0"/>
              <a:t>tree topology 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3944688" y="2314558"/>
            <a:ext cx="610913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800474" y="551115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59294" y="8055261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5) Use ages of congruent nodes to </a:t>
            </a:r>
            <a:r>
              <a:rPr lang="en-US" b="1" dirty="0"/>
              <a:t>date a tree topology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10231494" y="4023149"/>
            <a:ext cx="4902007" cy="499373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F4C36AE-6208-E241-994B-9CB06B47231B}"/>
              </a:ext>
            </a:extLst>
          </p:cNvPr>
          <p:cNvSpPr/>
          <p:nvPr/>
        </p:nvSpPr>
        <p:spPr>
          <a:xfrm>
            <a:off x="38630" y="4023149"/>
            <a:ext cx="4719774" cy="499373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5C0793-409C-F546-BDAB-F28196CE4460}"/>
              </a:ext>
            </a:extLst>
          </p:cNvPr>
          <p:cNvSpPr txBox="1"/>
          <p:nvPr/>
        </p:nvSpPr>
        <p:spPr>
          <a:xfrm>
            <a:off x="4685605" y="2691844"/>
            <a:ext cx="418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2a) Search </a:t>
            </a:r>
            <a:r>
              <a:rPr lang="en-US" b="1" dirty="0"/>
              <a:t>processed taxon names</a:t>
            </a:r>
            <a:r>
              <a:rPr lang="en-US" dirty="0"/>
              <a:t> in chronogram database and identify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8761" y="-8906"/>
            <a:ext cx="3898621" cy="340582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467893" y="2467444"/>
            <a:ext cx="283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2b) prune matching chronograms = </a:t>
            </a:r>
            <a:r>
              <a:rPr lang="en-US" b="1" dirty="0"/>
              <a:t>source chronograms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C50EA97-6647-2143-B29D-D0F836D6D119}"/>
              </a:ext>
            </a:extLst>
          </p:cNvPr>
          <p:cNvSpPr/>
          <p:nvPr/>
        </p:nvSpPr>
        <p:spPr>
          <a:xfrm>
            <a:off x="5579870" y="4025907"/>
            <a:ext cx="3888023" cy="499373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0338698" y="4541133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E526C97-AC6D-4D4F-9BEC-3E2905BFDAB4}"/>
              </a:ext>
            </a:extLst>
          </p:cNvPr>
          <p:cNvSpPr/>
          <p:nvPr/>
        </p:nvSpPr>
        <p:spPr>
          <a:xfrm rot="10800000" flipV="1">
            <a:off x="9483368" y="791792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1912377" y="3341237"/>
            <a:ext cx="617547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744800" y="4579729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618329" y="-8873"/>
            <a:ext cx="10515171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BB174BA-B130-0645-A6ED-903B7CE3C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62836" y="6027641"/>
            <a:ext cx="3501300" cy="3501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830119" y="5267345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597334" y="1253648"/>
            <a:ext cx="443057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3232606" y="405078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E7652B-857E-0542-B1EB-49A6AAAB82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4820317" y="988340"/>
            <a:ext cx="518012" cy="1154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2CE78E-0925-D74C-9D4F-90AC72E2CE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5486856" y="-737"/>
            <a:ext cx="606779" cy="136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283E9-F427-A440-BD3E-1AC69D2413D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6194561" y="26373"/>
            <a:ext cx="511153" cy="1423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1CCEDF-3CA1-AE4E-80C5-7B79D7B6018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6930262" y="746051"/>
            <a:ext cx="606780" cy="1689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0" t="13022" r="46397" b="30463"/>
          <a:stretch/>
        </p:blipFill>
        <p:spPr>
          <a:xfrm>
            <a:off x="5458090" y="2121178"/>
            <a:ext cx="883578" cy="377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E89ED8-DE92-F64A-BE15-6BC6D1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>
            <a:off x="4754472" y="428904"/>
            <a:ext cx="445514" cy="42784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67AE5-58D7-A04E-90CE-F7ADA3649C3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7697741" y="289690"/>
            <a:ext cx="729573" cy="372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DE60B-C306-0E44-B897-AB9BF8E70E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678" r="61676" b="16720"/>
          <a:stretch/>
        </p:blipFill>
        <p:spPr>
          <a:xfrm>
            <a:off x="7766031" y="1249950"/>
            <a:ext cx="729572" cy="1346019"/>
          </a:xfrm>
          <a:prstGeom prst="rect">
            <a:avLst/>
          </a:prstGeom>
        </p:spPr>
      </p:pic>
      <p:sp>
        <p:nvSpPr>
          <p:cNvPr id="101" name="Right Arrow 100">
            <a:extLst>
              <a:ext uri="{FF2B5EF4-FFF2-40B4-BE49-F238E27FC236}">
                <a16:creationId xmlns:a16="http://schemas.microsoft.com/office/drawing/2014/main" id="{2F544E0E-EF4C-2D49-AAB5-5AA064FCE799}"/>
              </a:ext>
            </a:extLst>
          </p:cNvPr>
          <p:cNvSpPr/>
          <p:nvPr/>
        </p:nvSpPr>
        <p:spPr>
          <a:xfrm>
            <a:off x="8832374" y="2562056"/>
            <a:ext cx="558267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DBC98-8C65-834B-9C35-46F8D1AE37FE}"/>
              </a:ext>
            </a:extLst>
          </p:cNvPr>
          <p:cNvSpPr txBox="1"/>
          <p:nvPr/>
        </p:nvSpPr>
        <p:spPr>
          <a:xfrm>
            <a:off x="6630180" y="357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2B6965-4473-654F-A2C9-E5E627472495}"/>
              </a:ext>
            </a:extLst>
          </p:cNvPr>
          <p:cNvSpPr txBox="1"/>
          <p:nvPr/>
        </p:nvSpPr>
        <p:spPr>
          <a:xfrm>
            <a:off x="4941918" y="2302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23E8B4-5380-1347-ABD9-CDAF5BCE6856}"/>
              </a:ext>
            </a:extLst>
          </p:cNvPr>
          <p:cNvSpPr txBox="1"/>
          <p:nvPr/>
        </p:nvSpPr>
        <p:spPr>
          <a:xfrm>
            <a:off x="7871245" y="1464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21982</TotalTime>
  <Words>104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69</cp:revision>
  <cp:lastPrinted>2022-02-28T20:48:48Z</cp:lastPrinted>
  <dcterms:created xsi:type="dcterms:W3CDTF">2022-02-19T10:36:43Z</dcterms:created>
  <dcterms:modified xsi:type="dcterms:W3CDTF">2022-05-08T01:41:01Z</dcterms:modified>
</cp:coreProperties>
</file>