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61" r:id="rId5"/>
    <p:sldId id="264" r:id="rId6"/>
    <p:sldId id="262" r:id="rId7"/>
    <p:sldId id="263" r:id="rId8"/>
  </p:sldIdLst>
  <p:sldSz cx="11064875" cy="6950075"/>
  <p:notesSz cx="6858000" cy="9144000"/>
  <p:defaultTextStyle>
    <a:defPPr>
      <a:defRPr lang="en-US"/>
    </a:defPPr>
    <a:lvl1pPr marL="0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1pPr>
    <a:lvl2pPr marL="461909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2pPr>
    <a:lvl3pPr marL="923818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3pPr>
    <a:lvl4pPr marL="138572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4pPr>
    <a:lvl5pPr marL="184763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5pPr>
    <a:lvl6pPr marL="2309546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6pPr>
    <a:lvl7pPr marL="2771455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7pPr>
    <a:lvl8pPr marL="3233364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8pPr>
    <a:lvl9pPr marL="3695273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37"/>
  </p:normalViewPr>
  <p:slideViewPr>
    <p:cSldViewPr snapToGrid="0" snapToObjects="1">
      <p:cViewPr>
        <p:scale>
          <a:sx n="100" d="100"/>
          <a:sy n="100" d="100"/>
        </p:scale>
        <p:origin x="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110" y="1137432"/>
            <a:ext cx="8298656" cy="2419656"/>
          </a:xfrm>
        </p:spPr>
        <p:txBody>
          <a:bodyPr anchor="b"/>
          <a:lstStyle>
            <a:lvl1pPr algn="ctr"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3650399"/>
            <a:ext cx="8298656" cy="1677992"/>
          </a:xfrm>
        </p:spPr>
        <p:txBody>
          <a:bodyPr/>
          <a:lstStyle>
            <a:lvl1pPr marL="0" indent="0" algn="ctr">
              <a:buNone/>
              <a:defRPr sz="2178"/>
            </a:lvl1pPr>
            <a:lvl2pPr marL="414955" indent="0" algn="ctr">
              <a:buNone/>
              <a:defRPr sz="1815"/>
            </a:lvl2pPr>
            <a:lvl3pPr marL="829909" indent="0" algn="ctr">
              <a:buNone/>
              <a:defRPr sz="1634"/>
            </a:lvl3pPr>
            <a:lvl4pPr marL="1244864" indent="0" algn="ctr">
              <a:buNone/>
              <a:defRPr sz="1452"/>
            </a:lvl4pPr>
            <a:lvl5pPr marL="1659819" indent="0" algn="ctr">
              <a:buNone/>
              <a:defRPr sz="1452"/>
            </a:lvl5pPr>
            <a:lvl6pPr marL="2074774" indent="0" algn="ctr">
              <a:buNone/>
              <a:defRPr sz="1452"/>
            </a:lvl6pPr>
            <a:lvl7pPr marL="2489728" indent="0" algn="ctr">
              <a:buNone/>
              <a:defRPr sz="1452"/>
            </a:lvl7pPr>
            <a:lvl8pPr marL="2904683" indent="0" algn="ctr">
              <a:buNone/>
              <a:defRPr sz="1452"/>
            </a:lvl8pPr>
            <a:lvl9pPr marL="3319638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1" y="370027"/>
            <a:ext cx="2385864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0" y="370027"/>
            <a:ext cx="7019280" cy="58898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7" y="1732693"/>
            <a:ext cx="9543455" cy="2891038"/>
          </a:xfrm>
        </p:spPr>
        <p:txBody>
          <a:bodyPr anchor="b"/>
          <a:lstStyle>
            <a:lvl1pPr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7" y="4651081"/>
            <a:ext cx="9543455" cy="1520328"/>
          </a:xfrm>
        </p:spPr>
        <p:txBody>
          <a:bodyPr/>
          <a:lstStyle>
            <a:lvl1pPr marL="0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1pPr>
            <a:lvl2pPr marL="41495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909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3pPr>
            <a:lvl4pPr marL="124486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81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477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972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468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963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370028"/>
            <a:ext cx="9543455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2" y="1703734"/>
            <a:ext cx="4680960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2" y="2538708"/>
            <a:ext cx="4680960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3" y="1703734"/>
            <a:ext cx="4704013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3" y="2538708"/>
            <a:ext cx="4704013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1000683"/>
            <a:ext cx="5601593" cy="4939058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1000683"/>
            <a:ext cx="5601593" cy="4939058"/>
          </a:xfrm>
        </p:spPr>
        <p:txBody>
          <a:bodyPr anchor="t"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370028"/>
            <a:ext cx="9543455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1850136"/>
            <a:ext cx="9543455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6441690"/>
            <a:ext cx="3734395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9909" rtl="0" eaLnBrk="1" latinLnBrk="0" hangingPunct="1">
        <a:lnSpc>
          <a:spcPct val="90000"/>
        </a:lnSpc>
        <a:spcBef>
          <a:spcPct val="0"/>
        </a:spcBef>
        <a:buNone/>
        <a:defRPr sz="3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477" indent="-207477" algn="l" defTabSz="829909" rtl="0" eaLnBrk="1" latinLnBrk="0" hangingPunct="1">
        <a:lnSpc>
          <a:spcPct val="90000"/>
        </a:lnSpc>
        <a:spcBef>
          <a:spcPts val="908"/>
        </a:spcBef>
        <a:buFont typeface="Arial" panose="020B0604020202020204" pitchFamily="34" charset="0"/>
        <a:buChar char="•"/>
        <a:defRPr sz="2541" kern="1200">
          <a:solidFill>
            <a:schemeClr val="tx1"/>
          </a:solidFill>
          <a:latin typeface="+mn-lt"/>
          <a:ea typeface="+mn-ea"/>
          <a:cs typeface="+mn-cs"/>
        </a:defRPr>
      </a:lvl1pPr>
      <a:lvl2pPr marL="62243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037387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45234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86729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282251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9608C0-0B58-0244-9D47-A1A7CF3F9DC5}"/>
              </a:ext>
            </a:extLst>
          </p:cNvPr>
          <p:cNvSpPr/>
          <p:nvPr/>
        </p:nvSpPr>
        <p:spPr>
          <a:xfrm>
            <a:off x="6001555" y="3322749"/>
            <a:ext cx="4945487" cy="64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2B946-6DFB-AA4F-A876-BE6DE5BC847B}"/>
              </a:ext>
            </a:extLst>
          </p:cNvPr>
          <p:cNvSpPr/>
          <p:nvPr/>
        </p:nvSpPr>
        <p:spPr>
          <a:xfrm>
            <a:off x="6128197" y="3142446"/>
            <a:ext cx="1496096" cy="20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3676D-3937-274C-A2CA-E41EE8B8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5"/>
            <a:ext cx="11064875" cy="69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9608C0-0B58-0244-9D47-A1A7CF3F9DC5}"/>
              </a:ext>
            </a:extLst>
          </p:cNvPr>
          <p:cNvSpPr/>
          <p:nvPr/>
        </p:nvSpPr>
        <p:spPr>
          <a:xfrm>
            <a:off x="6001555" y="3322749"/>
            <a:ext cx="4945487" cy="64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2B946-6DFB-AA4F-A876-BE6DE5BC847B}"/>
              </a:ext>
            </a:extLst>
          </p:cNvPr>
          <p:cNvSpPr/>
          <p:nvPr/>
        </p:nvSpPr>
        <p:spPr>
          <a:xfrm>
            <a:off x="6128197" y="3142446"/>
            <a:ext cx="1496096" cy="20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3676D-3937-274C-A2CA-E41EE8B8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5"/>
            <a:ext cx="11064875" cy="69096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B41EB-6E5C-FA4F-95DD-682D4373E35E}"/>
              </a:ext>
            </a:extLst>
          </p:cNvPr>
          <p:cNvCxnSpPr>
            <a:cxnSpLocks/>
          </p:cNvCxnSpPr>
          <p:nvPr/>
        </p:nvCxnSpPr>
        <p:spPr>
          <a:xfrm rot="5400000">
            <a:off x="1803042" y="5022763"/>
            <a:ext cx="0" cy="373487"/>
          </a:xfrm>
          <a:prstGeom prst="straightConnector1">
            <a:avLst/>
          </a:prstGeom>
          <a:ln w="762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66E6B9-3CCA-644C-B9C7-115EFF6F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5"/>
            <a:ext cx="11064875" cy="690964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6091707" y="2176287"/>
            <a:ext cx="4824099" cy="2138136"/>
          </a:xfrm>
          <a:prstGeom prst="roundRect">
            <a:avLst/>
          </a:prstGeom>
          <a:noFill/>
          <a:ln w="76200">
            <a:solidFill>
              <a:srgbClr val="FF4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C74B1-F1F9-6D41-A8E0-8541F4FC5683}"/>
              </a:ext>
            </a:extLst>
          </p:cNvPr>
          <p:cNvSpPr/>
          <p:nvPr/>
        </p:nvSpPr>
        <p:spPr>
          <a:xfrm>
            <a:off x="1622738" y="-774784"/>
            <a:ext cx="4945487" cy="64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A7695-BABA-2B4B-BCA5-FC416186DF11}"/>
              </a:ext>
            </a:extLst>
          </p:cNvPr>
          <p:cNvSpPr/>
          <p:nvPr/>
        </p:nvSpPr>
        <p:spPr>
          <a:xfrm>
            <a:off x="6888050" y="-336900"/>
            <a:ext cx="1496096" cy="20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899D00-8D46-7546-854F-4E9F3BADCD7F}"/>
              </a:ext>
            </a:extLst>
          </p:cNvPr>
          <p:cNvCxnSpPr>
            <a:cxnSpLocks/>
          </p:cNvCxnSpPr>
          <p:nvPr/>
        </p:nvCxnSpPr>
        <p:spPr>
          <a:xfrm rot="5400000">
            <a:off x="1803042" y="5022763"/>
            <a:ext cx="0" cy="373487"/>
          </a:xfrm>
          <a:prstGeom prst="straightConnector1">
            <a:avLst/>
          </a:prstGeom>
          <a:ln w="762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AABC2-369E-4444-ACAF-F5103C97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8"/>
            <a:ext cx="11064875" cy="692243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6091707" y="2176287"/>
            <a:ext cx="4824099" cy="2138136"/>
          </a:xfrm>
          <a:prstGeom prst="roundRect">
            <a:avLst/>
          </a:prstGeom>
          <a:noFill/>
          <a:ln w="76200">
            <a:solidFill>
              <a:srgbClr val="FF4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A7695-BABA-2B4B-BCA5-FC416186DF11}"/>
              </a:ext>
            </a:extLst>
          </p:cNvPr>
          <p:cNvSpPr/>
          <p:nvPr/>
        </p:nvSpPr>
        <p:spPr>
          <a:xfrm>
            <a:off x="3101660" y="2640170"/>
            <a:ext cx="2320345" cy="41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FA040A-D9EC-7D4B-9862-BAF27DFAB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5" t="59943" r="49116" b="10980"/>
          <a:stretch/>
        </p:blipFill>
        <p:spPr>
          <a:xfrm>
            <a:off x="4913377" y="4166403"/>
            <a:ext cx="721217" cy="20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4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AABC2-369E-4444-ACAF-F5103C97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8"/>
            <a:ext cx="11064875" cy="692243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6091707" y="2176287"/>
            <a:ext cx="4824099" cy="2138136"/>
          </a:xfrm>
          <a:prstGeom prst="roundRect">
            <a:avLst/>
          </a:prstGeom>
          <a:noFill/>
          <a:ln w="76200">
            <a:solidFill>
              <a:srgbClr val="FF4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C74B1-F1F9-6D41-A8E0-8541F4FC5683}"/>
              </a:ext>
            </a:extLst>
          </p:cNvPr>
          <p:cNvSpPr/>
          <p:nvPr/>
        </p:nvSpPr>
        <p:spPr>
          <a:xfrm>
            <a:off x="1622738" y="-774784"/>
            <a:ext cx="4945487" cy="64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A7695-BABA-2B4B-BCA5-FC416186DF11}"/>
              </a:ext>
            </a:extLst>
          </p:cNvPr>
          <p:cNvSpPr/>
          <p:nvPr/>
        </p:nvSpPr>
        <p:spPr>
          <a:xfrm>
            <a:off x="3101660" y="2640170"/>
            <a:ext cx="2320345" cy="41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474755-A922-C54A-90BE-BD8BE56BFE5E}"/>
              </a:ext>
            </a:extLst>
          </p:cNvPr>
          <p:cNvCxnSpPr>
            <a:cxnSpLocks/>
          </p:cNvCxnSpPr>
          <p:nvPr/>
        </p:nvCxnSpPr>
        <p:spPr>
          <a:xfrm rot="5400000">
            <a:off x="9144009" y="2331080"/>
            <a:ext cx="0" cy="373487"/>
          </a:xfrm>
          <a:prstGeom prst="straightConnector1">
            <a:avLst/>
          </a:prstGeom>
          <a:ln w="762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27F7D86-6480-914B-B46F-4F4B74256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5" t="59943" r="49116" b="10980"/>
          <a:stretch/>
        </p:blipFill>
        <p:spPr>
          <a:xfrm>
            <a:off x="4913377" y="4166403"/>
            <a:ext cx="721217" cy="20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9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AABC2-369E-4444-ACAF-F5103C97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8"/>
            <a:ext cx="11064875" cy="692243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6091707" y="2176287"/>
            <a:ext cx="4824099" cy="2138136"/>
          </a:xfrm>
          <a:prstGeom prst="roundRect">
            <a:avLst/>
          </a:prstGeom>
          <a:noFill/>
          <a:ln w="76200">
            <a:solidFill>
              <a:srgbClr val="FF4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C74B1-F1F9-6D41-A8E0-8541F4FC5683}"/>
              </a:ext>
            </a:extLst>
          </p:cNvPr>
          <p:cNvSpPr/>
          <p:nvPr/>
        </p:nvSpPr>
        <p:spPr>
          <a:xfrm>
            <a:off x="1622738" y="-774784"/>
            <a:ext cx="4945487" cy="64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A7695-BABA-2B4B-BCA5-FC416186DF11}"/>
              </a:ext>
            </a:extLst>
          </p:cNvPr>
          <p:cNvSpPr/>
          <p:nvPr/>
        </p:nvSpPr>
        <p:spPr>
          <a:xfrm>
            <a:off x="3101660" y="2640170"/>
            <a:ext cx="2320345" cy="41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474755-A922-C54A-90BE-BD8BE56BFE5E}"/>
              </a:ext>
            </a:extLst>
          </p:cNvPr>
          <p:cNvCxnSpPr>
            <a:cxnSpLocks/>
          </p:cNvCxnSpPr>
          <p:nvPr/>
        </p:nvCxnSpPr>
        <p:spPr>
          <a:xfrm rot="5400000">
            <a:off x="9955377" y="3116686"/>
            <a:ext cx="0" cy="373487"/>
          </a:xfrm>
          <a:prstGeom prst="straightConnector1">
            <a:avLst/>
          </a:prstGeom>
          <a:ln w="762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CD62AB5-E56C-3745-AEBA-A451F5F64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5" t="59943" r="49116" b="10980"/>
          <a:stretch/>
        </p:blipFill>
        <p:spPr>
          <a:xfrm>
            <a:off x="4913377" y="4166403"/>
            <a:ext cx="721217" cy="20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AABC2-369E-4444-ACAF-F5103C97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8"/>
            <a:ext cx="11064875" cy="692243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6091707" y="2176287"/>
            <a:ext cx="4824099" cy="2138136"/>
          </a:xfrm>
          <a:prstGeom prst="roundRect">
            <a:avLst/>
          </a:prstGeom>
          <a:noFill/>
          <a:ln w="76200">
            <a:solidFill>
              <a:srgbClr val="FF4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C74B1-F1F9-6D41-A8E0-8541F4FC5683}"/>
              </a:ext>
            </a:extLst>
          </p:cNvPr>
          <p:cNvSpPr/>
          <p:nvPr/>
        </p:nvSpPr>
        <p:spPr>
          <a:xfrm>
            <a:off x="1622738" y="-774784"/>
            <a:ext cx="4945487" cy="64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A7695-BABA-2B4B-BCA5-FC416186DF11}"/>
              </a:ext>
            </a:extLst>
          </p:cNvPr>
          <p:cNvSpPr/>
          <p:nvPr/>
        </p:nvSpPr>
        <p:spPr>
          <a:xfrm>
            <a:off x="3101660" y="2640170"/>
            <a:ext cx="2320345" cy="41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474755-A922-C54A-90BE-BD8BE56BFE5E}"/>
              </a:ext>
            </a:extLst>
          </p:cNvPr>
          <p:cNvCxnSpPr>
            <a:cxnSpLocks/>
          </p:cNvCxnSpPr>
          <p:nvPr/>
        </p:nvCxnSpPr>
        <p:spPr>
          <a:xfrm rot="5400000">
            <a:off x="10303108" y="3876544"/>
            <a:ext cx="0" cy="373487"/>
          </a:xfrm>
          <a:prstGeom prst="straightConnector1">
            <a:avLst/>
          </a:prstGeom>
          <a:ln w="762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98D5EE1-3F25-394A-81C0-93E2D6AA5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5" t="59943" r="49116" b="10980"/>
          <a:stretch/>
        </p:blipFill>
        <p:spPr>
          <a:xfrm>
            <a:off x="4913377" y="4166403"/>
            <a:ext cx="721217" cy="20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3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12</cp:revision>
  <dcterms:created xsi:type="dcterms:W3CDTF">2020-03-11T18:51:58Z</dcterms:created>
  <dcterms:modified xsi:type="dcterms:W3CDTF">2020-03-11T23:10:33Z</dcterms:modified>
</cp:coreProperties>
</file>