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1064875" cy="6950075"/>
  <p:notesSz cx="6858000" cy="9144000"/>
  <p:defaultTextStyle>
    <a:defPPr>
      <a:defRPr lang="en-US"/>
    </a:defPPr>
    <a:lvl1pPr marL="0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1pPr>
    <a:lvl2pPr marL="461909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2pPr>
    <a:lvl3pPr marL="923818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3pPr>
    <a:lvl4pPr marL="1385727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4pPr>
    <a:lvl5pPr marL="1847637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5pPr>
    <a:lvl6pPr marL="2309546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6pPr>
    <a:lvl7pPr marL="2771455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7pPr>
    <a:lvl8pPr marL="3233364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8pPr>
    <a:lvl9pPr marL="3695273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37"/>
  </p:normalViewPr>
  <p:slideViewPr>
    <p:cSldViewPr snapToGrid="0" snapToObjects="1">
      <p:cViewPr varScale="1">
        <p:scale>
          <a:sx n="99" d="100"/>
          <a:sy n="99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3110" y="1137432"/>
            <a:ext cx="8298656" cy="2419656"/>
          </a:xfrm>
        </p:spPr>
        <p:txBody>
          <a:bodyPr anchor="b"/>
          <a:lstStyle>
            <a:lvl1pPr algn="ctr">
              <a:defRPr sz="54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3110" y="3650399"/>
            <a:ext cx="8298656" cy="1677992"/>
          </a:xfrm>
        </p:spPr>
        <p:txBody>
          <a:bodyPr/>
          <a:lstStyle>
            <a:lvl1pPr marL="0" indent="0" algn="ctr">
              <a:buNone/>
              <a:defRPr sz="2178"/>
            </a:lvl1pPr>
            <a:lvl2pPr marL="414955" indent="0" algn="ctr">
              <a:buNone/>
              <a:defRPr sz="1815"/>
            </a:lvl2pPr>
            <a:lvl3pPr marL="829909" indent="0" algn="ctr">
              <a:buNone/>
              <a:defRPr sz="1634"/>
            </a:lvl3pPr>
            <a:lvl4pPr marL="1244864" indent="0" algn="ctr">
              <a:buNone/>
              <a:defRPr sz="1452"/>
            </a:lvl4pPr>
            <a:lvl5pPr marL="1659819" indent="0" algn="ctr">
              <a:buNone/>
              <a:defRPr sz="1452"/>
            </a:lvl5pPr>
            <a:lvl6pPr marL="2074774" indent="0" algn="ctr">
              <a:buNone/>
              <a:defRPr sz="1452"/>
            </a:lvl6pPr>
            <a:lvl7pPr marL="2489728" indent="0" algn="ctr">
              <a:buNone/>
              <a:defRPr sz="1452"/>
            </a:lvl7pPr>
            <a:lvl8pPr marL="2904683" indent="0" algn="ctr">
              <a:buNone/>
              <a:defRPr sz="1452"/>
            </a:lvl8pPr>
            <a:lvl9pPr marL="3319638" indent="0" algn="ctr">
              <a:buNone/>
              <a:defRPr sz="14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8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8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18301" y="370027"/>
            <a:ext cx="2385864" cy="58898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0710" y="370027"/>
            <a:ext cx="7019280" cy="58898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5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9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47" y="1732693"/>
            <a:ext cx="9543455" cy="2891038"/>
          </a:xfrm>
        </p:spPr>
        <p:txBody>
          <a:bodyPr anchor="b"/>
          <a:lstStyle>
            <a:lvl1pPr>
              <a:defRPr sz="54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947" y="4651081"/>
            <a:ext cx="9543455" cy="1520328"/>
          </a:xfrm>
        </p:spPr>
        <p:txBody>
          <a:bodyPr/>
          <a:lstStyle>
            <a:lvl1pPr marL="0" indent="0">
              <a:buNone/>
              <a:defRPr sz="2178">
                <a:solidFill>
                  <a:schemeClr val="tx1">
                    <a:tint val="75000"/>
                  </a:schemeClr>
                </a:solidFill>
              </a:defRPr>
            </a:lvl1pPr>
            <a:lvl2pPr marL="41495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2pPr>
            <a:lvl3pPr marL="829909" indent="0">
              <a:buNone/>
              <a:defRPr sz="1634">
                <a:solidFill>
                  <a:schemeClr val="tx1">
                    <a:tint val="75000"/>
                  </a:schemeClr>
                </a:solidFill>
              </a:defRPr>
            </a:lvl3pPr>
            <a:lvl4pPr marL="1244864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81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4774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9728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468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9638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710" y="1850136"/>
            <a:ext cx="4702572" cy="44097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1593" y="1850136"/>
            <a:ext cx="4702572" cy="44097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1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1" y="370028"/>
            <a:ext cx="9543455" cy="1343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2" y="1703734"/>
            <a:ext cx="4680960" cy="834974"/>
          </a:xfrm>
        </p:spPr>
        <p:txBody>
          <a:bodyPr anchor="b"/>
          <a:lstStyle>
            <a:lvl1pPr marL="0" indent="0">
              <a:buNone/>
              <a:defRPr sz="2178" b="1"/>
            </a:lvl1pPr>
            <a:lvl2pPr marL="414955" indent="0">
              <a:buNone/>
              <a:defRPr sz="1815" b="1"/>
            </a:lvl2pPr>
            <a:lvl3pPr marL="829909" indent="0">
              <a:buNone/>
              <a:defRPr sz="1634" b="1"/>
            </a:lvl3pPr>
            <a:lvl4pPr marL="1244864" indent="0">
              <a:buNone/>
              <a:defRPr sz="1452" b="1"/>
            </a:lvl4pPr>
            <a:lvl5pPr marL="1659819" indent="0">
              <a:buNone/>
              <a:defRPr sz="1452" b="1"/>
            </a:lvl5pPr>
            <a:lvl6pPr marL="2074774" indent="0">
              <a:buNone/>
              <a:defRPr sz="1452" b="1"/>
            </a:lvl6pPr>
            <a:lvl7pPr marL="2489728" indent="0">
              <a:buNone/>
              <a:defRPr sz="1452" b="1"/>
            </a:lvl7pPr>
            <a:lvl8pPr marL="2904683" indent="0">
              <a:buNone/>
              <a:defRPr sz="1452" b="1"/>
            </a:lvl8pPr>
            <a:lvl9pPr marL="3319638" indent="0">
              <a:buNone/>
              <a:defRPr sz="14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152" y="2538708"/>
            <a:ext cx="4680960" cy="37340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01593" y="1703734"/>
            <a:ext cx="4704013" cy="834974"/>
          </a:xfrm>
        </p:spPr>
        <p:txBody>
          <a:bodyPr anchor="b"/>
          <a:lstStyle>
            <a:lvl1pPr marL="0" indent="0">
              <a:buNone/>
              <a:defRPr sz="2178" b="1"/>
            </a:lvl1pPr>
            <a:lvl2pPr marL="414955" indent="0">
              <a:buNone/>
              <a:defRPr sz="1815" b="1"/>
            </a:lvl2pPr>
            <a:lvl3pPr marL="829909" indent="0">
              <a:buNone/>
              <a:defRPr sz="1634" b="1"/>
            </a:lvl3pPr>
            <a:lvl4pPr marL="1244864" indent="0">
              <a:buNone/>
              <a:defRPr sz="1452" b="1"/>
            </a:lvl4pPr>
            <a:lvl5pPr marL="1659819" indent="0">
              <a:buNone/>
              <a:defRPr sz="1452" b="1"/>
            </a:lvl5pPr>
            <a:lvl6pPr marL="2074774" indent="0">
              <a:buNone/>
              <a:defRPr sz="1452" b="1"/>
            </a:lvl6pPr>
            <a:lvl7pPr marL="2489728" indent="0">
              <a:buNone/>
              <a:defRPr sz="1452" b="1"/>
            </a:lvl7pPr>
            <a:lvl8pPr marL="2904683" indent="0">
              <a:buNone/>
              <a:defRPr sz="1452" b="1"/>
            </a:lvl8pPr>
            <a:lvl9pPr marL="3319638" indent="0">
              <a:buNone/>
              <a:defRPr sz="14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01593" y="2538708"/>
            <a:ext cx="4704013" cy="37340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0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3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2" y="463338"/>
            <a:ext cx="3568710" cy="1621684"/>
          </a:xfrm>
        </p:spPr>
        <p:txBody>
          <a:bodyPr anchor="b"/>
          <a:lstStyle>
            <a:lvl1pPr>
              <a:defRPr sz="29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013" y="1000683"/>
            <a:ext cx="5601593" cy="4939058"/>
          </a:xfrm>
        </p:spPr>
        <p:txBody>
          <a:bodyPr/>
          <a:lstStyle>
            <a:lvl1pPr>
              <a:defRPr sz="2904"/>
            </a:lvl1pPr>
            <a:lvl2pPr>
              <a:defRPr sz="2541"/>
            </a:lvl2pPr>
            <a:lvl3pPr>
              <a:defRPr sz="2178"/>
            </a:lvl3pPr>
            <a:lvl4pPr>
              <a:defRPr sz="1815"/>
            </a:lvl4pPr>
            <a:lvl5pPr>
              <a:defRPr sz="1815"/>
            </a:lvl5pPr>
            <a:lvl6pPr>
              <a:defRPr sz="1815"/>
            </a:lvl6pPr>
            <a:lvl7pPr>
              <a:defRPr sz="1815"/>
            </a:lvl7pPr>
            <a:lvl8pPr>
              <a:defRPr sz="1815"/>
            </a:lvl8pPr>
            <a:lvl9pPr>
              <a:defRPr sz="181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2" y="2085023"/>
            <a:ext cx="3568710" cy="3862762"/>
          </a:xfrm>
        </p:spPr>
        <p:txBody>
          <a:bodyPr/>
          <a:lstStyle>
            <a:lvl1pPr marL="0" indent="0">
              <a:buNone/>
              <a:defRPr sz="1452"/>
            </a:lvl1pPr>
            <a:lvl2pPr marL="414955" indent="0">
              <a:buNone/>
              <a:defRPr sz="1271"/>
            </a:lvl2pPr>
            <a:lvl3pPr marL="829909" indent="0">
              <a:buNone/>
              <a:defRPr sz="1089"/>
            </a:lvl3pPr>
            <a:lvl4pPr marL="1244864" indent="0">
              <a:buNone/>
              <a:defRPr sz="908"/>
            </a:lvl4pPr>
            <a:lvl5pPr marL="1659819" indent="0">
              <a:buNone/>
              <a:defRPr sz="908"/>
            </a:lvl5pPr>
            <a:lvl6pPr marL="2074774" indent="0">
              <a:buNone/>
              <a:defRPr sz="908"/>
            </a:lvl6pPr>
            <a:lvl7pPr marL="2489728" indent="0">
              <a:buNone/>
              <a:defRPr sz="908"/>
            </a:lvl7pPr>
            <a:lvl8pPr marL="2904683" indent="0">
              <a:buNone/>
              <a:defRPr sz="908"/>
            </a:lvl8pPr>
            <a:lvl9pPr marL="3319638" indent="0">
              <a:buNone/>
              <a:defRPr sz="90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2" y="463338"/>
            <a:ext cx="3568710" cy="1621684"/>
          </a:xfrm>
        </p:spPr>
        <p:txBody>
          <a:bodyPr anchor="b"/>
          <a:lstStyle>
            <a:lvl1pPr>
              <a:defRPr sz="29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4013" y="1000683"/>
            <a:ext cx="5601593" cy="4939058"/>
          </a:xfrm>
        </p:spPr>
        <p:txBody>
          <a:bodyPr anchor="t"/>
          <a:lstStyle>
            <a:lvl1pPr marL="0" indent="0">
              <a:buNone/>
              <a:defRPr sz="2904"/>
            </a:lvl1pPr>
            <a:lvl2pPr marL="414955" indent="0">
              <a:buNone/>
              <a:defRPr sz="2541"/>
            </a:lvl2pPr>
            <a:lvl3pPr marL="829909" indent="0">
              <a:buNone/>
              <a:defRPr sz="2178"/>
            </a:lvl3pPr>
            <a:lvl4pPr marL="1244864" indent="0">
              <a:buNone/>
              <a:defRPr sz="1815"/>
            </a:lvl4pPr>
            <a:lvl5pPr marL="1659819" indent="0">
              <a:buNone/>
              <a:defRPr sz="1815"/>
            </a:lvl5pPr>
            <a:lvl6pPr marL="2074774" indent="0">
              <a:buNone/>
              <a:defRPr sz="1815"/>
            </a:lvl6pPr>
            <a:lvl7pPr marL="2489728" indent="0">
              <a:buNone/>
              <a:defRPr sz="1815"/>
            </a:lvl7pPr>
            <a:lvl8pPr marL="2904683" indent="0">
              <a:buNone/>
              <a:defRPr sz="1815"/>
            </a:lvl8pPr>
            <a:lvl9pPr marL="3319638" indent="0">
              <a:buNone/>
              <a:defRPr sz="18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2" y="2085023"/>
            <a:ext cx="3568710" cy="3862762"/>
          </a:xfrm>
        </p:spPr>
        <p:txBody>
          <a:bodyPr/>
          <a:lstStyle>
            <a:lvl1pPr marL="0" indent="0">
              <a:buNone/>
              <a:defRPr sz="1452"/>
            </a:lvl1pPr>
            <a:lvl2pPr marL="414955" indent="0">
              <a:buNone/>
              <a:defRPr sz="1271"/>
            </a:lvl2pPr>
            <a:lvl3pPr marL="829909" indent="0">
              <a:buNone/>
              <a:defRPr sz="1089"/>
            </a:lvl3pPr>
            <a:lvl4pPr marL="1244864" indent="0">
              <a:buNone/>
              <a:defRPr sz="908"/>
            </a:lvl4pPr>
            <a:lvl5pPr marL="1659819" indent="0">
              <a:buNone/>
              <a:defRPr sz="908"/>
            </a:lvl5pPr>
            <a:lvl6pPr marL="2074774" indent="0">
              <a:buNone/>
              <a:defRPr sz="908"/>
            </a:lvl6pPr>
            <a:lvl7pPr marL="2489728" indent="0">
              <a:buNone/>
              <a:defRPr sz="908"/>
            </a:lvl7pPr>
            <a:lvl8pPr marL="2904683" indent="0">
              <a:buNone/>
              <a:defRPr sz="908"/>
            </a:lvl8pPr>
            <a:lvl9pPr marL="3319638" indent="0">
              <a:buNone/>
              <a:defRPr sz="90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8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0710" y="370028"/>
            <a:ext cx="9543455" cy="1343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710" y="1850136"/>
            <a:ext cx="9543455" cy="440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710" y="6441690"/>
            <a:ext cx="2489597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5240" y="6441690"/>
            <a:ext cx="3734395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4568" y="6441690"/>
            <a:ext cx="2489597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9909" rtl="0" eaLnBrk="1" latinLnBrk="0" hangingPunct="1">
        <a:lnSpc>
          <a:spcPct val="90000"/>
        </a:lnSpc>
        <a:spcBef>
          <a:spcPct val="0"/>
        </a:spcBef>
        <a:buNone/>
        <a:defRPr sz="39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477" indent="-207477" algn="l" defTabSz="829909" rtl="0" eaLnBrk="1" latinLnBrk="0" hangingPunct="1">
        <a:lnSpc>
          <a:spcPct val="90000"/>
        </a:lnSpc>
        <a:spcBef>
          <a:spcPts val="908"/>
        </a:spcBef>
        <a:buFont typeface="Arial" panose="020B0604020202020204" pitchFamily="34" charset="0"/>
        <a:buChar char="•"/>
        <a:defRPr sz="2541" kern="1200">
          <a:solidFill>
            <a:schemeClr val="tx1"/>
          </a:solidFill>
          <a:latin typeface="+mn-lt"/>
          <a:ea typeface="+mn-ea"/>
          <a:cs typeface="+mn-cs"/>
        </a:defRPr>
      </a:lvl1pPr>
      <a:lvl2pPr marL="622432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2pPr>
      <a:lvl3pPr marL="1037387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5" kern="1200">
          <a:solidFill>
            <a:schemeClr val="tx1"/>
          </a:solidFill>
          <a:latin typeface="+mn-lt"/>
          <a:ea typeface="+mn-ea"/>
          <a:cs typeface="+mn-cs"/>
        </a:defRPr>
      </a:lvl3pPr>
      <a:lvl4pPr marL="1452342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4pPr>
      <a:lvl5pPr marL="1867296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5pPr>
      <a:lvl6pPr marL="2282251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6pPr>
      <a:lvl7pPr marL="2697206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7pPr>
      <a:lvl8pPr marL="3112160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8pPr>
      <a:lvl9pPr marL="3527115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1pPr>
      <a:lvl2pPr marL="414955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2pPr>
      <a:lvl3pPr marL="829909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3pPr>
      <a:lvl4pPr marL="1244864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4pPr>
      <a:lvl5pPr marL="1659819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5pPr>
      <a:lvl6pPr marL="2074774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6pPr>
      <a:lvl7pPr marL="2489728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7pPr>
      <a:lvl8pPr marL="2904683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8pPr>
      <a:lvl9pPr marL="3319638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C8C837-6211-7747-877A-BD709A1B9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15"/>
            <a:ext cx="11064875" cy="690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1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2CF187-1DAD-4C47-8879-09A6AFC19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15"/>
            <a:ext cx="11064875" cy="6909645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1923F35-A5F7-6849-8099-AEE8535F5104}"/>
              </a:ext>
            </a:extLst>
          </p:cNvPr>
          <p:cNvSpPr/>
          <p:nvPr/>
        </p:nvSpPr>
        <p:spPr>
          <a:xfrm>
            <a:off x="45257" y="3026536"/>
            <a:ext cx="5557053" cy="3877504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8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</cp:lastModifiedBy>
  <cp:revision>3</cp:revision>
  <dcterms:created xsi:type="dcterms:W3CDTF">2020-03-11T18:51:58Z</dcterms:created>
  <dcterms:modified xsi:type="dcterms:W3CDTF">2020-03-11T20:24:28Z</dcterms:modified>
</cp:coreProperties>
</file>