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 in thinking in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world is just a large group of objects!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81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something, anything!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could pick</a:t>
            </a:r>
          </a:p>
          <a:p>
            <a:pPr lvl="1"/>
            <a:r>
              <a:rPr lang="en-US" dirty="0" smtClean="0"/>
              <a:t>A door</a:t>
            </a:r>
          </a:p>
          <a:p>
            <a:pPr lvl="1"/>
            <a:r>
              <a:rPr lang="en-US" dirty="0" smtClean="0"/>
              <a:t>A cat</a:t>
            </a:r>
          </a:p>
          <a:p>
            <a:pPr lvl="1"/>
            <a:r>
              <a:rPr lang="en-US" dirty="0" smtClean="0"/>
              <a:t>A zebra</a:t>
            </a:r>
          </a:p>
          <a:p>
            <a:pPr lvl="1"/>
            <a:r>
              <a:rPr lang="en-US" dirty="0" smtClean="0"/>
              <a:t>Grass</a:t>
            </a:r>
          </a:p>
          <a:p>
            <a:pPr lvl="1"/>
            <a:r>
              <a:rPr lang="en-US" dirty="0" smtClean="0"/>
              <a:t>A cog factory</a:t>
            </a:r>
          </a:p>
          <a:p>
            <a:pPr lvl="1"/>
            <a:r>
              <a:rPr lang="en-US" dirty="0" smtClean="0"/>
              <a:t>A booger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down what properties it could have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Example: door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Height</a:t>
            </a:r>
          </a:p>
          <a:p>
            <a:pPr lvl="1"/>
            <a:r>
              <a:rPr lang="en-US" dirty="0" smtClean="0"/>
              <a:t>Width</a:t>
            </a:r>
          </a:p>
          <a:p>
            <a:pPr lvl="1"/>
            <a:r>
              <a:rPr lang="en-US" dirty="0" smtClean="0"/>
              <a:t>Material</a:t>
            </a:r>
          </a:p>
          <a:p>
            <a:pPr lvl="1"/>
            <a:r>
              <a:rPr lang="en-US" dirty="0" smtClean="0"/>
              <a:t>Knob Type</a:t>
            </a:r>
          </a:p>
          <a:p>
            <a:pPr lvl="1"/>
            <a:r>
              <a:rPr lang="en-US" dirty="0" smtClean="0"/>
              <a:t>Has Lock</a:t>
            </a:r>
          </a:p>
          <a:p>
            <a:pPr lvl="1"/>
            <a:r>
              <a:rPr lang="en-US" dirty="0" smtClean="0"/>
              <a:t>Is Locked</a:t>
            </a:r>
          </a:p>
          <a:p>
            <a:pPr lvl="1"/>
            <a:r>
              <a:rPr lang="en-US" dirty="0" smtClean="0"/>
              <a:t>Is Open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5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down what methods it could have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door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Close</a:t>
            </a:r>
          </a:p>
          <a:p>
            <a:pPr lvl="1"/>
            <a:r>
              <a:rPr lang="en-US" dirty="0" smtClean="0"/>
              <a:t>Lock</a:t>
            </a:r>
          </a:p>
          <a:p>
            <a:pPr lvl="1"/>
            <a:r>
              <a:rPr lang="en-US" dirty="0" smtClean="0"/>
              <a:t>Unlock</a:t>
            </a:r>
          </a:p>
          <a:p>
            <a:pPr lvl="1"/>
            <a:r>
              <a:rPr lang="en-US" dirty="0" smtClean="0"/>
              <a:t>Use Peephole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65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up a simple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door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935" y="157162"/>
            <a:ext cx="3786063" cy="62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31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up a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door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087" y="646112"/>
            <a:ext cx="5656638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72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this in your code often!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one part of making your code ”modularized” and when your code is modularized you will be happy!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38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20</TotalTime>
  <Words>119</Words>
  <Application>Microsoft Macintosh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Exercise in thinking in Objects</vt:lpstr>
      <vt:lpstr>Pick something, anything!</vt:lpstr>
      <vt:lpstr>Write down what properties it could have</vt:lpstr>
      <vt:lpstr>Write down what methods it could have</vt:lpstr>
      <vt:lpstr>Write up a simple object</vt:lpstr>
      <vt:lpstr>Write up a constructor</vt:lpstr>
      <vt:lpstr>Do this in your code often!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in thinking in Objects</dc:title>
  <dc:creator>John Taylor Blanche</dc:creator>
  <cp:lastModifiedBy>John Taylor Blanche</cp:lastModifiedBy>
  <cp:revision>3</cp:revision>
  <dcterms:created xsi:type="dcterms:W3CDTF">2017-11-07T15:46:45Z</dcterms:created>
  <dcterms:modified xsi:type="dcterms:W3CDTF">2017-11-07T16:07:45Z</dcterms:modified>
</cp:coreProperties>
</file>