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sldIdLst>
    <p:sldId id="289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382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2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3664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3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4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Game Time: Project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85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use at least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Heroku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or Firebase)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Utilize Firebase for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Persistent Data Storage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 (Consider this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basically a requirement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  <p:extLst>
      <p:ext uri="{BB962C8B-B14F-4D97-AF65-F5344CB8AC3E}">
        <p14:creationId xmlns:p14="http://schemas.microsoft.com/office/powerpoint/2010/main" val="140106493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Collaborative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455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 dirty="0">
                <a:solidFill>
                  <a:srgbClr val="000000"/>
                </a:solidFill>
                <a:latin typeface="Arial"/>
              </a:rPr>
              <a:t>You made it!!!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Week! (This Week)</a:t>
            </a:r>
            <a:endParaRPr dirty="0"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Rest of the Week: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304920" y="957263"/>
            <a:ext cx="8610120" cy="448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Today (W)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Planning and API Research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This Week (</a:t>
            </a:r>
            <a:r>
              <a:rPr lang="en-US" sz="2100" b="1" u="sng" dirty="0" err="1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/F)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</a:p>
          <a:p>
            <a:r>
              <a:rPr lang="en-US" sz="2100" b="1" u="sng" dirty="0">
                <a:solidFill>
                  <a:srgbClr val="000000"/>
                </a:solidFill>
                <a:ea typeface="Roboto"/>
              </a:rPr>
              <a:t>Holiday (M/T)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Holiday!!</a:t>
            </a: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(W/</a:t>
            </a:r>
            <a:r>
              <a:rPr lang="en-US" sz="2100" b="1" u="sng" dirty="0" err="1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):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400" dirty="0"/>
          </a:p>
          <a:p>
            <a:pPr>
              <a:lnSpc>
                <a:spcPct val="100000"/>
              </a:lnSpc>
            </a:pPr>
            <a:b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Week (F):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Intro to Node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(M/T):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Node &amp; NPM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Be serious about project week!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 dirty="0" err="1">
                <a:solidFill>
                  <a:srgbClr val="000000"/>
                </a:solidFill>
                <a:latin typeface="Arial"/>
              </a:rPr>
              <a:t>shiz</a:t>
            </a: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599" y="914400"/>
            <a:ext cx="5992011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  <a:t>YOU PICK!</a:t>
            </a:r>
            <a:br>
              <a:rPr lang="en-US" sz="2100" b="1" strike="noStrike" dirty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dirty="0">
                <a:solidFill>
                  <a:srgbClr val="000000"/>
                </a:solidFill>
                <a:latin typeface="Arial"/>
                <a:ea typeface="Roboto"/>
              </a:rPr>
              <a:t>Minimum 3 people</a:t>
            </a:r>
            <a:br>
              <a:rPr lang="en-US" sz="2100" b="1" dirty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dirty="0">
                <a:solidFill>
                  <a:srgbClr val="000000"/>
                </a:solidFill>
                <a:latin typeface="Arial"/>
                <a:ea typeface="Roboto"/>
              </a:rPr>
              <a:t>Maximum 4 people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rgbClr val="000000"/>
                </a:solidFill>
                <a:latin typeface="Arial"/>
              </a:rPr>
              <a:t>Instructional team holds rights to make final adjustments.</a:t>
            </a:r>
            <a:endParaRPr dirty="0"/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755</Words>
  <Application>Microsoft Macintosh PowerPoint</Application>
  <PresentationFormat>On-screen Show (4:3)</PresentationFormat>
  <Paragraphs>196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DejaVu Sans</vt:lpstr>
      <vt:lpstr>Roboto</vt:lpstr>
      <vt:lpstr>Times New Roman</vt:lpstr>
      <vt:lpstr>2_Unbranded</vt:lpstr>
      <vt:lpstr>Game Time: Project Week</vt:lpstr>
      <vt:lpstr>Project Week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Taylor Blanche</cp:lastModifiedBy>
  <cp:revision>1549</cp:revision>
  <cp:lastPrinted>2016-01-30T16:23:56Z</cp:lastPrinted>
  <dcterms:created xsi:type="dcterms:W3CDTF">2015-01-20T17:19:00Z</dcterms:created>
  <dcterms:modified xsi:type="dcterms:W3CDTF">2018-05-18T21:00:15Z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