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in thinking in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world is just a large group of objects!</a:t>
            </a:r>
          </a:p>
        </p:txBody>
      </p:sp>
    </p:spTree>
    <p:extLst>
      <p:ext uri="{BB962C8B-B14F-4D97-AF65-F5344CB8AC3E}">
        <p14:creationId xmlns:p14="http://schemas.microsoft.com/office/powerpoint/2010/main" val="112481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something, anything!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pick</a:t>
            </a:r>
          </a:p>
          <a:p>
            <a:pPr lvl="1"/>
            <a:r>
              <a:rPr lang="en-US" dirty="0"/>
              <a:t>A door</a:t>
            </a:r>
          </a:p>
          <a:p>
            <a:pPr lvl="1"/>
            <a:r>
              <a:rPr lang="en-US" dirty="0"/>
              <a:t>A cat</a:t>
            </a:r>
          </a:p>
          <a:p>
            <a:pPr lvl="1"/>
            <a:r>
              <a:rPr lang="en-US" dirty="0"/>
              <a:t>A zebra</a:t>
            </a:r>
          </a:p>
          <a:p>
            <a:pPr lvl="1"/>
            <a:r>
              <a:rPr lang="en-US" dirty="0"/>
              <a:t>Grass</a:t>
            </a:r>
          </a:p>
          <a:p>
            <a:pPr lvl="1"/>
            <a:r>
              <a:rPr lang="en-US" dirty="0"/>
              <a:t>A cog factory</a:t>
            </a:r>
          </a:p>
          <a:p>
            <a:pPr lvl="1"/>
            <a:r>
              <a:rPr lang="en-US" dirty="0"/>
              <a:t>A booger</a:t>
            </a:r>
          </a:p>
        </p:txBody>
      </p:sp>
    </p:spTree>
    <p:extLst>
      <p:ext uri="{BB962C8B-B14F-4D97-AF65-F5344CB8AC3E}">
        <p14:creationId xmlns:p14="http://schemas.microsoft.com/office/powerpoint/2010/main" val="12521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down what properties it could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door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Material</a:t>
            </a:r>
          </a:p>
          <a:p>
            <a:pPr lvl="1"/>
            <a:r>
              <a:rPr lang="en-US" dirty="0"/>
              <a:t>Knob Type</a:t>
            </a:r>
          </a:p>
          <a:p>
            <a:pPr lvl="1"/>
            <a:r>
              <a:rPr lang="en-US" dirty="0"/>
              <a:t>Has Lock</a:t>
            </a:r>
          </a:p>
          <a:p>
            <a:pPr lvl="1"/>
            <a:r>
              <a:rPr lang="en-US" dirty="0"/>
              <a:t>Is Locked</a:t>
            </a:r>
          </a:p>
          <a:p>
            <a:pPr lvl="1"/>
            <a:r>
              <a:rPr lang="en-US" dirty="0"/>
              <a:t>Is Open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3655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down what methods it could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door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Close</a:t>
            </a:r>
          </a:p>
          <a:p>
            <a:pPr lvl="1"/>
            <a:r>
              <a:rPr lang="en-US" dirty="0"/>
              <a:t>Lock</a:t>
            </a:r>
          </a:p>
          <a:p>
            <a:pPr lvl="1"/>
            <a:r>
              <a:rPr lang="en-US" dirty="0"/>
              <a:t>Unlock</a:t>
            </a:r>
          </a:p>
          <a:p>
            <a:pPr lvl="1"/>
            <a:r>
              <a:rPr lang="en-US" dirty="0"/>
              <a:t>Use Peephole</a:t>
            </a:r>
          </a:p>
        </p:txBody>
      </p:sp>
    </p:spTree>
    <p:extLst>
      <p:ext uri="{BB962C8B-B14F-4D97-AF65-F5344CB8AC3E}">
        <p14:creationId xmlns:p14="http://schemas.microsoft.com/office/powerpoint/2010/main" val="205965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up a simple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door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35" y="157162"/>
            <a:ext cx="3786063" cy="62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1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</TotalTime>
  <Words>83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Exercise in thinking in Objects</vt:lpstr>
      <vt:lpstr>Pick something, anything!</vt:lpstr>
      <vt:lpstr>Write down what properties it could have</vt:lpstr>
      <vt:lpstr>Write down what methods it could have</vt:lpstr>
      <vt:lpstr>Write up a simple object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in thinking in Objects</dc:title>
  <dc:creator>John Taylor Blanche</dc:creator>
  <cp:lastModifiedBy>John Taylor Blanche</cp:lastModifiedBy>
  <cp:revision>4</cp:revision>
  <dcterms:created xsi:type="dcterms:W3CDTF">2017-11-07T15:46:45Z</dcterms:created>
  <dcterms:modified xsi:type="dcterms:W3CDTF">2018-05-09T19:53:59Z</dcterms:modified>
</cp:coreProperties>
</file>