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5"/>
  </p:notesMasterIdLst>
  <p:sldIdLst>
    <p:sldId id="256" r:id="rId2"/>
    <p:sldId id="268" r:id="rId3"/>
    <p:sldId id="258" r:id="rId4"/>
    <p:sldId id="261" r:id="rId5"/>
    <p:sldId id="272" r:id="rId6"/>
    <p:sldId id="302" r:id="rId7"/>
    <p:sldId id="259" r:id="rId8"/>
    <p:sldId id="303" r:id="rId9"/>
    <p:sldId id="263" r:id="rId10"/>
    <p:sldId id="304" r:id="rId11"/>
    <p:sldId id="305" r:id="rId12"/>
    <p:sldId id="267" r:id="rId13"/>
    <p:sldId id="260"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Josefin Sans" pitchFamily="2" charset="0"/>
      <p:regular r:id="rId20"/>
      <p:bold r:id="rId21"/>
      <p:italic r:id="rId22"/>
      <p:boldItalic r:id="rId23"/>
    </p:embeddedFont>
    <p:embeddedFont>
      <p:font typeface="Metrophobic"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19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DCA2AF-73D5-4E99-995D-6E94D04AA3F7}">
  <a:tblStyle styleId="{34DCA2AF-73D5-4E99-995D-6E94D04AA3F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1000" y="212"/>
      </p:cViewPr>
      <p:guideLst>
        <p:guide pos="2880"/>
        <p:guide orient="horz" pos="19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1" name="Google Shape;19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fa4c7da93e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fa4c7da93e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197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1"/>
        <p:cNvGrpSpPr/>
        <p:nvPr/>
      </p:nvGrpSpPr>
      <p:grpSpPr>
        <a:xfrm>
          <a:off x="0" y="0"/>
          <a:ext cx="0" cy="0"/>
          <a:chOff x="0" y="0"/>
          <a:chExt cx="0" cy="0"/>
        </a:xfrm>
      </p:grpSpPr>
      <p:sp>
        <p:nvSpPr>
          <p:cNvPr id="2042" name="Google Shape;2042;gfa4c7da93e_0_3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3" name="Google Shape;2043;gfa4c7da93e_0_3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631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6"/>
        <p:cNvGrpSpPr/>
        <p:nvPr/>
      </p:nvGrpSpPr>
      <p:grpSpPr>
        <a:xfrm>
          <a:off x="0" y="0"/>
          <a:ext cx="0" cy="0"/>
          <a:chOff x="0" y="0"/>
          <a:chExt cx="0" cy="0"/>
        </a:xfrm>
      </p:grpSpPr>
      <p:sp>
        <p:nvSpPr>
          <p:cNvPr id="2507" name="Google Shape;2507;gfa4c7da93e_0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8" name="Google Shape;2508;gfa4c7da93e_0_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4"/>
        <p:cNvGrpSpPr/>
        <p:nvPr/>
      </p:nvGrpSpPr>
      <p:grpSpPr>
        <a:xfrm>
          <a:off x="0" y="0"/>
          <a:ext cx="0" cy="0"/>
          <a:chOff x="0" y="0"/>
          <a:chExt cx="0" cy="0"/>
        </a:xfrm>
      </p:grpSpPr>
      <p:sp>
        <p:nvSpPr>
          <p:cNvPr id="2035" name="Google Shape;2035;g10099619c6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6" name="Google Shape;2036;g10099619c6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6"/>
        <p:cNvGrpSpPr/>
        <p:nvPr/>
      </p:nvGrpSpPr>
      <p:grpSpPr>
        <a:xfrm>
          <a:off x="0" y="0"/>
          <a:ext cx="0" cy="0"/>
          <a:chOff x="0" y="0"/>
          <a:chExt cx="0" cy="0"/>
        </a:xfrm>
      </p:grpSpPr>
      <p:sp>
        <p:nvSpPr>
          <p:cNvPr id="2517" name="Google Shape;2517;gfa4c7da93e_0_1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8" name="Google Shape;2518;gfa4c7da93e_0_1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6"/>
        <p:cNvGrpSpPr/>
        <p:nvPr/>
      </p:nvGrpSpPr>
      <p:grpSpPr>
        <a:xfrm>
          <a:off x="0" y="0"/>
          <a:ext cx="0" cy="0"/>
          <a:chOff x="0" y="0"/>
          <a:chExt cx="0" cy="0"/>
        </a:xfrm>
      </p:grpSpPr>
      <p:sp>
        <p:nvSpPr>
          <p:cNvPr id="2007" name="Google Shape;2007;g10099619c6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8" name="Google Shape;2008;g10099619c6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1"/>
        <p:cNvGrpSpPr/>
        <p:nvPr/>
      </p:nvGrpSpPr>
      <p:grpSpPr>
        <a:xfrm>
          <a:off x="0" y="0"/>
          <a:ext cx="0" cy="0"/>
          <a:chOff x="0" y="0"/>
          <a:chExt cx="0" cy="0"/>
        </a:xfrm>
      </p:grpSpPr>
      <p:sp>
        <p:nvSpPr>
          <p:cNvPr id="2042" name="Google Shape;2042;gfa4c7da93e_0_3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3" name="Google Shape;2043;gfa4c7da93e_0_3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2"/>
        <p:cNvGrpSpPr/>
        <p:nvPr/>
      </p:nvGrpSpPr>
      <p:grpSpPr>
        <a:xfrm>
          <a:off x="0" y="0"/>
          <a:ext cx="0" cy="0"/>
          <a:chOff x="0" y="0"/>
          <a:chExt cx="0" cy="0"/>
        </a:xfrm>
      </p:grpSpPr>
      <p:sp>
        <p:nvSpPr>
          <p:cNvPr id="2593" name="Google Shape;2593;gfa4c7da93e_0_4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4" name="Google Shape;2594;gfa4c7da93e_0_4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1"/>
        <p:cNvGrpSpPr/>
        <p:nvPr/>
      </p:nvGrpSpPr>
      <p:grpSpPr>
        <a:xfrm>
          <a:off x="0" y="0"/>
          <a:ext cx="0" cy="0"/>
          <a:chOff x="0" y="0"/>
          <a:chExt cx="0" cy="0"/>
        </a:xfrm>
      </p:grpSpPr>
      <p:sp>
        <p:nvSpPr>
          <p:cNvPr id="2042" name="Google Shape;2042;gfa4c7da93e_0_3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3" name="Google Shape;2043;gfa4c7da93e_0_3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3621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g10099619c6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9" name="Google Shape;2029;g10099619c6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1"/>
        <p:cNvGrpSpPr/>
        <p:nvPr/>
      </p:nvGrpSpPr>
      <p:grpSpPr>
        <a:xfrm>
          <a:off x="0" y="0"/>
          <a:ext cx="0" cy="0"/>
          <a:chOff x="0" y="0"/>
          <a:chExt cx="0" cy="0"/>
        </a:xfrm>
      </p:grpSpPr>
      <p:sp>
        <p:nvSpPr>
          <p:cNvPr id="2042" name="Google Shape;2042;gfa4c7da93e_0_3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3" name="Google Shape;2043;gfa4c7da93e_0_3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1725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fa4c7da93e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fa4c7da93e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80000" y="1070325"/>
            <a:ext cx="6384000" cy="2495100"/>
          </a:xfrm>
          <a:prstGeom prst="rect">
            <a:avLst/>
          </a:prstGeom>
          <a:effectLst>
            <a:outerShdw dist="38100" dir="3600000" algn="bl" rotWithShape="0">
              <a:schemeClr val="accent1"/>
            </a:outerShdw>
          </a:effectLst>
        </p:spPr>
        <p:txBody>
          <a:bodyPr spcFirstLastPara="1" wrap="square" lIns="91425" tIns="91425" rIns="91425" bIns="91425" anchor="b" anchorCtr="0">
            <a:noAutofit/>
          </a:bodyPr>
          <a:lstStyle>
            <a:lvl1pPr lvl="0" algn="ctr">
              <a:spcBef>
                <a:spcPts val="0"/>
              </a:spcBef>
              <a:spcAft>
                <a:spcPts val="0"/>
              </a:spcAft>
              <a:buClr>
                <a:schemeClr val="lt1"/>
              </a:buClr>
              <a:buSzPts val="5200"/>
              <a:buNone/>
              <a:defRPr sz="48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1423875" y="3526275"/>
            <a:ext cx="6296400" cy="470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2800"/>
              <a:buNone/>
              <a:defRPr sz="1800">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11" name="Google Shape;11;p2"/>
          <p:cNvSpPr/>
          <p:nvPr/>
        </p:nvSpPr>
        <p:spPr>
          <a:xfrm>
            <a:off x="1343500" y="648619"/>
            <a:ext cx="6456996" cy="3845786"/>
          </a:xfrm>
          <a:custGeom>
            <a:avLst/>
            <a:gdLst/>
            <a:ahLst/>
            <a:cxnLst/>
            <a:rect l="l" t="t" r="r" b="b"/>
            <a:pathLst>
              <a:path w="44226" h="26341" extrusionOk="0">
                <a:moveTo>
                  <a:pt x="0" y="1"/>
                </a:moveTo>
                <a:lnTo>
                  <a:pt x="0" y="24508"/>
                </a:lnTo>
                <a:lnTo>
                  <a:pt x="0" y="24759"/>
                </a:lnTo>
                <a:lnTo>
                  <a:pt x="0" y="25025"/>
                </a:lnTo>
                <a:cubicBezTo>
                  <a:pt x="2734" y="25025"/>
                  <a:pt x="4124" y="25365"/>
                  <a:pt x="5469" y="25675"/>
                </a:cubicBezTo>
                <a:cubicBezTo>
                  <a:pt x="6843" y="26000"/>
                  <a:pt x="8262" y="26341"/>
                  <a:pt x="11057" y="26341"/>
                </a:cubicBezTo>
                <a:cubicBezTo>
                  <a:pt x="13850" y="26341"/>
                  <a:pt x="15269" y="26000"/>
                  <a:pt x="16644" y="25675"/>
                </a:cubicBezTo>
                <a:cubicBezTo>
                  <a:pt x="17988" y="25365"/>
                  <a:pt x="19378" y="25025"/>
                  <a:pt x="22113" y="25025"/>
                </a:cubicBezTo>
                <a:cubicBezTo>
                  <a:pt x="24847" y="25025"/>
                  <a:pt x="26236" y="25365"/>
                  <a:pt x="27596" y="25675"/>
                </a:cubicBezTo>
                <a:cubicBezTo>
                  <a:pt x="28956" y="26000"/>
                  <a:pt x="30375" y="26341"/>
                  <a:pt x="33169" y="26341"/>
                </a:cubicBezTo>
                <a:cubicBezTo>
                  <a:pt x="35962" y="26341"/>
                  <a:pt x="37381" y="26000"/>
                  <a:pt x="38757" y="25675"/>
                </a:cubicBezTo>
                <a:cubicBezTo>
                  <a:pt x="40101" y="25365"/>
                  <a:pt x="41490" y="25025"/>
                  <a:pt x="44226" y="25025"/>
                </a:cubicBezTo>
                <a:lnTo>
                  <a:pt x="44226" y="24759"/>
                </a:lnTo>
                <a:lnTo>
                  <a:pt x="44226" y="24508"/>
                </a:lnTo>
                <a:lnTo>
                  <a:pt x="44226" y="1"/>
                </a:lnTo>
                <a:cubicBezTo>
                  <a:pt x="41447" y="1"/>
                  <a:pt x="40028" y="340"/>
                  <a:pt x="38653" y="665"/>
                </a:cubicBezTo>
                <a:cubicBezTo>
                  <a:pt x="37308" y="991"/>
                  <a:pt x="35903" y="1316"/>
                  <a:pt x="33169" y="1316"/>
                </a:cubicBezTo>
                <a:cubicBezTo>
                  <a:pt x="30434" y="1316"/>
                  <a:pt x="29045" y="991"/>
                  <a:pt x="27700" y="665"/>
                </a:cubicBezTo>
                <a:cubicBezTo>
                  <a:pt x="26325" y="340"/>
                  <a:pt x="24906" y="1"/>
                  <a:pt x="22113" y="1"/>
                </a:cubicBezTo>
                <a:cubicBezTo>
                  <a:pt x="19319" y="1"/>
                  <a:pt x="17900" y="340"/>
                  <a:pt x="16526" y="665"/>
                </a:cubicBezTo>
                <a:cubicBezTo>
                  <a:pt x="15180" y="991"/>
                  <a:pt x="13791" y="1316"/>
                  <a:pt x="11057" y="1316"/>
                </a:cubicBezTo>
                <a:cubicBezTo>
                  <a:pt x="8321" y="1316"/>
                  <a:pt x="6932" y="991"/>
                  <a:pt x="5588" y="665"/>
                </a:cubicBezTo>
                <a:cubicBezTo>
                  <a:pt x="4212" y="340"/>
                  <a:pt x="2793" y="1"/>
                  <a:pt x="0" y="1"/>
                </a:cubicBezTo>
                <a:close/>
              </a:path>
            </a:pathLst>
          </a:custGeom>
          <a:solidFill>
            <a:schemeClr val="l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rot="-8461094" flipH="1">
            <a:off x="319723" y="-36654"/>
            <a:ext cx="1662843" cy="1800612"/>
            <a:chOff x="8526124" y="96238"/>
            <a:chExt cx="1955234" cy="2117228"/>
          </a:xfrm>
        </p:grpSpPr>
        <p:sp>
          <p:nvSpPr>
            <p:cNvPr id="13" name="Google Shape;13;p2"/>
            <p:cNvSpPr/>
            <p:nvPr/>
          </p:nvSpPr>
          <p:spPr>
            <a:xfrm>
              <a:off x="8589873" y="161385"/>
              <a:ext cx="1848481" cy="1986700"/>
            </a:xfrm>
            <a:custGeom>
              <a:avLst/>
              <a:gdLst/>
              <a:ahLst/>
              <a:cxnLst/>
              <a:rect l="l" t="t" r="r" b="b"/>
              <a:pathLst>
                <a:path w="15861" h="17047" extrusionOk="0">
                  <a:moveTo>
                    <a:pt x="8847" y="1"/>
                  </a:moveTo>
                  <a:cubicBezTo>
                    <a:pt x="8758" y="1"/>
                    <a:pt x="8654" y="37"/>
                    <a:pt x="8573" y="78"/>
                  </a:cubicBezTo>
                  <a:cubicBezTo>
                    <a:pt x="8130" y="329"/>
                    <a:pt x="7686" y="581"/>
                    <a:pt x="7243" y="847"/>
                  </a:cubicBezTo>
                  <a:cubicBezTo>
                    <a:pt x="6799" y="1142"/>
                    <a:pt x="6342" y="1438"/>
                    <a:pt x="5987" y="1836"/>
                  </a:cubicBezTo>
                  <a:cubicBezTo>
                    <a:pt x="5632" y="2236"/>
                    <a:pt x="5366" y="2739"/>
                    <a:pt x="5337" y="3271"/>
                  </a:cubicBezTo>
                  <a:cubicBezTo>
                    <a:pt x="5321" y="3566"/>
                    <a:pt x="5380" y="3876"/>
                    <a:pt x="5262" y="4142"/>
                  </a:cubicBezTo>
                  <a:cubicBezTo>
                    <a:pt x="5173" y="4349"/>
                    <a:pt x="4996" y="4512"/>
                    <a:pt x="4907" y="4734"/>
                  </a:cubicBezTo>
                  <a:cubicBezTo>
                    <a:pt x="4700" y="5147"/>
                    <a:pt x="4878" y="5665"/>
                    <a:pt x="5114" y="6064"/>
                  </a:cubicBezTo>
                  <a:cubicBezTo>
                    <a:pt x="5233" y="6257"/>
                    <a:pt x="5706" y="6818"/>
                    <a:pt x="5928" y="7069"/>
                  </a:cubicBezTo>
                  <a:cubicBezTo>
                    <a:pt x="5853" y="7453"/>
                    <a:pt x="5794" y="8015"/>
                    <a:pt x="5839" y="8858"/>
                  </a:cubicBezTo>
                  <a:cubicBezTo>
                    <a:pt x="5544" y="9095"/>
                    <a:pt x="5233" y="9345"/>
                    <a:pt x="4923" y="9627"/>
                  </a:cubicBezTo>
                  <a:cubicBezTo>
                    <a:pt x="4907" y="9627"/>
                    <a:pt x="4893" y="9641"/>
                    <a:pt x="4878" y="9656"/>
                  </a:cubicBezTo>
                  <a:cubicBezTo>
                    <a:pt x="4346" y="10143"/>
                    <a:pt x="3770" y="10705"/>
                    <a:pt x="3208" y="11371"/>
                  </a:cubicBezTo>
                  <a:lnTo>
                    <a:pt x="3075" y="10971"/>
                  </a:lnTo>
                  <a:cubicBezTo>
                    <a:pt x="3119" y="10898"/>
                    <a:pt x="3163" y="10794"/>
                    <a:pt x="3208" y="10632"/>
                  </a:cubicBezTo>
                  <a:cubicBezTo>
                    <a:pt x="3386" y="9981"/>
                    <a:pt x="3459" y="9302"/>
                    <a:pt x="3415" y="8622"/>
                  </a:cubicBezTo>
                  <a:cubicBezTo>
                    <a:pt x="3400" y="8281"/>
                    <a:pt x="3356" y="7926"/>
                    <a:pt x="3400" y="7587"/>
                  </a:cubicBezTo>
                  <a:cubicBezTo>
                    <a:pt x="3445" y="7203"/>
                    <a:pt x="3622" y="6818"/>
                    <a:pt x="3548" y="6434"/>
                  </a:cubicBezTo>
                  <a:cubicBezTo>
                    <a:pt x="3474" y="6079"/>
                    <a:pt x="3238" y="5798"/>
                    <a:pt x="3149" y="5458"/>
                  </a:cubicBezTo>
                  <a:cubicBezTo>
                    <a:pt x="2972" y="4690"/>
                    <a:pt x="3104" y="3773"/>
                    <a:pt x="3119" y="2989"/>
                  </a:cubicBezTo>
                  <a:lnTo>
                    <a:pt x="3119" y="2989"/>
                  </a:lnTo>
                  <a:cubicBezTo>
                    <a:pt x="2808" y="3064"/>
                    <a:pt x="2572" y="3330"/>
                    <a:pt x="2365" y="3581"/>
                  </a:cubicBezTo>
                  <a:cubicBezTo>
                    <a:pt x="2085" y="3906"/>
                    <a:pt x="1819" y="4231"/>
                    <a:pt x="1567" y="4572"/>
                  </a:cubicBezTo>
                  <a:cubicBezTo>
                    <a:pt x="1389" y="4822"/>
                    <a:pt x="1212" y="5104"/>
                    <a:pt x="1183" y="5413"/>
                  </a:cubicBezTo>
                  <a:cubicBezTo>
                    <a:pt x="1168" y="5561"/>
                    <a:pt x="1183" y="5709"/>
                    <a:pt x="1168" y="5857"/>
                  </a:cubicBezTo>
                  <a:cubicBezTo>
                    <a:pt x="1080" y="6434"/>
                    <a:pt x="725" y="6892"/>
                    <a:pt x="754" y="7512"/>
                  </a:cubicBezTo>
                  <a:cubicBezTo>
                    <a:pt x="769" y="7735"/>
                    <a:pt x="828" y="7956"/>
                    <a:pt x="843" y="8192"/>
                  </a:cubicBezTo>
                  <a:cubicBezTo>
                    <a:pt x="873" y="8665"/>
                    <a:pt x="710" y="9154"/>
                    <a:pt x="814" y="9627"/>
                  </a:cubicBezTo>
                  <a:cubicBezTo>
                    <a:pt x="932" y="10084"/>
                    <a:pt x="1287" y="10469"/>
                    <a:pt x="1715" y="10691"/>
                  </a:cubicBezTo>
                  <a:cubicBezTo>
                    <a:pt x="1981" y="10839"/>
                    <a:pt x="2335" y="11001"/>
                    <a:pt x="2646" y="11046"/>
                  </a:cubicBezTo>
                  <a:cubicBezTo>
                    <a:pt x="2749" y="11046"/>
                    <a:pt x="2808" y="11060"/>
                    <a:pt x="2868" y="11060"/>
                  </a:cubicBezTo>
                  <a:lnTo>
                    <a:pt x="3031" y="11562"/>
                  </a:lnTo>
                  <a:lnTo>
                    <a:pt x="3045" y="11562"/>
                  </a:lnTo>
                  <a:cubicBezTo>
                    <a:pt x="1981" y="12819"/>
                    <a:pt x="946" y="14400"/>
                    <a:pt x="30" y="16352"/>
                  </a:cubicBezTo>
                  <a:cubicBezTo>
                    <a:pt x="0" y="16411"/>
                    <a:pt x="30" y="16470"/>
                    <a:pt x="89" y="16499"/>
                  </a:cubicBezTo>
                  <a:cubicBezTo>
                    <a:pt x="104" y="16499"/>
                    <a:pt x="118" y="16515"/>
                    <a:pt x="134" y="16515"/>
                  </a:cubicBezTo>
                  <a:cubicBezTo>
                    <a:pt x="177" y="16515"/>
                    <a:pt x="207" y="16485"/>
                    <a:pt x="237" y="16440"/>
                  </a:cubicBezTo>
                  <a:cubicBezTo>
                    <a:pt x="548" y="15776"/>
                    <a:pt x="873" y="15169"/>
                    <a:pt x="1198" y="14593"/>
                  </a:cubicBezTo>
                  <a:lnTo>
                    <a:pt x="2158" y="14371"/>
                  </a:lnTo>
                  <a:cubicBezTo>
                    <a:pt x="2440" y="14652"/>
                    <a:pt x="3208" y="15391"/>
                    <a:pt x="3518" y="15642"/>
                  </a:cubicBezTo>
                  <a:cubicBezTo>
                    <a:pt x="3773" y="15853"/>
                    <a:pt x="4101" y="16062"/>
                    <a:pt x="4418" y="16062"/>
                  </a:cubicBezTo>
                  <a:cubicBezTo>
                    <a:pt x="4524" y="16062"/>
                    <a:pt x="4629" y="16038"/>
                    <a:pt x="4730" y="15983"/>
                  </a:cubicBezTo>
                  <a:cubicBezTo>
                    <a:pt x="4819" y="15938"/>
                    <a:pt x="4907" y="15849"/>
                    <a:pt x="5011" y="15819"/>
                  </a:cubicBezTo>
                  <a:cubicBezTo>
                    <a:pt x="5039" y="15810"/>
                    <a:pt x="5068" y="15807"/>
                    <a:pt x="5097" y="15807"/>
                  </a:cubicBezTo>
                  <a:cubicBezTo>
                    <a:pt x="5164" y="15807"/>
                    <a:pt x="5235" y="15824"/>
                    <a:pt x="5307" y="15835"/>
                  </a:cubicBezTo>
                  <a:cubicBezTo>
                    <a:pt x="5928" y="15967"/>
                    <a:pt x="6549" y="16101"/>
                    <a:pt x="7110" y="16411"/>
                  </a:cubicBezTo>
                  <a:cubicBezTo>
                    <a:pt x="7529" y="16642"/>
                    <a:pt x="7921" y="16973"/>
                    <a:pt x="8393" y="16973"/>
                  </a:cubicBezTo>
                  <a:cubicBezTo>
                    <a:pt x="8404" y="16973"/>
                    <a:pt x="8415" y="16973"/>
                    <a:pt x="8425" y="16972"/>
                  </a:cubicBezTo>
                  <a:cubicBezTo>
                    <a:pt x="8677" y="16972"/>
                    <a:pt x="8928" y="16869"/>
                    <a:pt x="9180" y="16810"/>
                  </a:cubicBezTo>
                  <a:cubicBezTo>
                    <a:pt x="9350" y="16760"/>
                    <a:pt x="9554" y="16730"/>
                    <a:pt x="9746" y="16730"/>
                  </a:cubicBezTo>
                  <a:cubicBezTo>
                    <a:pt x="9838" y="16730"/>
                    <a:pt x="9926" y="16737"/>
                    <a:pt x="10007" y="16751"/>
                  </a:cubicBezTo>
                  <a:cubicBezTo>
                    <a:pt x="10126" y="16781"/>
                    <a:pt x="10717" y="16958"/>
                    <a:pt x="10761" y="17047"/>
                  </a:cubicBezTo>
                  <a:cubicBezTo>
                    <a:pt x="10554" y="16559"/>
                    <a:pt x="10333" y="16086"/>
                    <a:pt x="10067" y="15613"/>
                  </a:cubicBezTo>
                  <a:cubicBezTo>
                    <a:pt x="9948" y="15376"/>
                    <a:pt x="9801" y="15125"/>
                    <a:pt x="9594" y="14962"/>
                  </a:cubicBezTo>
                  <a:cubicBezTo>
                    <a:pt x="9268" y="14696"/>
                    <a:pt x="8810" y="14623"/>
                    <a:pt x="8455" y="14386"/>
                  </a:cubicBezTo>
                  <a:cubicBezTo>
                    <a:pt x="8145" y="14179"/>
                    <a:pt x="7938" y="13839"/>
                    <a:pt x="7686" y="13543"/>
                  </a:cubicBezTo>
                  <a:cubicBezTo>
                    <a:pt x="7350" y="13139"/>
                    <a:pt x="7025" y="12993"/>
                    <a:pt x="6544" y="12993"/>
                  </a:cubicBezTo>
                  <a:cubicBezTo>
                    <a:pt x="6498" y="12993"/>
                    <a:pt x="6450" y="12994"/>
                    <a:pt x="6401" y="12997"/>
                  </a:cubicBezTo>
                  <a:cubicBezTo>
                    <a:pt x="6171" y="13007"/>
                    <a:pt x="5933" y="13062"/>
                    <a:pt x="5704" y="13062"/>
                  </a:cubicBezTo>
                  <a:cubicBezTo>
                    <a:pt x="5609" y="13062"/>
                    <a:pt x="5516" y="13052"/>
                    <a:pt x="5425" y="13026"/>
                  </a:cubicBezTo>
                  <a:cubicBezTo>
                    <a:pt x="5159" y="12952"/>
                    <a:pt x="4952" y="12775"/>
                    <a:pt x="4700" y="12686"/>
                  </a:cubicBezTo>
                  <a:cubicBezTo>
                    <a:pt x="4592" y="12651"/>
                    <a:pt x="4481" y="12635"/>
                    <a:pt x="4370" y="12635"/>
                  </a:cubicBezTo>
                  <a:cubicBezTo>
                    <a:pt x="3963" y="12635"/>
                    <a:pt x="3547" y="12845"/>
                    <a:pt x="3222" y="13100"/>
                  </a:cubicBezTo>
                  <a:cubicBezTo>
                    <a:pt x="3015" y="13263"/>
                    <a:pt x="2424" y="13868"/>
                    <a:pt x="2173" y="14134"/>
                  </a:cubicBezTo>
                  <a:lnTo>
                    <a:pt x="1360" y="14327"/>
                  </a:lnTo>
                  <a:cubicBezTo>
                    <a:pt x="2542" y="12361"/>
                    <a:pt x="3829" y="10912"/>
                    <a:pt x="5026" y="9834"/>
                  </a:cubicBezTo>
                  <a:lnTo>
                    <a:pt x="5810" y="9907"/>
                  </a:lnTo>
                  <a:cubicBezTo>
                    <a:pt x="5957" y="10262"/>
                    <a:pt x="6342" y="11060"/>
                    <a:pt x="6578" y="11356"/>
                  </a:cubicBezTo>
                  <a:cubicBezTo>
                    <a:pt x="6815" y="11651"/>
                    <a:pt x="7140" y="11947"/>
                    <a:pt x="7524" y="11947"/>
                  </a:cubicBezTo>
                  <a:cubicBezTo>
                    <a:pt x="7881" y="11947"/>
                    <a:pt x="8212" y="11706"/>
                    <a:pt x="8565" y="11706"/>
                  </a:cubicBezTo>
                  <a:cubicBezTo>
                    <a:pt x="8592" y="11706"/>
                    <a:pt x="8620" y="11707"/>
                    <a:pt x="8648" y="11710"/>
                  </a:cubicBezTo>
                  <a:cubicBezTo>
                    <a:pt x="9135" y="11740"/>
                    <a:pt x="9416" y="12228"/>
                    <a:pt x="9815" y="12494"/>
                  </a:cubicBezTo>
                  <a:cubicBezTo>
                    <a:pt x="10436" y="12879"/>
                    <a:pt x="11249" y="12701"/>
                    <a:pt x="11959" y="12849"/>
                  </a:cubicBezTo>
                  <a:cubicBezTo>
                    <a:pt x="12225" y="12893"/>
                    <a:pt x="12461" y="12997"/>
                    <a:pt x="12727" y="13041"/>
                  </a:cubicBezTo>
                  <a:cubicBezTo>
                    <a:pt x="12791" y="13051"/>
                    <a:pt x="12857" y="13057"/>
                    <a:pt x="12923" y="13057"/>
                  </a:cubicBezTo>
                  <a:cubicBezTo>
                    <a:pt x="13130" y="13057"/>
                    <a:pt x="13335" y="13002"/>
                    <a:pt x="13480" y="12879"/>
                  </a:cubicBezTo>
                  <a:cubicBezTo>
                    <a:pt x="13230" y="12242"/>
                    <a:pt x="12964" y="11607"/>
                    <a:pt x="12712" y="10971"/>
                  </a:cubicBezTo>
                  <a:cubicBezTo>
                    <a:pt x="12534" y="10543"/>
                    <a:pt x="12284" y="10055"/>
                    <a:pt x="11811" y="10025"/>
                  </a:cubicBezTo>
                  <a:cubicBezTo>
                    <a:pt x="11797" y="10024"/>
                    <a:pt x="11784" y="10024"/>
                    <a:pt x="11771" y="10024"/>
                  </a:cubicBezTo>
                  <a:cubicBezTo>
                    <a:pt x="11547" y="10024"/>
                    <a:pt x="11324" y="10129"/>
                    <a:pt x="11101" y="10129"/>
                  </a:cubicBezTo>
                  <a:cubicBezTo>
                    <a:pt x="11095" y="10129"/>
                    <a:pt x="11089" y="10129"/>
                    <a:pt x="11082" y="10129"/>
                  </a:cubicBezTo>
                  <a:cubicBezTo>
                    <a:pt x="10487" y="10129"/>
                    <a:pt x="10120" y="9476"/>
                    <a:pt x="9578" y="9213"/>
                  </a:cubicBezTo>
                  <a:cubicBezTo>
                    <a:pt x="9355" y="9104"/>
                    <a:pt x="9107" y="9067"/>
                    <a:pt x="8853" y="9067"/>
                  </a:cubicBezTo>
                  <a:cubicBezTo>
                    <a:pt x="8587" y="9067"/>
                    <a:pt x="8314" y="9108"/>
                    <a:pt x="8056" y="9154"/>
                  </a:cubicBezTo>
                  <a:cubicBezTo>
                    <a:pt x="7627" y="9227"/>
                    <a:pt x="6356" y="9568"/>
                    <a:pt x="5898" y="9686"/>
                  </a:cubicBezTo>
                  <a:lnTo>
                    <a:pt x="5248" y="9627"/>
                  </a:lnTo>
                  <a:cubicBezTo>
                    <a:pt x="5794" y="9154"/>
                    <a:pt x="6326" y="8769"/>
                    <a:pt x="6799" y="8444"/>
                  </a:cubicBezTo>
                  <a:cubicBezTo>
                    <a:pt x="7406" y="8030"/>
                    <a:pt x="7982" y="7705"/>
                    <a:pt x="8484" y="7453"/>
                  </a:cubicBezTo>
                  <a:cubicBezTo>
                    <a:pt x="8559" y="7483"/>
                    <a:pt x="8662" y="7498"/>
                    <a:pt x="8810" y="7512"/>
                  </a:cubicBezTo>
                  <a:cubicBezTo>
                    <a:pt x="9066" y="7547"/>
                    <a:pt x="9326" y="7563"/>
                    <a:pt x="9586" y="7563"/>
                  </a:cubicBezTo>
                  <a:cubicBezTo>
                    <a:pt x="10003" y="7563"/>
                    <a:pt x="10420" y="7521"/>
                    <a:pt x="10820" y="7439"/>
                  </a:cubicBezTo>
                  <a:cubicBezTo>
                    <a:pt x="11160" y="7365"/>
                    <a:pt x="11500" y="7262"/>
                    <a:pt x="11840" y="7262"/>
                  </a:cubicBezTo>
                  <a:cubicBezTo>
                    <a:pt x="12093" y="7262"/>
                    <a:pt x="12353" y="7303"/>
                    <a:pt x="12603" y="7303"/>
                  </a:cubicBezTo>
                  <a:cubicBezTo>
                    <a:pt x="12747" y="7303"/>
                    <a:pt x="12888" y="7290"/>
                    <a:pt x="13023" y="7246"/>
                  </a:cubicBezTo>
                  <a:cubicBezTo>
                    <a:pt x="13348" y="7128"/>
                    <a:pt x="13599" y="6848"/>
                    <a:pt x="13924" y="6714"/>
                  </a:cubicBezTo>
                  <a:cubicBezTo>
                    <a:pt x="14220" y="6596"/>
                    <a:pt x="14545" y="6626"/>
                    <a:pt x="14870" y="6582"/>
                  </a:cubicBezTo>
                  <a:cubicBezTo>
                    <a:pt x="15033" y="6552"/>
                    <a:pt x="15861" y="6271"/>
                    <a:pt x="15624" y="6005"/>
                  </a:cubicBezTo>
                  <a:cubicBezTo>
                    <a:pt x="15417" y="5754"/>
                    <a:pt x="15195" y="5502"/>
                    <a:pt x="14915" y="5325"/>
                  </a:cubicBezTo>
                  <a:cubicBezTo>
                    <a:pt x="14767" y="5236"/>
                    <a:pt x="14604" y="5177"/>
                    <a:pt x="14471" y="5074"/>
                  </a:cubicBezTo>
                  <a:cubicBezTo>
                    <a:pt x="13939" y="4690"/>
                    <a:pt x="13141" y="4734"/>
                    <a:pt x="12520" y="4660"/>
                  </a:cubicBezTo>
                  <a:cubicBezTo>
                    <a:pt x="12325" y="4633"/>
                    <a:pt x="12130" y="4612"/>
                    <a:pt x="11934" y="4612"/>
                  </a:cubicBezTo>
                  <a:cubicBezTo>
                    <a:pt x="11804" y="4612"/>
                    <a:pt x="11675" y="4621"/>
                    <a:pt x="11545" y="4645"/>
                  </a:cubicBezTo>
                  <a:cubicBezTo>
                    <a:pt x="11322" y="4690"/>
                    <a:pt x="11101" y="4778"/>
                    <a:pt x="10879" y="4822"/>
                  </a:cubicBezTo>
                  <a:cubicBezTo>
                    <a:pt x="10406" y="4926"/>
                    <a:pt x="9903" y="4838"/>
                    <a:pt x="9460" y="5015"/>
                  </a:cubicBezTo>
                  <a:cubicBezTo>
                    <a:pt x="9017" y="5192"/>
                    <a:pt x="8691" y="5606"/>
                    <a:pt x="8529" y="6050"/>
                  </a:cubicBezTo>
                  <a:cubicBezTo>
                    <a:pt x="8425" y="6345"/>
                    <a:pt x="8322" y="6714"/>
                    <a:pt x="8322" y="7039"/>
                  </a:cubicBezTo>
                  <a:cubicBezTo>
                    <a:pt x="8322" y="7128"/>
                    <a:pt x="8322" y="7217"/>
                    <a:pt x="8337" y="7276"/>
                  </a:cubicBezTo>
                  <a:cubicBezTo>
                    <a:pt x="7849" y="7528"/>
                    <a:pt x="7288" y="7838"/>
                    <a:pt x="6681" y="8251"/>
                  </a:cubicBezTo>
                  <a:cubicBezTo>
                    <a:pt x="6474" y="8385"/>
                    <a:pt x="6267" y="8533"/>
                    <a:pt x="6046" y="8695"/>
                  </a:cubicBezTo>
                  <a:cubicBezTo>
                    <a:pt x="6031" y="7926"/>
                    <a:pt x="6090" y="7410"/>
                    <a:pt x="6149" y="7084"/>
                  </a:cubicBezTo>
                  <a:cubicBezTo>
                    <a:pt x="6430" y="6848"/>
                    <a:pt x="7110" y="6286"/>
                    <a:pt x="7361" y="6034"/>
                  </a:cubicBezTo>
                  <a:cubicBezTo>
                    <a:pt x="7642" y="5768"/>
                    <a:pt x="7923" y="5384"/>
                    <a:pt x="7775" y="5029"/>
                  </a:cubicBezTo>
                  <a:cubicBezTo>
                    <a:pt x="7731" y="4940"/>
                    <a:pt x="7672" y="4852"/>
                    <a:pt x="7657" y="4763"/>
                  </a:cubicBezTo>
                  <a:cubicBezTo>
                    <a:pt x="7642" y="4674"/>
                    <a:pt x="7672" y="4586"/>
                    <a:pt x="7702" y="4512"/>
                  </a:cubicBezTo>
                  <a:cubicBezTo>
                    <a:pt x="7879" y="3980"/>
                    <a:pt x="8056" y="3448"/>
                    <a:pt x="8366" y="2989"/>
                  </a:cubicBezTo>
                  <a:cubicBezTo>
                    <a:pt x="8618" y="2650"/>
                    <a:pt x="8943" y="2325"/>
                    <a:pt x="8987" y="1896"/>
                  </a:cubicBezTo>
                  <a:cubicBezTo>
                    <a:pt x="9017" y="1674"/>
                    <a:pt x="8943" y="1452"/>
                    <a:pt x="8914" y="1231"/>
                  </a:cubicBezTo>
                  <a:cubicBezTo>
                    <a:pt x="8884" y="950"/>
                    <a:pt x="8914" y="654"/>
                    <a:pt x="9002" y="374"/>
                  </a:cubicBezTo>
                  <a:cubicBezTo>
                    <a:pt x="9032" y="285"/>
                    <a:pt x="9061" y="167"/>
                    <a:pt x="9017" y="92"/>
                  </a:cubicBezTo>
                  <a:cubicBezTo>
                    <a:pt x="8983" y="26"/>
                    <a:pt x="8920" y="1"/>
                    <a:pt x="88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526124" y="96238"/>
              <a:ext cx="1955234" cy="2117228"/>
            </a:xfrm>
            <a:custGeom>
              <a:avLst/>
              <a:gdLst/>
              <a:ahLst/>
              <a:cxnLst/>
              <a:rect l="l" t="t" r="r" b="b"/>
              <a:pathLst>
                <a:path w="16777" h="18167" extrusionOk="0">
                  <a:moveTo>
                    <a:pt x="8888" y="1403"/>
                  </a:moveTo>
                  <a:lnTo>
                    <a:pt x="8888" y="1403"/>
                  </a:lnTo>
                  <a:cubicBezTo>
                    <a:pt x="8885" y="1453"/>
                    <a:pt x="8884" y="1503"/>
                    <a:pt x="8884" y="1553"/>
                  </a:cubicBezTo>
                  <a:cubicBezTo>
                    <a:pt x="8884" y="1656"/>
                    <a:pt x="8899" y="1760"/>
                    <a:pt x="8913" y="1863"/>
                  </a:cubicBezTo>
                  <a:cubicBezTo>
                    <a:pt x="8929" y="1982"/>
                    <a:pt x="8943" y="2086"/>
                    <a:pt x="8958" y="2174"/>
                  </a:cubicBezTo>
                  <a:cubicBezTo>
                    <a:pt x="8972" y="2218"/>
                    <a:pt x="8972" y="2263"/>
                    <a:pt x="8972" y="2293"/>
                  </a:cubicBezTo>
                  <a:cubicBezTo>
                    <a:pt x="8988" y="2322"/>
                    <a:pt x="8988" y="2352"/>
                    <a:pt x="8988" y="2366"/>
                  </a:cubicBezTo>
                  <a:lnTo>
                    <a:pt x="8988" y="2411"/>
                  </a:lnTo>
                  <a:cubicBezTo>
                    <a:pt x="8972" y="2425"/>
                    <a:pt x="8972" y="2440"/>
                    <a:pt x="8972" y="2470"/>
                  </a:cubicBezTo>
                  <a:cubicBezTo>
                    <a:pt x="8958" y="2499"/>
                    <a:pt x="8943" y="2543"/>
                    <a:pt x="8913" y="2602"/>
                  </a:cubicBezTo>
                  <a:cubicBezTo>
                    <a:pt x="8869" y="2677"/>
                    <a:pt x="8810" y="2766"/>
                    <a:pt x="8736" y="2868"/>
                  </a:cubicBezTo>
                  <a:cubicBezTo>
                    <a:pt x="8647" y="2972"/>
                    <a:pt x="8558" y="3091"/>
                    <a:pt x="8470" y="3223"/>
                  </a:cubicBezTo>
                  <a:cubicBezTo>
                    <a:pt x="8278" y="3505"/>
                    <a:pt x="8130" y="3785"/>
                    <a:pt x="8012" y="4066"/>
                  </a:cubicBezTo>
                  <a:cubicBezTo>
                    <a:pt x="7894" y="4347"/>
                    <a:pt x="7805" y="4628"/>
                    <a:pt x="7716" y="4894"/>
                  </a:cubicBezTo>
                  <a:cubicBezTo>
                    <a:pt x="7701" y="4924"/>
                    <a:pt x="7687" y="4967"/>
                    <a:pt x="7672" y="5042"/>
                  </a:cubicBezTo>
                  <a:cubicBezTo>
                    <a:pt x="7672" y="5071"/>
                    <a:pt x="7657" y="5101"/>
                    <a:pt x="7657" y="5145"/>
                  </a:cubicBezTo>
                  <a:cubicBezTo>
                    <a:pt x="7642" y="5190"/>
                    <a:pt x="7642" y="5233"/>
                    <a:pt x="7642" y="5278"/>
                  </a:cubicBezTo>
                  <a:cubicBezTo>
                    <a:pt x="7642" y="5322"/>
                    <a:pt x="7642" y="5367"/>
                    <a:pt x="7657" y="5411"/>
                  </a:cubicBezTo>
                  <a:cubicBezTo>
                    <a:pt x="7672" y="5485"/>
                    <a:pt x="7687" y="5544"/>
                    <a:pt x="7701" y="5588"/>
                  </a:cubicBezTo>
                  <a:cubicBezTo>
                    <a:pt x="7731" y="5677"/>
                    <a:pt x="7760" y="5722"/>
                    <a:pt x="7776" y="5751"/>
                  </a:cubicBezTo>
                  <a:cubicBezTo>
                    <a:pt x="7790" y="5781"/>
                    <a:pt x="7805" y="5781"/>
                    <a:pt x="7805" y="5795"/>
                  </a:cubicBezTo>
                  <a:cubicBezTo>
                    <a:pt x="7805" y="5795"/>
                    <a:pt x="7805" y="5810"/>
                    <a:pt x="7790" y="5840"/>
                  </a:cubicBezTo>
                  <a:cubicBezTo>
                    <a:pt x="7790" y="5870"/>
                    <a:pt x="7776" y="5884"/>
                    <a:pt x="7760" y="5913"/>
                  </a:cubicBezTo>
                  <a:cubicBezTo>
                    <a:pt x="7731" y="5958"/>
                    <a:pt x="7701" y="6002"/>
                    <a:pt x="7657" y="6047"/>
                  </a:cubicBezTo>
                  <a:cubicBezTo>
                    <a:pt x="7612" y="6106"/>
                    <a:pt x="7569" y="6150"/>
                    <a:pt x="7524" y="6195"/>
                  </a:cubicBezTo>
                  <a:cubicBezTo>
                    <a:pt x="7494" y="6224"/>
                    <a:pt x="7465" y="6254"/>
                    <a:pt x="7421" y="6283"/>
                  </a:cubicBezTo>
                  <a:cubicBezTo>
                    <a:pt x="7346" y="6357"/>
                    <a:pt x="7258" y="6431"/>
                    <a:pt x="7169" y="6520"/>
                  </a:cubicBezTo>
                  <a:cubicBezTo>
                    <a:pt x="7021" y="6638"/>
                    <a:pt x="6859" y="6771"/>
                    <a:pt x="6711" y="6889"/>
                  </a:cubicBezTo>
                  <a:cubicBezTo>
                    <a:pt x="6684" y="6913"/>
                    <a:pt x="6657" y="6937"/>
                    <a:pt x="6631" y="6960"/>
                  </a:cubicBezTo>
                  <a:lnTo>
                    <a:pt x="6631" y="6960"/>
                  </a:lnTo>
                  <a:cubicBezTo>
                    <a:pt x="6576" y="6894"/>
                    <a:pt x="6518" y="6825"/>
                    <a:pt x="6459" y="6756"/>
                  </a:cubicBezTo>
                  <a:cubicBezTo>
                    <a:pt x="6386" y="6652"/>
                    <a:pt x="6312" y="6564"/>
                    <a:pt x="6253" y="6490"/>
                  </a:cubicBezTo>
                  <a:cubicBezTo>
                    <a:pt x="6223" y="6445"/>
                    <a:pt x="6193" y="6416"/>
                    <a:pt x="6179" y="6386"/>
                  </a:cubicBezTo>
                  <a:cubicBezTo>
                    <a:pt x="6164" y="6372"/>
                    <a:pt x="6164" y="6357"/>
                    <a:pt x="6150" y="6343"/>
                  </a:cubicBezTo>
                  <a:lnTo>
                    <a:pt x="6150" y="6327"/>
                  </a:lnTo>
                  <a:cubicBezTo>
                    <a:pt x="6075" y="6224"/>
                    <a:pt x="6016" y="6106"/>
                    <a:pt x="5972" y="5988"/>
                  </a:cubicBezTo>
                  <a:cubicBezTo>
                    <a:pt x="5957" y="5929"/>
                    <a:pt x="5943" y="5884"/>
                    <a:pt x="5943" y="5825"/>
                  </a:cubicBezTo>
                  <a:cubicBezTo>
                    <a:pt x="5927" y="5781"/>
                    <a:pt x="5927" y="5736"/>
                    <a:pt x="5927" y="5692"/>
                  </a:cubicBezTo>
                  <a:lnTo>
                    <a:pt x="5927" y="5604"/>
                  </a:lnTo>
                  <a:cubicBezTo>
                    <a:pt x="5943" y="5574"/>
                    <a:pt x="5943" y="5544"/>
                    <a:pt x="5957" y="5529"/>
                  </a:cubicBezTo>
                  <a:cubicBezTo>
                    <a:pt x="5972" y="5499"/>
                    <a:pt x="5986" y="5485"/>
                    <a:pt x="6002" y="5440"/>
                  </a:cubicBezTo>
                  <a:cubicBezTo>
                    <a:pt x="6016" y="5426"/>
                    <a:pt x="6046" y="5397"/>
                    <a:pt x="6061" y="5352"/>
                  </a:cubicBezTo>
                  <a:cubicBezTo>
                    <a:pt x="6105" y="5308"/>
                    <a:pt x="6150" y="5249"/>
                    <a:pt x="6193" y="5174"/>
                  </a:cubicBezTo>
                  <a:cubicBezTo>
                    <a:pt x="6238" y="5101"/>
                    <a:pt x="6297" y="5012"/>
                    <a:pt x="6327" y="4908"/>
                  </a:cubicBezTo>
                  <a:cubicBezTo>
                    <a:pt x="6386" y="4776"/>
                    <a:pt x="6416" y="4658"/>
                    <a:pt x="6430" y="4539"/>
                  </a:cubicBezTo>
                  <a:cubicBezTo>
                    <a:pt x="6445" y="4421"/>
                    <a:pt x="6445" y="4317"/>
                    <a:pt x="6445" y="4228"/>
                  </a:cubicBezTo>
                  <a:lnTo>
                    <a:pt x="6445" y="3962"/>
                  </a:lnTo>
                  <a:lnTo>
                    <a:pt x="6445" y="3859"/>
                  </a:lnTo>
                  <a:cubicBezTo>
                    <a:pt x="6445" y="3771"/>
                    <a:pt x="6459" y="3682"/>
                    <a:pt x="6489" y="3593"/>
                  </a:cubicBezTo>
                  <a:cubicBezTo>
                    <a:pt x="6519" y="3445"/>
                    <a:pt x="6593" y="3298"/>
                    <a:pt x="6666" y="3164"/>
                  </a:cubicBezTo>
                  <a:cubicBezTo>
                    <a:pt x="6741" y="3032"/>
                    <a:pt x="6844" y="2898"/>
                    <a:pt x="6948" y="2780"/>
                  </a:cubicBezTo>
                  <a:cubicBezTo>
                    <a:pt x="7096" y="2602"/>
                    <a:pt x="7273" y="2455"/>
                    <a:pt x="7465" y="2307"/>
                  </a:cubicBezTo>
                  <a:cubicBezTo>
                    <a:pt x="7657" y="2159"/>
                    <a:pt x="7878" y="2026"/>
                    <a:pt x="8085" y="1879"/>
                  </a:cubicBezTo>
                  <a:cubicBezTo>
                    <a:pt x="8352" y="1713"/>
                    <a:pt x="8619" y="1553"/>
                    <a:pt x="8888" y="1403"/>
                  </a:cubicBezTo>
                  <a:close/>
                  <a:moveTo>
                    <a:pt x="12446" y="5722"/>
                  </a:moveTo>
                  <a:cubicBezTo>
                    <a:pt x="12608" y="5722"/>
                    <a:pt x="12801" y="5751"/>
                    <a:pt x="12993" y="5781"/>
                  </a:cubicBezTo>
                  <a:lnTo>
                    <a:pt x="13525" y="5825"/>
                  </a:lnTo>
                  <a:cubicBezTo>
                    <a:pt x="13643" y="5825"/>
                    <a:pt x="13777" y="5840"/>
                    <a:pt x="13895" y="5854"/>
                  </a:cubicBezTo>
                  <a:cubicBezTo>
                    <a:pt x="14072" y="5870"/>
                    <a:pt x="14234" y="5899"/>
                    <a:pt x="14368" y="5929"/>
                  </a:cubicBezTo>
                  <a:cubicBezTo>
                    <a:pt x="14427" y="5958"/>
                    <a:pt x="14486" y="5972"/>
                    <a:pt x="14545" y="6002"/>
                  </a:cubicBezTo>
                  <a:cubicBezTo>
                    <a:pt x="14589" y="6017"/>
                    <a:pt x="14648" y="6047"/>
                    <a:pt x="14678" y="6077"/>
                  </a:cubicBezTo>
                  <a:cubicBezTo>
                    <a:pt x="14782" y="6150"/>
                    <a:pt x="14885" y="6209"/>
                    <a:pt x="14973" y="6254"/>
                  </a:cubicBezTo>
                  <a:cubicBezTo>
                    <a:pt x="15048" y="6298"/>
                    <a:pt x="15121" y="6327"/>
                    <a:pt x="15166" y="6357"/>
                  </a:cubicBezTo>
                  <a:cubicBezTo>
                    <a:pt x="15246" y="6410"/>
                    <a:pt x="15337" y="6475"/>
                    <a:pt x="15419" y="6563"/>
                  </a:cubicBezTo>
                  <a:lnTo>
                    <a:pt x="15419" y="6563"/>
                  </a:lnTo>
                  <a:cubicBezTo>
                    <a:pt x="15418" y="6563"/>
                    <a:pt x="15418" y="6563"/>
                    <a:pt x="15417" y="6564"/>
                  </a:cubicBezTo>
                  <a:cubicBezTo>
                    <a:pt x="15387" y="6564"/>
                    <a:pt x="15358" y="6579"/>
                    <a:pt x="15344" y="6579"/>
                  </a:cubicBezTo>
                  <a:lnTo>
                    <a:pt x="15328" y="6579"/>
                  </a:lnTo>
                  <a:lnTo>
                    <a:pt x="15329" y="6582"/>
                  </a:lnTo>
                  <a:lnTo>
                    <a:pt x="15329" y="6582"/>
                  </a:lnTo>
                  <a:cubicBezTo>
                    <a:pt x="15272" y="6593"/>
                    <a:pt x="15204" y="6593"/>
                    <a:pt x="15137" y="6593"/>
                  </a:cubicBezTo>
                  <a:cubicBezTo>
                    <a:pt x="15018" y="6609"/>
                    <a:pt x="14885" y="6609"/>
                    <a:pt x="14737" y="6638"/>
                  </a:cubicBezTo>
                  <a:cubicBezTo>
                    <a:pt x="14664" y="6638"/>
                    <a:pt x="14589" y="6652"/>
                    <a:pt x="14516" y="6668"/>
                  </a:cubicBezTo>
                  <a:cubicBezTo>
                    <a:pt x="14427" y="6697"/>
                    <a:pt x="14353" y="6712"/>
                    <a:pt x="14264" y="6756"/>
                  </a:cubicBezTo>
                  <a:cubicBezTo>
                    <a:pt x="14132" y="6800"/>
                    <a:pt x="14027" y="6859"/>
                    <a:pt x="13939" y="6918"/>
                  </a:cubicBezTo>
                  <a:cubicBezTo>
                    <a:pt x="13865" y="6963"/>
                    <a:pt x="13806" y="7007"/>
                    <a:pt x="13747" y="7052"/>
                  </a:cubicBezTo>
                  <a:cubicBezTo>
                    <a:pt x="13659" y="7111"/>
                    <a:pt x="13599" y="7155"/>
                    <a:pt x="13525" y="7200"/>
                  </a:cubicBezTo>
                  <a:cubicBezTo>
                    <a:pt x="13495" y="7214"/>
                    <a:pt x="13481" y="7229"/>
                    <a:pt x="13452" y="7244"/>
                  </a:cubicBezTo>
                  <a:cubicBezTo>
                    <a:pt x="13422" y="7259"/>
                    <a:pt x="13407" y="7259"/>
                    <a:pt x="13377" y="7273"/>
                  </a:cubicBezTo>
                  <a:cubicBezTo>
                    <a:pt x="13348" y="7289"/>
                    <a:pt x="13318" y="7289"/>
                    <a:pt x="13288" y="7289"/>
                  </a:cubicBezTo>
                  <a:cubicBezTo>
                    <a:pt x="13245" y="7303"/>
                    <a:pt x="13200" y="7303"/>
                    <a:pt x="13141" y="7303"/>
                  </a:cubicBezTo>
                  <a:cubicBezTo>
                    <a:pt x="13052" y="7303"/>
                    <a:pt x="12949" y="7289"/>
                    <a:pt x="12831" y="7289"/>
                  </a:cubicBezTo>
                  <a:cubicBezTo>
                    <a:pt x="12713" y="7273"/>
                    <a:pt x="12579" y="7259"/>
                    <a:pt x="12431" y="7259"/>
                  </a:cubicBezTo>
                  <a:lnTo>
                    <a:pt x="12387" y="7259"/>
                  </a:lnTo>
                  <a:cubicBezTo>
                    <a:pt x="12165" y="7273"/>
                    <a:pt x="11958" y="7303"/>
                    <a:pt x="11767" y="7332"/>
                  </a:cubicBezTo>
                  <a:cubicBezTo>
                    <a:pt x="11589" y="7377"/>
                    <a:pt x="11412" y="7421"/>
                    <a:pt x="11264" y="7451"/>
                  </a:cubicBezTo>
                  <a:cubicBezTo>
                    <a:pt x="10880" y="7525"/>
                    <a:pt x="10495" y="7569"/>
                    <a:pt x="10111" y="7569"/>
                  </a:cubicBezTo>
                  <a:cubicBezTo>
                    <a:pt x="9875" y="7569"/>
                    <a:pt x="9653" y="7555"/>
                    <a:pt x="9432" y="7525"/>
                  </a:cubicBezTo>
                  <a:lnTo>
                    <a:pt x="9432" y="7525"/>
                  </a:lnTo>
                  <a:cubicBezTo>
                    <a:pt x="9433" y="7491"/>
                    <a:pt x="9437" y="7452"/>
                    <a:pt x="9445" y="7407"/>
                  </a:cubicBezTo>
                  <a:cubicBezTo>
                    <a:pt x="9461" y="7318"/>
                    <a:pt x="9475" y="7214"/>
                    <a:pt x="9504" y="7111"/>
                  </a:cubicBezTo>
                  <a:lnTo>
                    <a:pt x="9593" y="6800"/>
                  </a:lnTo>
                  <a:cubicBezTo>
                    <a:pt x="9638" y="6727"/>
                    <a:pt x="9668" y="6638"/>
                    <a:pt x="9711" y="6564"/>
                  </a:cubicBezTo>
                  <a:cubicBezTo>
                    <a:pt x="9786" y="6445"/>
                    <a:pt x="9859" y="6343"/>
                    <a:pt x="9948" y="6268"/>
                  </a:cubicBezTo>
                  <a:cubicBezTo>
                    <a:pt x="9977" y="6224"/>
                    <a:pt x="10022" y="6195"/>
                    <a:pt x="10066" y="6165"/>
                  </a:cubicBezTo>
                  <a:cubicBezTo>
                    <a:pt x="10111" y="6136"/>
                    <a:pt x="10155" y="6106"/>
                    <a:pt x="10200" y="6091"/>
                  </a:cubicBezTo>
                  <a:cubicBezTo>
                    <a:pt x="10273" y="6061"/>
                    <a:pt x="10348" y="6047"/>
                    <a:pt x="10436" y="6032"/>
                  </a:cubicBezTo>
                  <a:cubicBezTo>
                    <a:pt x="10495" y="6017"/>
                    <a:pt x="10569" y="6017"/>
                    <a:pt x="10657" y="6017"/>
                  </a:cubicBezTo>
                  <a:cubicBezTo>
                    <a:pt x="10776" y="6002"/>
                    <a:pt x="10909" y="6002"/>
                    <a:pt x="11057" y="5988"/>
                  </a:cubicBezTo>
                  <a:cubicBezTo>
                    <a:pt x="11205" y="5972"/>
                    <a:pt x="11367" y="5958"/>
                    <a:pt x="11544" y="5929"/>
                  </a:cubicBezTo>
                  <a:cubicBezTo>
                    <a:pt x="11692" y="5899"/>
                    <a:pt x="11810" y="5854"/>
                    <a:pt x="11929" y="5825"/>
                  </a:cubicBezTo>
                  <a:cubicBezTo>
                    <a:pt x="12033" y="5795"/>
                    <a:pt x="12121" y="5766"/>
                    <a:pt x="12195" y="5751"/>
                  </a:cubicBezTo>
                  <a:cubicBezTo>
                    <a:pt x="12269" y="5736"/>
                    <a:pt x="12358" y="5722"/>
                    <a:pt x="12446" y="5722"/>
                  </a:cubicBezTo>
                  <a:close/>
                  <a:moveTo>
                    <a:pt x="8398" y="6893"/>
                  </a:moveTo>
                  <a:cubicBezTo>
                    <a:pt x="8392" y="6916"/>
                    <a:pt x="8387" y="6940"/>
                    <a:pt x="8381" y="6963"/>
                  </a:cubicBezTo>
                  <a:lnTo>
                    <a:pt x="8337" y="7273"/>
                  </a:lnTo>
                  <a:cubicBezTo>
                    <a:pt x="8326" y="7350"/>
                    <a:pt x="8315" y="7426"/>
                    <a:pt x="8310" y="7502"/>
                  </a:cubicBezTo>
                  <a:lnTo>
                    <a:pt x="8310" y="7502"/>
                  </a:lnTo>
                  <a:cubicBezTo>
                    <a:pt x="7958" y="7692"/>
                    <a:pt x="7582" y="7911"/>
                    <a:pt x="7186" y="8172"/>
                  </a:cubicBezTo>
                  <a:lnTo>
                    <a:pt x="7186" y="8172"/>
                  </a:lnTo>
                  <a:cubicBezTo>
                    <a:pt x="7194" y="8085"/>
                    <a:pt x="7203" y="8007"/>
                    <a:pt x="7213" y="7938"/>
                  </a:cubicBezTo>
                  <a:lnTo>
                    <a:pt x="7213" y="7938"/>
                  </a:lnTo>
                  <a:cubicBezTo>
                    <a:pt x="7347" y="7824"/>
                    <a:pt x="7514" y="7682"/>
                    <a:pt x="7687" y="7539"/>
                  </a:cubicBezTo>
                  <a:cubicBezTo>
                    <a:pt x="7805" y="7451"/>
                    <a:pt x="7923" y="7348"/>
                    <a:pt x="8026" y="7244"/>
                  </a:cubicBezTo>
                  <a:cubicBezTo>
                    <a:pt x="8071" y="7200"/>
                    <a:pt x="8130" y="7155"/>
                    <a:pt x="8174" y="7111"/>
                  </a:cubicBezTo>
                  <a:cubicBezTo>
                    <a:pt x="8219" y="7082"/>
                    <a:pt x="8263" y="7037"/>
                    <a:pt x="8292" y="6993"/>
                  </a:cubicBezTo>
                  <a:cubicBezTo>
                    <a:pt x="8330" y="6963"/>
                    <a:pt x="8364" y="6929"/>
                    <a:pt x="8398" y="6893"/>
                  </a:cubicBezTo>
                  <a:close/>
                  <a:moveTo>
                    <a:pt x="3049" y="4841"/>
                  </a:moveTo>
                  <a:cubicBezTo>
                    <a:pt x="3047" y="4917"/>
                    <a:pt x="3046" y="4994"/>
                    <a:pt x="3046" y="5071"/>
                  </a:cubicBezTo>
                  <a:cubicBezTo>
                    <a:pt x="3046" y="5249"/>
                    <a:pt x="3060" y="5426"/>
                    <a:pt x="3075" y="5604"/>
                  </a:cubicBezTo>
                  <a:cubicBezTo>
                    <a:pt x="3089" y="5781"/>
                    <a:pt x="3119" y="5958"/>
                    <a:pt x="3149" y="6136"/>
                  </a:cubicBezTo>
                  <a:cubicBezTo>
                    <a:pt x="3193" y="6268"/>
                    <a:pt x="3223" y="6386"/>
                    <a:pt x="3267" y="6490"/>
                  </a:cubicBezTo>
                  <a:cubicBezTo>
                    <a:pt x="3312" y="6564"/>
                    <a:pt x="3341" y="6638"/>
                    <a:pt x="3371" y="6697"/>
                  </a:cubicBezTo>
                  <a:cubicBezTo>
                    <a:pt x="3415" y="6786"/>
                    <a:pt x="3460" y="6859"/>
                    <a:pt x="3489" y="6934"/>
                  </a:cubicBezTo>
                  <a:cubicBezTo>
                    <a:pt x="3503" y="6963"/>
                    <a:pt x="3519" y="6993"/>
                    <a:pt x="3519" y="7023"/>
                  </a:cubicBezTo>
                  <a:cubicBezTo>
                    <a:pt x="3533" y="7037"/>
                    <a:pt x="3533" y="7066"/>
                    <a:pt x="3548" y="7082"/>
                  </a:cubicBezTo>
                  <a:lnTo>
                    <a:pt x="3548" y="7185"/>
                  </a:lnTo>
                  <a:cubicBezTo>
                    <a:pt x="3548" y="7229"/>
                    <a:pt x="3548" y="7273"/>
                    <a:pt x="3533" y="7332"/>
                  </a:cubicBezTo>
                  <a:cubicBezTo>
                    <a:pt x="3519" y="7421"/>
                    <a:pt x="3503" y="7539"/>
                    <a:pt x="3474" y="7658"/>
                  </a:cubicBezTo>
                  <a:cubicBezTo>
                    <a:pt x="3444" y="7776"/>
                    <a:pt x="3415" y="7924"/>
                    <a:pt x="3385" y="8071"/>
                  </a:cubicBezTo>
                  <a:cubicBezTo>
                    <a:pt x="3371" y="8205"/>
                    <a:pt x="3371" y="8337"/>
                    <a:pt x="3371" y="8456"/>
                  </a:cubicBezTo>
                  <a:cubicBezTo>
                    <a:pt x="3371" y="8604"/>
                    <a:pt x="3371" y="8737"/>
                    <a:pt x="3385" y="8855"/>
                  </a:cubicBezTo>
                  <a:cubicBezTo>
                    <a:pt x="3385" y="8988"/>
                    <a:pt x="3400" y="9106"/>
                    <a:pt x="3400" y="9210"/>
                  </a:cubicBezTo>
                  <a:cubicBezTo>
                    <a:pt x="3415" y="9328"/>
                    <a:pt x="3415" y="9431"/>
                    <a:pt x="3415" y="9550"/>
                  </a:cubicBezTo>
                  <a:cubicBezTo>
                    <a:pt x="3415" y="10050"/>
                    <a:pt x="3356" y="10550"/>
                    <a:pt x="3210" y="11036"/>
                  </a:cubicBezTo>
                  <a:lnTo>
                    <a:pt x="3210" y="11036"/>
                  </a:lnTo>
                  <a:cubicBezTo>
                    <a:pt x="3175" y="11031"/>
                    <a:pt x="3140" y="11022"/>
                    <a:pt x="3105" y="11013"/>
                  </a:cubicBezTo>
                  <a:cubicBezTo>
                    <a:pt x="3016" y="10984"/>
                    <a:pt x="2912" y="10939"/>
                    <a:pt x="2809" y="10909"/>
                  </a:cubicBezTo>
                  <a:cubicBezTo>
                    <a:pt x="2720" y="10866"/>
                    <a:pt x="2616" y="10807"/>
                    <a:pt x="2528" y="10762"/>
                  </a:cubicBezTo>
                  <a:cubicBezTo>
                    <a:pt x="2454" y="10718"/>
                    <a:pt x="2366" y="10673"/>
                    <a:pt x="2307" y="10614"/>
                  </a:cubicBezTo>
                  <a:cubicBezTo>
                    <a:pt x="2203" y="10540"/>
                    <a:pt x="2114" y="10436"/>
                    <a:pt x="2041" y="10348"/>
                  </a:cubicBezTo>
                  <a:cubicBezTo>
                    <a:pt x="2011" y="10304"/>
                    <a:pt x="1981" y="10245"/>
                    <a:pt x="1966" y="10200"/>
                  </a:cubicBezTo>
                  <a:cubicBezTo>
                    <a:pt x="1936" y="10156"/>
                    <a:pt x="1922" y="10111"/>
                    <a:pt x="1907" y="10052"/>
                  </a:cubicBezTo>
                  <a:cubicBezTo>
                    <a:pt x="1893" y="9993"/>
                    <a:pt x="1893" y="9904"/>
                    <a:pt x="1893" y="9816"/>
                  </a:cubicBezTo>
                  <a:cubicBezTo>
                    <a:pt x="1893" y="9697"/>
                    <a:pt x="1893" y="9565"/>
                    <a:pt x="1907" y="9402"/>
                  </a:cubicBezTo>
                  <a:cubicBezTo>
                    <a:pt x="1936" y="9240"/>
                    <a:pt x="1952" y="9077"/>
                    <a:pt x="1952" y="8885"/>
                  </a:cubicBezTo>
                  <a:cubicBezTo>
                    <a:pt x="1952" y="8826"/>
                    <a:pt x="1952" y="8767"/>
                    <a:pt x="1936" y="8708"/>
                  </a:cubicBezTo>
                  <a:cubicBezTo>
                    <a:pt x="1936" y="8560"/>
                    <a:pt x="1907" y="8426"/>
                    <a:pt x="1893" y="8323"/>
                  </a:cubicBezTo>
                  <a:cubicBezTo>
                    <a:pt x="1877" y="8205"/>
                    <a:pt x="1863" y="8116"/>
                    <a:pt x="1863" y="8042"/>
                  </a:cubicBezTo>
                  <a:lnTo>
                    <a:pt x="1863" y="7998"/>
                  </a:lnTo>
                  <a:cubicBezTo>
                    <a:pt x="1863" y="7909"/>
                    <a:pt x="1877" y="7821"/>
                    <a:pt x="1893" y="7717"/>
                  </a:cubicBezTo>
                  <a:cubicBezTo>
                    <a:pt x="1922" y="7643"/>
                    <a:pt x="1936" y="7555"/>
                    <a:pt x="1966" y="7480"/>
                  </a:cubicBezTo>
                  <a:cubicBezTo>
                    <a:pt x="2011" y="7348"/>
                    <a:pt x="2070" y="7200"/>
                    <a:pt x="2129" y="7037"/>
                  </a:cubicBezTo>
                  <a:cubicBezTo>
                    <a:pt x="2173" y="6875"/>
                    <a:pt x="2232" y="6697"/>
                    <a:pt x="2262" y="6490"/>
                  </a:cubicBezTo>
                  <a:cubicBezTo>
                    <a:pt x="2277" y="6431"/>
                    <a:pt x="2277" y="6386"/>
                    <a:pt x="2277" y="6327"/>
                  </a:cubicBezTo>
                  <a:lnTo>
                    <a:pt x="2277" y="6209"/>
                  </a:lnTo>
                  <a:lnTo>
                    <a:pt x="2277" y="6136"/>
                  </a:lnTo>
                  <a:lnTo>
                    <a:pt x="2277" y="6017"/>
                  </a:lnTo>
                  <a:cubicBezTo>
                    <a:pt x="2291" y="5988"/>
                    <a:pt x="2291" y="5958"/>
                    <a:pt x="2307" y="5913"/>
                  </a:cubicBezTo>
                  <a:cubicBezTo>
                    <a:pt x="2321" y="5854"/>
                    <a:pt x="2366" y="5781"/>
                    <a:pt x="2409" y="5706"/>
                  </a:cubicBezTo>
                  <a:cubicBezTo>
                    <a:pt x="2454" y="5633"/>
                    <a:pt x="2514" y="5544"/>
                    <a:pt x="2573" y="5456"/>
                  </a:cubicBezTo>
                  <a:cubicBezTo>
                    <a:pt x="2724" y="5248"/>
                    <a:pt x="2881" y="5045"/>
                    <a:pt x="3049" y="4841"/>
                  </a:cubicBezTo>
                  <a:close/>
                  <a:moveTo>
                    <a:pt x="9416" y="10186"/>
                  </a:moveTo>
                  <a:cubicBezTo>
                    <a:pt x="9504" y="10186"/>
                    <a:pt x="9593" y="10186"/>
                    <a:pt x="9668" y="10200"/>
                  </a:cubicBezTo>
                  <a:cubicBezTo>
                    <a:pt x="9756" y="10215"/>
                    <a:pt x="9815" y="10245"/>
                    <a:pt x="9875" y="10274"/>
                  </a:cubicBezTo>
                  <a:cubicBezTo>
                    <a:pt x="9918" y="10289"/>
                    <a:pt x="9963" y="10318"/>
                    <a:pt x="10007" y="10348"/>
                  </a:cubicBezTo>
                  <a:cubicBezTo>
                    <a:pt x="10081" y="10393"/>
                    <a:pt x="10170" y="10466"/>
                    <a:pt x="10273" y="10555"/>
                  </a:cubicBezTo>
                  <a:cubicBezTo>
                    <a:pt x="10348" y="10629"/>
                    <a:pt x="10421" y="10688"/>
                    <a:pt x="10510" y="10762"/>
                  </a:cubicBezTo>
                  <a:cubicBezTo>
                    <a:pt x="10569" y="10821"/>
                    <a:pt x="10643" y="10880"/>
                    <a:pt x="10716" y="10925"/>
                  </a:cubicBezTo>
                  <a:cubicBezTo>
                    <a:pt x="10776" y="10969"/>
                    <a:pt x="10835" y="11013"/>
                    <a:pt x="10894" y="11043"/>
                  </a:cubicBezTo>
                  <a:cubicBezTo>
                    <a:pt x="10998" y="11102"/>
                    <a:pt x="11116" y="11161"/>
                    <a:pt x="11234" y="11191"/>
                  </a:cubicBezTo>
                  <a:cubicBezTo>
                    <a:pt x="11353" y="11220"/>
                    <a:pt x="11485" y="11250"/>
                    <a:pt x="11633" y="11250"/>
                  </a:cubicBezTo>
                  <a:lnTo>
                    <a:pt x="11662" y="11250"/>
                  </a:lnTo>
                  <a:cubicBezTo>
                    <a:pt x="11767" y="11250"/>
                    <a:pt x="11840" y="11235"/>
                    <a:pt x="11914" y="11220"/>
                  </a:cubicBezTo>
                  <a:cubicBezTo>
                    <a:pt x="11973" y="11205"/>
                    <a:pt x="12017" y="11191"/>
                    <a:pt x="12062" y="11191"/>
                  </a:cubicBezTo>
                  <a:cubicBezTo>
                    <a:pt x="12135" y="11175"/>
                    <a:pt x="12195" y="11161"/>
                    <a:pt x="12224" y="11146"/>
                  </a:cubicBezTo>
                  <a:lnTo>
                    <a:pt x="12342" y="11146"/>
                  </a:lnTo>
                  <a:cubicBezTo>
                    <a:pt x="12358" y="11146"/>
                    <a:pt x="12358" y="11146"/>
                    <a:pt x="12372" y="11161"/>
                  </a:cubicBezTo>
                  <a:cubicBezTo>
                    <a:pt x="12387" y="11175"/>
                    <a:pt x="12417" y="11191"/>
                    <a:pt x="12446" y="11220"/>
                  </a:cubicBezTo>
                  <a:cubicBezTo>
                    <a:pt x="12476" y="11250"/>
                    <a:pt x="12490" y="11280"/>
                    <a:pt x="12520" y="11309"/>
                  </a:cubicBezTo>
                  <a:cubicBezTo>
                    <a:pt x="12565" y="11368"/>
                    <a:pt x="12594" y="11427"/>
                    <a:pt x="12638" y="11501"/>
                  </a:cubicBezTo>
                  <a:cubicBezTo>
                    <a:pt x="12668" y="11575"/>
                    <a:pt x="12713" y="11664"/>
                    <a:pt x="12742" y="11737"/>
                  </a:cubicBezTo>
                  <a:cubicBezTo>
                    <a:pt x="12912" y="12168"/>
                    <a:pt x="13088" y="12597"/>
                    <a:pt x="13263" y="13028"/>
                  </a:cubicBezTo>
                  <a:lnTo>
                    <a:pt x="13263" y="13028"/>
                  </a:lnTo>
                  <a:cubicBezTo>
                    <a:pt x="13197" y="13015"/>
                    <a:pt x="13123" y="12993"/>
                    <a:pt x="13038" y="12965"/>
                  </a:cubicBezTo>
                  <a:cubicBezTo>
                    <a:pt x="12919" y="12935"/>
                    <a:pt x="12786" y="12890"/>
                    <a:pt x="12624" y="12861"/>
                  </a:cubicBezTo>
                  <a:cubicBezTo>
                    <a:pt x="12402" y="12817"/>
                    <a:pt x="12180" y="12787"/>
                    <a:pt x="11988" y="12787"/>
                  </a:cubicBezTo>
                  <a:cubicBezTo>
                    <a:pt x="11840" y="12772"/>
                    <a:pt x="11692" y="12772"/>
                    <a:pt x="11560" y="12758"/>
                  </a:cubicBezTo>
                  <a:cubicBezTo>
                    <a:pt x="11353" y="12758"/>
                    <a:pt x="11175" y="12742"/>
                    <a:pt x="11027" y="12713"/>
                  </a:cubicBezTo>
                  <a:cubicBezTo>
                    <a:pt x="10953" y="12699"/>
                    <a:pt x="10894" y="12683"/>
                    <a:pt x="10835" y="12654"/>
                  </a:cubicBezTo>
                  <a:cubicBezTo>
                    <a:pt x="10761" y="12639"/>
                    <a:pt x="10716" y="12610"/>
                    <a:pt x="10657" y="12580"/>
                  </a:cubicBezTo>
                  <a:cubicBezTo>
                    <a:pt x="10598" y="12535"/>
                    <a:pt x="10539" y="12476"/>
                    <a:pt x="10450" y="12403"/>
                  </a:cubicBezTo>
                  <a:cubicBezTo>
                    <a:pt x="10391" y="12358"/>
                    <a:pt x="10332" y="12285"/>
                    <a:pt x="10259" y="12226"/>
                  </a:cubicBezTo>
                  <a:cubicBezTo>
                    <a:pt x="10200" y="12166"/>
                    <a:pt x="10141" y="12121"/>
                    <a:pt x="10066" y="12062"/>
                  </a:cubicBezTo>
                  <a:cubicBezTo>
                    <a:pt x="9977" y="11989"/>
                    <a:pt x="9859" y="11900"/>
                    <a:pt x="9711" y="11841"/>
                  </a:cubicBezTo>
                  <a:cubicBezTo>
                    <a:pt x="9652" y="11812"/>
                    <a:pt x="9579" y="11782"/>
                    <a:pt x="9490" y="11753"/>
                  </a:cubicBezTo>
                  <a:cubicBezTo>
                    <a:pt x="9416" y="11723"/>
                    <a:pt x="9327" y="11708"/>
                    <a:pt x="9238" y="11708"/>
                  </a:cubicBezTo>
                  <a:lnTo>
                    <a:pt x="9135" y="11708"/>
                  </a:lnTo>
                  <a:cubicBezTo>
                    <a:pt x="9061" y="11708"/>
                    <a:pt x="8988" y="11708"/>
                    <a:pt x="8913" y="11723"/>
                  </a:cubicBezTo>
                  <a:cubicBezTo>
                    <a:pt x="8795" y="11737"/>
                    <a:pt x="8692" y="11767"/>
                    <a:pt x="8603" y="11796"/>
                  </a:cubicBezTo>
                  <a:cubicBezTo>
                    <a:pt x="8529" y="11812"/>
                    <a:pt x="8470" y="11841"/>
                    <a:pt x="8411" y="11855"/>
                  </a:cubicBezTo>
                  <a:cubicBezTo>
                    <a:pt x="8337" y="11885"/>
                    <a:pt x="8263" y="11915"/>
                    <a:pt x="8204" y="11930"/>
                  </a:cubicBezTo>
                  <a:cubicBezTo>
                    <a:pt x="8174" y="11930"/>
                    <a:pt x="8160" y="11944"/>
                    <a:pt x="8130" y="11944"/>
                  </a:cubicBezTo>
                  <a:lnTo>
                    <a:pt x="8042" y="11944"/>
                  </a:lnTo>
                  <a:cubicBezTo>
                    <a:pt x="8012" y="11944"/>
                    <a:pt x="7983" y="11930"/>
                    <a:pt x="7953" y="11915"/>
                  </a:cubicBezTo>
                  <a:cubicBezTo>
                    <a:pt x="7894" y="11885"/>
                    <a:pt x="7835" y="11841"/>
                    <a:pt x="7760" y="11782"/>
                  </a:cubicBezTo>
                  <a:cubicBezTo>
                    <a:pt x="7687" y="11708"/>
                    <a:pt x="7612" y="11634"/>
                    <a:pt x="7553" y="11546"/>
                  </a:cubicBezTo>
                  <a:lnTo>
                    <a:pt x="7553" y="11560"/>
                  </a:lnTo>
                  <a:cubicBezTo>
                    <a:pt x="7539" y="11546"/>
                    <a:pt x="7524" y="11516"/>
                    <a:pt x="7494" y="11471"/>
                  </a:cubicBezTo>
                  <a:cubicBezTo>
                    <a:pt x="7465" y="11442"/>
                    <a:pt x="7450" y="11398"/>
                    <a:pt x="7421" y="11353"/>
                  </a:cubicBezTo>
                  <a:cubicBezTo>
                    <a:pt x="7376" y="11264"/>
                    <a:pt x="7317" y="11175"/>
                    <a:pt x="7273" y="11073"/>
                  </a:cubicBezTo>
                  <a:cubicBezTo>
                    <a:pt x="7195" y="10942"/>
                    <a:pt x="7127" y="10799"/>
                    <a:pt x="7062" y="10666"/>
                  </a:cubicBezTo>
                  <a:lnTo>
                    <a:pt x="7062" y="10666"/>
                  </a:lnTo>
                  <a:cubicBezTo>
                    <a:pt x="7249" y="10616"/>
                    <a:pt x="7460" y="10562"/>
                    <a:pt x="7672" y="10511"/>
                  </a:cubicBezTo>
                  <a:cubicBezTo>
                    <a:pt x="7878" y="10452"/>
                    <a:pt x="8101" y="10393"/>
                    <a:pt x="8278" y="10363"/>
                  </a:cubicBezTo>
                  <a:cubicBezTo>
                    <a:pt x="8367" y="10334"/>
                    <a:pt x="8456" y="10318"/>
                    <a:pt x="8529" y="10304"/>
                  </a:cubicBezTo>
                  <a:cubicBezTo>
                    <a:pt x="8588" y="10289"/>
                    <a:pt x="8662" y="10274"/>
                    <a:pt x="8692" y="10259"/>
                  </a:cubicBezTo>
                  <a:cubicBezTo>
                    <a:pt x="8824" y="10245"/>
                    <a:pt x="8958" y="10229"/>
                    <a:pt x="9076" y="10215"/>
                  </a:cubicBezTo>
                  <a:cubicBezTo>
                    <a:pt x="9195" y="10200"/>
                    <a:pt x="9313" y="10186"/>
                    <a:pt x="9416" y="10186"/>
                  </a:cubicBezTo>
                  <a:close/>
                  <a:moveTo>
                    <a:pt x="4908" y="13747"/>
                  </a:moveTo>
                  <a:cubicBezTo>
                    <a:pt x="4967" y="13747"/>
                    <a:pt x="5026" y="13763"/>
                    <a:pt x="5070" y="13777"/>
                  </a:cubicBezTo>
                  <a:cubicBezTo>
                    <a:pt x="5100" y="13792"/>
                    <a:pt x="5129" y="13807"/>
                    <a:pt x="5174" y="13822"/>
                  </a:cubicBezTo>
                  <a:cubicBezTo>
                    <a:pt x="5204" y="13836"/>
                    <a:pt x="5247" y="13866"/>
                    <a:pt x="5292" y="13881"/>
                  </a:cubicBezTo>
                  <a:cubicBezTo>
                    <a:pt x="5351" y="13925"/>
                    <a:pt x="5425" y="13970"/>
                    <a:pt x="5513" y="13999"/>
                  </a:cubicBezTo>
                  <a:cubicBezTo>
                    <a:pt x="5602" y="14043"/>
                    <a:pt x="5691" y="14088"/>
                    <a:pt x="5809" y="14118"/>
                  </a:cubicBezTo>
                  <a:cubicBezTo>
                    <a:pt x="5898" y="14147"/>
                    <a:pt x="5972" y="14161"/>
                    <a:pt x="6046" y="14177"/>
                  </a:cubicBezTo>
                  <a:lnTo>
                    <a:pt x="6268" y="14177"/>
                  </a:lnTo>
                  <a:cubicBezTo>
                    <a:pt x="6416" y="14177"/>
                    <a:pt x="6548" y="14161"/>
                    <a:pt x="6682" y="14147"/>
                  </a:cubicBezTo>
                  <a:cubicBezTo>
                    <a:pt x="6800" y="14132"/>
                    <a:pt x="6903" y="14118"/>
                    <a:pt x="6992" y="14118"/>
                  </a:cubicBezTo>
                  <a:lnTo>
                    <a:pt x="7110" y="14118"/>
                  </a:lnTo>
                  <a:cubicBezTo>
                    <a:pt x="7199" y="14118"/>
                    <a:pt x="7273" y="14118"/>
                    <a:pt x="7332" y="14132"/>
                  </a:cubicBezTo>
                  <a:cubicBezTo>
                    <a:pt x="7376" y="14147"/>
                    <a:pt x="7405" y="14147"/>
                    <a:pt x="7450" y="14161"/>
                  </a:cubicBezTo>
                  <a:cubicBezTo>
                    <a:pt x="7494" y="14191"/>
                    <a:pt x="7553" y="14220"/>
                    <a:pt x="7612" y="14265"/>
                  </a:cubicBezTo>
                  <a:cubicBezTo>
                    <a:pt x="7672" y="14309"/>
                    <a:pt x="7731" y="14368"/>
                    <a:pt x="7805" y="14457"/>
                  </a:cubicBezTo>
                  <a:cubicBezTo>
                    <a:pt x="7864" y="14531"/>
                    <a:pt x="7908" y="14591"/>
                    <a:pt x="7967" y="14679"/>
                  </a:cubicBezTo>
                  <a:cubicBezTo>
                    <a:pt x="8056" y="14782"/>
                    <a:pt x="8160" y="14916"/>
                    <a:pt x="8278" y="15048"/>
                  </a:cubicBezTo>
                  <a:lnTo>
                    <a:pt x="8470" y="15241"/>
                  </a:lnTo>
                  <a:cubicBezTo>
                    <a:pt x="8529" y="15300"/>
                    <a:pt x="8618" y="15359"/>
                    <a:pt x="8692" y="15418"/>
                  </a:cubicBezTo>
                  <a:cubicBezTo>
                    <a:pt x="8824" y="15492"/>
                    <a:pt x="8943" y="15566"/>
                    <a:pt x="9061" y="15610"/>
                  </a:cubicBezTo>
                  <a:cubicBezTo>
                    <a:pt x="9150" y="15655"/>
                    <a:pt x="9224" y="15684"/>
                    <a:pt x="9297" y="15714"/>
                  </a:cubicBezTo>
                  <a:cubicBezTo>
                    <a:pt x="9416" y="15758"/>
                    <a:pt x="9520" y="15803"/>
                    <a:pt x="9593" y="15832"/>
                  </a:cubicBezTo>
                  <a:cubicBezTo>
                    <a:pt x="9638" y="15862"/>
                    <a:pt x="9668" y="15876"/>
                    <a:pt x="9711" y="15891"/>
                  </a:cubicBezTo>
                  <a:cubicBezTo>
                    <a:pt x="9741" y="15905"/>
                    <a:pt x="9770" y="15935"/>
                    <a:pt x="9786" y="15950"/>
                  </a:cubicBezTo>
                  <a:cubicBezTo>
                    <a:pt x="9815" y="15965"/>
                    <a:pt x="9845" y="15994"/>
                    <a:pt x="9875" y="16024"/>
                  </a:cubicBezTo>
                  <a:cubicBezTo>
                    <a:pt x="9904" y="16069"/>
                    <a:pt x="9948" y="16128"/>
                    <a:pt x="9993" y="16201"/>
                  </a:cubicBezTo>
                  <a:cubicBezTo>
                    <a:pt x="10037" y="16276"/>
                    <a:pt x="10081" y="16349"/>
                    <a:pt x="10125" y="16438"/>
                  </a:cubicBezTo>
                  <a:cubicBezTo>
                    <a:pt x="10180" y="16535"/>
                    <a:pt x="10234" y="16633"/>
                    <a:pt x="10286" y="16733"/>
                  </a:cubicBezTo>
                  <a:lnTo>
                    <a:pt x="10286" y="16733"/>
                  </a:lnTo>
                  <a:cubicBezTo>
                    <a:pt x="10161" y="16733"/>
                    <a:pt x="10047" y="16734"/>
                    <a:pt x="9934" y="16763"/>
                  </a:cubicBezTo>
                  <a:cubicBezTo>
                    <a:pt x="9815" y="16778"/>
                    <a:pt x="9697" y="16792"/>
                    <a:pt x="9593" y="16822"/>
                  </a:cubicBezTo>
                  <a:cubicBezTo>
                    <a:pt x="9520" y="16837"/>
                    <a:pt x="9445" y="16867"/>
                    <a:pt x="9372" y="16881"/>
                  </a:cubicBezTo>
                  <a:cubicBezTo>
                    <a:pt x="9283" y="16911"/>
                    <a:pt x="9195" y="16926"/>
                    <a:pt x="9135" y="16955"/>
                  </a:cubicBezTo>
                  <a:cubicBezTo>
                    <a:pt x="9061" y="16970"/>
                    <a:pt x="9002" y="16970"/>
                    <a:pt x="8958" y="16970"/>
                  </a:cubicBezTo>
                  <a:lnTo>
                    <a:pt x="8869" y="16970"/>
                  </a:lnTo>
                  <a:cubicBezTo>
                    <a:pt x="8824" y="16955"/>
                    <a:pt x="8765" y="16940"/>
                    <a:pt x="8692" y="16911"/>
                  </a:cubicBezTo>
                  <a:cubicBezTo>
                    <a:pt x="8603" y="16867"/>
                    <a:pt x="8485" y="16808"/>
                    <a:pt x="8351" y="16733"/>
                  </a:cubicBezTo>
                  <a:cubicBezTo>
                    <a:pt x="8233" y="16660"/>
                    <a:pt x="8085" y="16571"/>
                    <a:pt x="7923" y="16483"/>
                  </a:cubicBezTo>
                  <a:cubicBezTo>
                    <a:pt x="7598" y="16305"/>
                    <a:pt x="7258" y="16172"/>
                    <a:pt x="6932" y="16083"/>
                  </a:cubicBezTo>
                  <a:cubicBezTo>
                    <a:pt x="6607" y="15980"/>
                    <a:pt x="6282" y="15921"/>
                    <a:pt x="5972" y="15846"/>
                  </a:cubicBezTo>
                  <a:cubicBezTo>
                    <a:pt x="5927" y="15846"/>
                    <a:pt x="5898" y="15832"/>
                    <a:pt x="5839" y="15817"/>
                  </a:cubicBezTo>
                  <a:cubicBezTo>
                    <a:pt x="5795" y="15817"/>
                    <a:pt x="5720" y="15803"/>
                    <a:pt x="5661" y="15803"/>
                  </a:cubicBezTo>
                  <a:cubicBezTo>
                    <a:pt x="5588" y="15803"/>
                    <a:pt x="5499" y="15817"/>
                    <a:pt x="5411" y="15846"/>
                  </a:cubicBezTo>
                  <a:cubicBezTo>
                    <a:pt x="5336" y="15862"/>
                    <a:pt x="5277" y="15891"/>
                    <a:pt x="5218" y="15921"/>
                  </a:cubicBezTo>
                  <a:cubicBezTo>
                    <a:pt x="5188" y="15935"/>
                    <a:pt x="5145" y="15950"/>
                    <a:pt x="5129" y="15980"/>
                  </a:cubicBezTo>
                  <a:cubicBezTo>
                    <a:pt x="5085" y="15994"/>
                    <a:pt x="5056" y="16024"/>
                    <a:pt x="5026" y="16039"/>
                  </a:cubicBezTo>
                  <a:cubicBezTo>
                    <a:pt x="5011" y="16053"/>
                    <a:pt x="4997" y="16053"/>
                    <a:pt x="4997" y="16053"/>
                  </a:cubicBezTo>
                  <a:cubicBezTo>
                    <a:pt x="4997" y="16069"/>
                    <a:pt x="4997" y="16069"/>
                    <a:pt x="4981" y="16069"/>
                  </a:cubicBezTo>
                  <a:lnTo>
                    <a:pt x="4967" y="16069"/>
                  </a:lnTo>
                  <a:cubicBezTo>
                    <a:pt x="4952" y="16069"/>
                    <a:pt x="4922" y="16069"/>
                    <a:pt x="4893" y="16053"/>
                  </a:cubicBezTo>
                  <a:cubicBezTo>
                    <a:pt x="4863" y="16039"/>
                    <a:pt x="4834" y="16024"/>
                    <a:pt x="4790" y="16010"/>
                  </a:cubicBezTo>
                  <a:cubicBezTo>
                    <a:pt x="4731" y="15994"/>
                    <a:pt x="4672" y="15950"/>
                    <a:pt x="4612" y="15905"/>
                  </a:cubicBezTo>
                  <a:cubicBezTo>
                    <a:pt x="4553" y="15862"/>
                    <a:pt x="4479" y="15817"/>
                    <a:pt x="4420" y="15773"/>
                  </a:cubicBezTo>
                  <a:cubicBezTo>
                    <a:pt x="4390" y="15743"/>
                    <a:pt x="4346" y="15714"/>
                    <a:pt x="4301" y="15669"/>
                  </a:cubicBezTo>
                  <a:cubicBezTo>
                    <a:pt x="4213" y="15596"/>
                    <a:pt x="4110" y="15492"/>
                    <a:pt x="4006" y="15389"/>
                  </a:cubicBezTo>
                  <a:cubicBezTo>
                    <a:pt x="3844" y="15241"/>
                    <a:pt x="3651" y="15064"/>
                    <a:pt x="3489" y="14916"/>
                  </a:cubicBezTo>
                  <a:cubicBezTo>
                    <a:pt x="3452" y="14879"/>
                    <a:pt x="3417" y="14844"/>
                    <a:pt x="3383" y="14810"/>
                  </a:cubicBezTo>
                  <a:lnTo>
                    <a:pt x="3383" y="14810"/>
                  </a:lnTo>
                  <a:cubicBezTo>
                    <a:pt x="3471" y="14719"/>
                    <a:pt x="3569" y="14622"/>
                    <a:pt x="3666" y="14531"/>
                  </a:cubicBezTo>
                  <a:cubicBezTo>
                    <a:pt x="3755" y="14427"/>
                    <a:pt x="3858" y="14324"/>
                    <a:pt x="3933" y="14250"/>
                  </a:cubicBezTo>
                  <a:cubicBezTo>
                    <a:pt x="3976" y="14206"/>
                    <a:pt x="4021" y="14177"/>
                    <a:pt x="4051" y="14147"/>
                  </a:cubicBezTo>
                  <a:lnTo>
                    <a:pt x="4080" y="14118"/>
                  </a:lnTo>
                  <a:cubicBezTo>
                    <a:pt x="4095" y="14102"/>
                    <a:pt x="4095" y="14102"/>
                    <a:pt x="4110" y="14102"/>
                  </a:cubicBezTo>
                  <a:cubicBezTo>
                    <a:pt x="4242" y="13999"/>
                    <a:pt x="4390" y="13911"/>
                    <a:pt x="4538" y="13836"/>
                  </a:cubicBezTo>
                  <a:cubicBezTo>
                    <a:pt x="4597" y="13807"/>
                    <a:pt x="4672" y="13792"/>
                    <a:pt x="4731" y="13777"/>
                  </a:cubicBezTo>
                  <a:cubicBezTo>
                    <a:pt x="4790" y="13763"/>
                    <a:pt x="4849" y="13747"/>
                    <a:pt x="4908" y="13747"/>
                  </a:cubicBezTo>
                  <a:close/>
                  <a:moveTo>
                    <a:pt x="9402" y="1"/>
                  </a:moveTo>
                  <a:cubicBezTo>
                    <a:pt x="9327" y="1"/>
                    <a:pt x="9283" y="1"/>
                    <a:pt x="9224" y="16"/>
                  </a:cubicBezTo>
                  <a:cubicBezTo>
                    <a:pt x="9150" y="30"/>
                    <a:pt x="9091" y="46"/>
                    <a:pt x="9031" y="75"/>
                  </a:cubicBezTo>
                  <a:cubicBezTo>
                    <a:pt x="8958" y="90"/>
                    <a:pt x="8913" y="119"/>
                    <a:pt x="8854" y="149"/>
                  </a:cubicBezTo>
                  <a:cubicBezTo>
                    <a:pt x="8396" y="401"/>
                    <a:pt x="7938" y="651"/>
                    <a:pt x="7494" y="933"/>
                  </a:cubicBezTo>
                  <a:cubicBezTo>
                    <a:pt x="7258" y="1080"/>
                    <a:pt x="7021" y="1243"/>
                    <a:pt x="6785" y="1420"/>
                  </a:cubicBezTo>
                  <a:cubicBezTo>
                    <a:pt x="6564" y="1597"/>
                    <a:pt x="6327" y="1790"/>
                    <a:pt x="6120" y="2026"/>
                  </a:cubicBezTo>
                  <a:cubicBezTo>
                    <a:pt x="5913" y="2263"/>
                    <a:pt x="5720" y="2529"/>
                    <a:pt x="5588" y="2825"/>
                  </a:cubicBezTo>
                  <a:cubicBezTo>
                    <a:pt x="5513" y="2972"/>
                    <a:pt x="5454" y="3134"/>
                    <a:pt x="5411" y="3298"/>
                  </a:cubicBezTo>
                  <a:cubicBezTo>
                    <a:pt x="5366" y="3460"/>
                    <a:pt x="5336" y="3637"/>
                    <a:pt x="5322" y="3800"/>
                  </a:cubicBezTo>
                  <a:lnTo>
                    <a:pt x="5322" y="3962"/>
                  </a:lnTo>
                  <a:lnTo>
                    <a:pt x="5322" y="4228"/>
                  </a:lnTo>
                  <a:lnTo>
                    <a:pt x="5322" y="4391"/>
                  </a:lnTo>
                  <a:cubicBezTo>
                    <a:pt x="5307" y="4435"/>
                    <a:pt x="5307" y="4465"/>
                    <a:pt x="5292" y="4494"/>
                  </a:cubicBezTo>
                  <a:cubicBezTo>
                    <a:pt x="5292" y="4510"/>
                    <a:pt x="5277" y="4524"/>
                    <a:pt x="5263" y="4553"/>
                  </a:cubicBezTo>
                  <a:cubicBezTo>
                    <a:pt x="5247" y="4583"/>
                    <a:pt x="5233" y="4598"/>
                    <a:pt x="5204" y="4642"/>
                  </a:cubicBezTo>
                  <a:cubicBezTo>
                    <a:pt x="5174" y="4687"/>
                    <a:pt x="5129" y="4731"/>
                    <a:pt x="5085" y="4805"/>
                  </a:cubicBezTo>
                  <a:cubicBezTo>
                    <a:pt x="5040" y="4879"/>
                    <a:pt x="4997" y="4953"/>
                    <a:pt x="4952" y="5042"/>
                  </a:cubicBezTo>
                  <a:cubicBezTo>
                    <a:pt x="4893" y="5160"/>
                    <a:pt x="4863" y="5263"/>
                    <a:pt x="4834" y="5381"/>
                  </a:cubicBezTo>
                  <a:cubicBezTo>
                    <a:pt x="4819" y="5485"/>
                    <a:pt x="4804" y="5588"/>
                    <a:pt x="4804" y="5692"/>
                  </a:cubicBezTo>
                  <a:cubicBezTo>
                    <a:pt x="4804" y="5810"/>
                    <a:pt x="4819" y="5929"/>
                    <a:pt x="4834" y="6047"/>
                  </a:cubicBezTo>
                  <a:cubicBezTo>
                    <a:pt x="4863" y="6209"/>
                    <a:pt x="4922" y="6357"/>
                    <a:pt x="4981" y="6505"/>
                  </a:cubicBezTo>
                  <a:cubicBezTo>
                    <a:pt x="5040" y="6652"/>
                    <a:pt x="5115" y="6786"/>
                    <a:pt x="5188" y="6904"/>
                  </a:cubicBezTo>
                  <a:cubicBezTo>
                    <a:pt x="5204" y="6934"/>
                    <a:pt x="5218" y="6948"/>
                    <a:pt x="5233" y="6978"/>
                  </a:cubicBezTo>
                  <a:cubicBezTo>
                    <a:pt x="5247" y="7007"/>
                    <a:pt x="5277" y="7052"/>
                    <a:pt x="5307" y="7082"/>
                  </a:cubicBezTo>
                  <a:cubicBezTo>
                    <a:pt x="5366" y="7155"/>
                    <a:pt x="5425" y="7244"/>
                    <a:pt x="5484" y="7318"/>
                  </a:cubicBezTo>
                  <a:cubicBezTo>
                    <a:pt x="5588" y="7436"/>
                    <a:pt x="5691" y="7569"/>
                    <a:pt x="5795" y="7687"/>
                  </a:cubicBezTo>
                  <a:cubicBezTo>
                    <a:pt x="5821" y="7722"/>
                    <a:pt x="5848" y="7756"/>
                    <a:pt x="5874" y="7789"/>
                  </a:cubicBezTo>
                  <a:lnTo>
                    <a:pt x="5874" y="7789"/>
                  </a:lnTo>
                  <a:cubicBezTo>
                    <a:pt x="5835" y="8092"/>
                    <a:pt x="5809" y="8468"/>
                    <a:pt x="5809" y="8929"/>
                  </a:cubicBezTo>
                  <a:cubicBezTo>
                    <a:pt x="5809" y="9003"/>
                    <a:pt x="5809" y="9080"/>
                    <a:pt x="5811" y="9159"/>
                  </a:cubicBezTo>
                  <a:lnTo>
                    <a:pt x="5811" y="9159"/>
                  </a:lnTo>
                  <a:cubicBezTo>
                    <a:pt x="5582" y="9342"/>
                    <a:pt x="5345" y="9545"/>
                    <a:pt x="5100" y="9756"/>
                  </a:cubicBezTo>
                  <a:lnTo>
                    <a:pt x="5103" y="9761"/>
                  </a:lnTo>
                  <a:lnTo>
                    <a:pt x="5103" y="9761"/>
                  </a:lnTo>
                  <a:cubicBezTo>
                    <a:pt x="5083" y="9776"/>
                    <a:pt x="5064" y="9793"/>
                    <a:pt x="5046" y="9810"/>
                  </a:cubicBezTo>
                  <a:lnTo>
                    <a:pt x="5046" y="9810"/>
                  </a:lnTo>
                  <a:cubicBezTo>
                    <a:pt x="4862" y="9975"/>
                    <a:pt x="4676" y="10148"/>
                    <a:pt x="4489" y="10329"/>
                  </a:cubicBezTo>
                  <a:lnTo>
                    <a:pt x="4489" y="10329"/>
                  </a:lnTo>
                  <a:cubicBezTo>
                    <a:pt x="4521" y="10068"/>
                    <a:pt x="4538" y="9806"/>
                    <a:pt x="4538" y="9550"/>
                  </a:cubicBezTo>
                  <a:cubicBezTo>
                    <a:pt x="4538" y="9417"/>
                    <a:pt x="4524" y="9283"/>
                    <a:pt x="4524" y="9151"/>
                  </a:cubicBezTo>
                  <a:cubicBezTo>
                    <a:pt x="4508" y="9017"/>
                    <a:pt x="4508" y="8899"/>
                    <a:pt x="4494" y="8781"/>
                  </a:cubicBezTo>
                  <a:cubicBezTo>
                    <a:pt x="4494" y="8663"/>
                    <a:pt x="4479" y="8560"/>
                    <a:pt x="4479" y="8456"/>
                  </a:cubicBezTo>
                  <a:cubicBezTo>
                    <a:pt x="4479" y="8367"/>
                    <a:pt x="4479" y="8294"/>
                    <a:pt x="4494" y="8219"/>
                  </a:cubicBezTo>
                  <a:cubicBezTo>
                    <a:pt x="4508" y="8160"/>
                    <a:pt x="4508" y="8101"/>
                    <a:pt x="4524" y="8028"/>
                  </a:cubicBezTo>
                  <a:cubicBezTo>
                    <a:pt x="4553" y="7909"/>
                    <a:pt x="4583" y="7791"/>
                    <a:pt x="4612" y="7658"/>
                  </a:cubicBezTo>
                  <a:lnTo>
                    <a:pt x="4656" y="7436"/>
                  </a:lnTo>
                  <a:cubicBezTo>
                    <a:pt x="4656" y="7348"/>
                    <a:pt x="4672" y="7273"/>
                    <a:pt x="4672" y="7185"/>
                  </a:cubicBezTo>
                  <a:cubicBezTo>
                    <a:pt x="4672" y="7082"/>
                    <a:pt x="4656" y="6993"/>
                    <a:pt x="4642" y="6889"/>
                  </a:cubicBezTo>
                  <a:cubicBezTo>
                    <a:pt x="4612" y="6741"/>
                    <a:pt x="4567" y="6623"/>
                    <a:pt x="4524" y="6520"/>
                  </a:cubicBezTo>
                  <a:cubicBezTo>
                    <a:pt x="4494" y="6445"/>
                    <a:pt x="4465" y="6372"/>
                    <a:pt x="4435" y="6313"/>
                  </a:cubicBezTo>
                  <a:cubicBezTo>
                    <a:pt x="4376" y="6209"/>
                    <a:pt x="4331" y="6136"/>
                    <a:pt x="4301" y="6061"/>
                  </a:cubicBezTo>
                  <a:cubicBezTo>
                    <a:pt x="4272" y="5988"/>
                    <a:pt x="4258" y="5929"/>
                    <a:pt x="4242" y="5884"/>
                  </a:cubicBezTo>
                  <a:cubicBezTo>
                    <a:pt x="4213" y="5766"/>
                    <a:pt x="4199" y="5633"/>
                    <a:pt x="4183" y="5499"/>
                  </a:cubicBezTo>
                  <a:cubicBezTo>
                    <a:pt x="4169" y="5367"/>
                    <a:pt x="4169" y="5219"/>
                    <a:pt x="4169" y="5071"/>
                  </a:cubicBezTo>
                  <a:cubicBezTo>
                    <a:pt x="4169" y="4835"/>
                    <a:pt x="4183" y="4583"/>
                    <a:pt x="4199" y="4332"/>
                  </a:cubicBezTo>
                  <a:cubicBezTo>
                    <a:pt x="4213" y="4066"/>
                    <a:pt x="4228" y="3814"/>
                    <a:pt x="4228" y="3564"/>
                  </a:cubicBezTo>
                  <a:cubicBezTo>
                    <a:pt x="4228" y="3386"/>
                    <a:pt x="4154" y="3223"/>
                    <a:pt x="4021" y="3120"/>
                  </a:cubicBezTo>
                  <a:cubicBezTo>
                    <a:pt x="3915" y="3038"/>
                    <a:pt x="3791" y="2993"/>
                    <a:pt x="3655" y="2993"/>
                  </a:cubicBezTo>
                  <a:cubicBezTo>
                    <a:pt x="3620" y="2993"/>
                    <a:pt x="3585" y="2996"/>
                    <a:pt x="3548" y="3002"/>
                  </a:cubicBezTo>
                  <a:cubicBezTo>
                    <a:pt x="3415" y="3032"/>
                    <a:pt x="3282" y="3091"/>
                    <a:pt x="3178" y="3150"/>
                  </a:cubicBezTo>
                  <a:cubicBezTo>
                    <a:pt x="3089" y="3194"/>
                    <a:pt x="3016" y="3239"/>
                    <a:pt x="2942" y="3298"/>
                  </a:cubicBezTo>
                  <a:cubicBezTo>
                    <a:pt x="2853" y="3371"/>
                    <a:pt x="2764" y="3460"/>
                    <a:pt x="2676" y="3548"/>
                  </a:cubicBezTo>
                  <a:cubicBezTo>
                    <a:pt x="2602" y="3623"/>
                    <a:pt x="2543" y="3712"/>
                    <a:pt x="2484" y="3785"/>
                  </a:cubicBezTo>
                  <a:cubicBezTo>
                    <a:pt x="2203" y="4110"/>
                    <a:pt x="1922" y="4435"/>
                    <a:pt x="1670" y="4805"/>
                  </a:cubicBezTo>
                  <a:cubicBezTo>
                    <a:pt x="1568" y="4938"/>
                    <a:pt x="1463" y="5086"/>
                    <a:pt x="1375" y="5278"/>
                  </a:cubicBezTo>
                  <a:cubicBezTo>
                    <a:pt x="1316" y="5367"/>
                    <a:pt x="1272" y="5456"/>
                    <a:pt x="1242" y="5574"/>
                  </a:cubicBezTo>
                  <a:cubicBezTo>
                    <a:pt x="1213" y="5677"/>
                    <a:pt x="1183" y="5795"/>
                    <a:pt x="1168" y="5913"/>
                  </a:cubicBezTo>
                  <a:lnTo>
                    <a:pt x="1168" y="6136"/>
                  </a:lnTo>
                  <a:lnTo>
                    <a:pt x="1168" y="6209"/>
                  </a:lnTo>
                  <a:lnTo>
                    <a:pt x="1168" y="6283"/>
                  </a:lnTo>
                  <a:cubicBezTo>
                    <a:pt x="1154" y="6298"/>
                    <a:pt x="1154" y="6313"/>
                    <a:pt x="1154" y="6327"/>
                  </a:cubicBezTo>
                  <a:cubicBezTo>
                    <a:pt x="1138" y="6431"/>
                    <a:pt x="1124" y="6520"/>
                    <a:pt x="1079" y="6638"/>
                  </a:cubicBezTo>
                  <a:lnTo>
                    <a:pt x="990" y="6904"/>
                  </a:lnTo>
                  <a:cubicBezTo>
                    <a:pt x="931" y="7052"/>
                    <a:pt x="872" y="7214"/>
                    <a:pt x="828" y="7391"/>
                  </a:cubicBezTo>
                  <a:cubicBezTo>
                    <a:pt x="784" y="7584"/>
                    <a:pt x="740" y="7776"/>
                    <a:pt x="740" y="7998"/>
                  </a:cubicBezTo>
                  <a:lnTo>
                    <a:pt x="740" y="8087"/>
                  </a:lnTo>
                  <a:cubicBezTo>
                    <a:pt x="754" y="8249"/>
                    <a:pt x="769" y="8382"/>
                    <a:pt x="784" y="8485"/>
                  </a:cubicBezTo>
                  <a:cubicBezTo>
                    <a:pt x="813" y="8604"/>
                    <a:pt x="828" y="8708"/>
                    <a:pt x="828" y="8781"/>
                  </a:cubicBezTo>
                  <a:lnTo>
                    <a:pt x="828" y="8885"/>
                  </a:lnTo>
                  <a:cubicBezTo>
                    <a:pt x="828" y="9003"/>
                    <a:pt x="813" y="9136"/>
                    <a:pt x="799" y="9299"/>
                  </a:cubicBezTo>
                  <a:cubicBezTo>
                    <a:pt x="784" y="9447"/>
                    <a:pt x="769" y="9624"/>
                    <a:pt x="769" y="9816"/>
                  </a:cubicBezTo>
                  <a:cubicBezTo>
                    <a:pt x="769" y="9963"/>
                    <a:pt x="784" y="10141"/>
                    <a:pt x="828" y="10318"/>
                  </a:cubicBezTo>
                  <a:cubicBezTo>
                    <a:pt x="858" y="10481"/>
                    <a:pt x="917" y="10643"/>
                    <a:pt x="1006" y="10777"/>
                  </a:cubicBezTo>
                  <a:cubicBezTo>
                    <a:pt x="1124" y="10998"/>
                    <a:pt x="1272" y="11191"/>
                    <a:pt x="1434" y="11339"/>
                  </a:cubicBezTo>
                  <a:cubicBezTo>
                    <a:pt x="1611" y="11501"/>
                    <a:pt x="1789" y="11634"/>
                    <a:pt x="1981" y="11737"/>
                  </a:cubicBezTo>
                  <a:cubicBezTo>
                    <a:pt x="2143" y="11826"/>
                    <a:pt x="2321" y="11915"/>
                    <a:pt x="2514" y="11989"/>
                  </a:cubicBezTo>
                  <a:cubicBezTo>
                    <a:pt x="2602" y="12019"/>
                    <a:pt x="2705" y="12062"/>
                    <a:pt x="2809" y="12092"/>
                  </a:cubicBezTo>
                  <a:cubicBezTo>
                    <a:pt x="2835" y="12096"/>
                    <a:pt x="2860" y="12100"/>
                    <a:pt x="2885" y="12105"/>
                  </a:cubicBezTo>
                  <a:lnTo>
                    <a:pt x="2885" y="12105"/>
                  </a:lnTo>
                  <a:cubicBezTo>
                    <a:pt x="1890" y="13344"/>
                    <a:pt x="927" y="14849"/>
                    <a:pt x="74" y="16674"/>
                  </a:cubicBezTo>
                  <a:cubicBezTo>
                    <a:pt x="30" y="16763"/>
                    <a:pt x="1" y="16851"/>
                    <a:pt x="1" y="16955"/>
                  </a:cubicBezTo>
                  <a:cubicBezTo>
                    <a:pt x="1" y="17088"/>
                    <a:pt x="44" y="17206"/>
                    <a:pt x="104" y="17310"/>
                  </a:cubicBezTo>
                  <a:cubicBezTo>
                    <a:pt x="133" y="17369"/>
                    <a:pt x="178" y="17413"/>
                    <a:pt x="222" y="17458"/>
                  </a:cubicBezTo>
                  <a:cubicBezTo>
                    <a:pt x="281" y="17502"/>
                    <a:pt x="326" y="17531"/>
                    <a:pt x="399" y="17561"/>
                  </a:cubicBezTo>
                  <a:lnTo>
                    <a:pt x="385" y="17561"/>
                  </a:lnTo>
                  <a:cubicBezTo>
                    <a:pt x="488" y="17606"/>
                    <a:pt x="577" y="17620"/>
                    <a:pt x="681" y="17620"/>
                  </a:cubicBezTo>
                  <a:cubicBezTo>
                    <a:pt x="799" y="17620"/>
                    <a:pt x="931" y="17590"/>
                    <a:pt x="1035" y="17517"/>
                  </a:cubicBezTo>
                  <a:cubicBezTo>
                    <a:pt x="1079" y="17488"/>
                    <a:pt x="1138" y="17443"/>
                    <a:pt x="1183" y="17399"/>
                  </a:cubicBezTo>
                  <a:cubicBezTo>
                    <a:pt x="1227" y="17354"/>
                    <a:pt x="1257" y="17295"/>
                    <a:pt x="1286" y="17236"/>
                  </a:cubicBezTo>
                  <a:cubicBezTo>
                    <a:pt x="1545" y="16680"/>
                    <a:pt x="1826" y="16146"/>
                    <a:pt x="2110" y="15645"/>
                  </a:cubicBezTo>
                  <a:lnTo>
                    <a:pt x="2110" y="15645"/>
                  </a:lnTo>
                  <a:lnTo>
                    <a:pt x="2539" y="15546"/>
                  </a:lnTo>
                  <a:lnTo>
                    <a:pt x="2539" y="15546"/>
                  </a:lnTo>
                  <a:cubicBezTo>
                    <a:pt x="2670" y="15675"/>
                    <a:pt x="2825" y="15827"/>
                    <a:pt x="2987" y="15980"/>
                  </a:cubicBezTo>
                  <a:cubicBezTo>
                    <a:pt x="3134" y="16112"/>
                    <a:pt x="3267" y="16231"/>
                    <a:pt x="3385" y="16349"/>
                  </a:cubicBezTo>
                  <a:cubicBezTo>
                    <a:pt x="3444" y="16408"/>
                    <a:pt x="3503" y="16453"/>
                    <a:pt x="3562" y="16497"/>
                  </a:cubicBezTo>
                  <a:cubicBezTo>
                    <a:pt x="3622" y="16556"/>
                    <a:pt x="3666" y="16601"/>
                    <a:pt x="3710" y="16630"/>
                  </a:cubicBezTo>
                  <a:cubicBezTo>
                    <a:pt x="3785" y="16689"/>
                    <a:pt x="3873" y="16763"/>
                    <a:pt x="3962" y="16822"/>
                  </a:cubicBezTo>
                  <a:cubicBezTo>
                    <a:pt x="4095" y="16911"/>
                    <a:pt x="4242" y="16999"/>
                    <a:pt x="4405" y="17058"/>
                  </a:cubicBezTo>
                  <a:cubicBezTo>
                    <a:pt x="4479" y="17103"/>
                    <a:pt x="4567" y="17133"/>
                    <a:pt x="4672" y="17147"/>
                  </a:cubicBezTo>
                  <a:cubicBezTo>
                    <a:pt x="4760" y="17162"/>
                    <a:pt x="4863" y="17177"/>
                    <a:pt x="4967" y="17177"/>
                  </a:cubicBezTo>
                  <a:cubicBezTo>
                    <a:pt x="5056" y="17177"/>
                    <a:pt x="5159" y="17177"/>
                    <a:pt x="5263" y="17147"/>
                  </a:cubicBezTo>
                  <a:cubicBezTo>
                    <a:pt x="5351" y="17118"/>
                    <a:pt x="5454" y="17088"/>
                    <a:pt x="5543" y="17029"/>
                  </a:cubicBezTo>
                  <a:cubicBezTo>
                    <a:pt x="5588" y="16999"/>
                    <a:pt x="5632" y="16985"/>
                    <a:pt x="5661" y="16955"/>
                  </a:cubicBezTo>
                  <a:cubicBezTo>
                    <a:pt x="5674" y="16943"/>
                    <a:pt x="5686" y="16941"/>
                    <a:pt x="5698" y="16932"/>
                  </a:cubicBezTo>
                  <a:lnTo>
                    <a:pt x="5698" y="16932"/>
                  </a:lnTo>
                  <a:cubicBezTo>
                    <a:pt x="5708" y="16936"/>
                    <a:pt x="5720" y="16940"/>
                    <a:pt x="5736" y="16940"/>
                  </a:cubicBezTo>
                  <a:cubicBezTo>
                    <a:pt x="6046" y="17015"/>
                    <a:pt x="6341" y="17074"/>
                    <a:pt x="6623" y="17147"/>
                  </a:cubicBezTo>
                  <a:cubicBezTo>
                    <a:pt x="6903" y="17236"/>
                    <a:pt x="7155" y="17324"/>
                    <a:pt x="7391" y="17458"/>
                  </a:cubicBezTo>
                  <a:cubicBezTo>
                    <a:pt x="7480" y="17502"/>
                    <a:pt x="7569" y="17561"/>
                    <a:pt x="7687" y="17635"/>
                  </a:cubicBezTo>
                  <a:cubicBezTo>
                    <a:pt x="7760" y="17679"/>
                    <a:pt x="7849" y="17724"/>
                    <a:pt x="7938" y="17783"/>
                  </a:cubicBezTo>
                  <a:cubicBezTo>
                    <a:pt x="8071" y="17857"/>
                    <a:pt x="8219" y="17931"/>
                    <a:pt x="8381" y="17990"/>
                  </a:cubicBezTo>
                  <a:cubicBezTo>
                    <a:pt x="8470" y="18020"/>
                    <a:pt x="8558" y="18049"/>
                    <a:pt x="8662" y="18063"/>
                  </a:cubicBezTo>
                  <a:cubicBezTo>
                    <a:pt x="8751" y="18079"/>
                    <a:pt x="8854" y="18093"/>
                    <a:pt x="8958" y="18093"/>
                  </a:cubicBezTo>
                  <a:lnTo>
                    <a:pt x="8988" y="18093"/>
                  </a:lnTo>
                  <a:cubicBezTo>
                    <a:pt x="9076" y="18093"/>
                    <a:pt x="9179" y="18079"/>
                    <a:pt x="9268" y="18063"/>
                  </a:cubicBezTo>
                  <a:cubicBezTo>
                    <a:pt x="9386" y="18034"/>
                    <a:pt x="9504" y="18004"/>
                    <a:pt x="9593" y="17975"/>
                  </a:cubicBezTo>
                  <a:cubicBezTo>
                    <a:pt x="9697" y="17945"/>
                    <a:pt x="9786" y="17931"/>
                    <a:pt x="9859" y="17901"/>
                  </a:cubicBezTo>
                  <a:cubicBezTo>
                    <a:pt x="9918" y="17886"/>
                    <a:pt x="10007" y="17872"/>
                    <a:pt x="10081" y="17857"/>
                  </a:cubicBezTo>
                  <a:cubicBezTo>
                    <a:pt x="10155" y="17857"/>
                    <a:pt x="10229" y="17842"/>
                    <a:pt x="10303" y="17842"/>
                  </a:cubicBezTo>
                  <a:cubicBezTo>
                    <a:pt x="10362" y="17842"/>
                    <a:pt x="10421" y="17857"/>
                    <a:pt x="10450" y="17857"/>
                  </a:cubicBezTo>
                  <a:cubicBezTo>
                    <a:pt x="10466" y="17857"/>
                    <a:pt x="10480" y="17872"/>
                    <a:pt x="10510" y="17872"/>
                  </a:cubicBezTo>
                  <a:cubicBezTo>
                    <a:pt x="10554" y="17886"/>
                    <a:pt x="10598" y="17901"/>
                    <a:pt x="10657" y="17916"/>
                  </a:cubicBezTo>
                  <a:cubicBezTo>
                    <a:pt x="10702" y="17931"/>
                    <a:pt x="10761" y="17945"/>
                    <a:pt x="10805" y="17961"/>
                  </a:cubicBezTo>
                  <a:cubicBezTo>
                    <a:pt x="10835" y="17975"/>
                    <a:pt x="10864" y="17990"/>
                    <a:pt x="10880" y="18004"/>
                  </a:cubicBezTo>
                  <a:cubicBezTo>
                    <a:pt x="10895" y="18004"/>
                    <a:pt x="10906" y="18008"/>
                    <a:pt x="10915" y="18012"/>
                  </a:cubicBezTo>
                  <a:lnTo>
                    <a:pt x="10915" y="18012"/>
                  </a:lnTo>
                  <a:cubicBezTo>
                    <a:pt x="10940" y="18035"/>
                    <a:pt x="10967" y="18055"/>
                    <a:pt x="10995" y="18073"/>
                  </a:cubicBezTo>
                  <a:lnTo>
                    <a:pt x="10995" y="18073"/>
                  </a:lnTo>
                  <a:cubicBezTo>
                    <a:pt x="11021" y="18091"/>
                    <a:pt x="11048" y="18106"/>
                    <a:pt x="11077" y="18118"/>
                  </a:cubicBezTo>
                  <a:lnTo>
                    <a:pt x="11077" y="18118"/>
                  </a:lnTo>
                  <a:cubicBezTo>
                    <a:pt x="11080" y="18120"/>
                    <a:pt x="11083" y="18121"/>
                    <a:pt x="11087" y="18123"/>
                  </a:cubicBezTo>
                  <a:cubicBezTo>
                    <a:pt x="11153" y="18152"/>
                    <a:pt x="11227" y="18167"/>
                    <a:pt x="11301" y="18167"/>
                  </a:cubicBezTo>
                  <a:cubicBezTo>
                    <a:pt x="11375" y="18167"/>
                    <a:pt x="11448" y="18152"/>
                    <a:pt x="11515" y="18123"/>
                  </a:cubicBezTo>
                  <a:cubicBezTo>
                    <a:pt x="11648" y="18079"/>
                    <a:pt x="11767" y="17961"/>
                    <a:pt x="11826" y="17827"/>
                  </a:cubicBezTo>
                  <a:cubicBezTo>
                    <a:pt x="11834" y="17803"/>
                    <a:pt x="11840" y="17778"/>
                    <a:pt x="11845" y="17752"/>
                  </a:cubicBezTo>
                  <a:lnTo>
                    <a:pt x="11845" y="17752"/>
                  </a:lnTo>
                  <a:cubicBezTo>
                    <a:pt x="11878" y="17638"/>
                    <a:pt x="11875" y="17515"/>
                    <a:pt x="11826" y="17399"/>
                  </a:cubicBezTo>
                  <a:cubicBezTo>
                    <a:pt x="11603" y="16896"/>
                    <a:pt x="11367" y="16394"/>
                    <a:pt x="11116" y="15905"/>
                  </a:cubicBezTo>
                  <a:cubicBezTo>
                    <a:pt x="11042" y="15773"/>
                    <a:pt x="10968" y="15639"/>
                    <a:pt x="10864" y="15507"/>
                  </a:cubicBezTo>
                  <a:cubicBezTo>
                    <a:pt x="10821" y="15432"/>
                    <a:pt x="10761" y="15359"/>
                    <a:pt x="10702" y="15285"/>
                  </a:cubicBezTo>
                  <a:cubicBezTo>
                    <a:pt x="10643" y="15211"/>
                    <a:pt x="10569" y="15152"/>
                    <a:pt x="10495" y="15078"/>
                  </a:cubicBezTo>
                  <a:cubicBezTo>
                    <a:pt x="10377" y="14989"/>
                    <a:pt x="10243" y="14916"/>
                    <a:pt x="10125" y="14857"/>
                  </a:cubicBezTo>
                  <a:cubicBezTo>
                    <a:pt x="10037" y="14812"/>
                    <a:pt x="9948" y="14768"/>
                    <a:pt x="9875" y="14738"/>
                  </a:cubicBezTo>
                  <a:cubicBezTo>
                    <a:pt x="9741" y="14679"/>
                    <a:pt x="9638" y="14650"/>
                    <a:pt x="9549" y="14605"/>
                  </a:cubicBezTo>
                  <a:cubicBezTo>
                    <a:pt x="9445" y="14561"/>
                    <a:pt x="9372" y="14531"/>
                    <a:pt x="9313" y="14486"/>
                  </a:cubicBezTo>
                  <a:cubicBezTo>
                    <a:pt x="9268" y="14457"/>
                    <a:pt x="9224" y="14413"/>
                    <a:pt x="9179" y="14368"/>
                  </a:cubicBezTo>
                  <a:cubicBezTo>
                    <a:pt x="9106" y="14295"/>
                    <a:pt x="9031" y="14206"/>
                    <a:pt x="8943" y="14102"/>
                  </a:cubicBezTo>
                  <a:cubicBezTo>
                    <a:pt x="8854" y="13999"/>
                    <a:pt x="8765" y="13881"/>
                    <a:pt x="8662" y="13747"/>
                  </a:cubicBezTo>
                  <a:cubicBezTo>
                    <a:pt x="8574" y="13629"/>
                    <a:pt x="8456" y="13511"/>
                    <a:pt x="8351" y="13422"/>
                  </a:cubicBezTo>
                  <a:cubicBezTo>
                    <a:pt x="8263" y="13349"/>
                    <a:pt x="8160" y="13274"/>
                    <a:pt x="8071" y="13231"/>
                  </a:cubicBezTo>
                  <a:cubicBezTo>
                    <a:pt x="7923" y="13142"/>
                    <a:pt x="7760" y="13083"/>
                    <a:pt x="7598" y="13053"/>
                  </a:cubicBezTo>
                  <a:cubicBezTo>
                    <a:pt x="7435" y="13008"/>
                    <a:pt x="7273" y="12994"/>
                    <a:pt x="7110" y="12994"/>
                  </a:cubicBezTo>
                  <a:lnTo>
                    <a:pt x="6918" y="12994"/>
                  </a:lnTo>
                  <a:cubicBezTo>
                    <a:pt x="6770" y="13008"/>
                    <a:pt x="6652" y="13024"/>
                    <a:pt x="6534" y="13038"/>
                  </a:cubicBezTo>
                  <a:cubicBezTo>
                    <a:pt x="6430" y="13053"/>
                    <a:pt x="6327" y="13067"/>
                    <a:pt x="6268" y="13067"/>
                  </a:cubicBezTo>
                  <a:cubicBezTo>
                    <a:pt x="6223" y="13067"/>
                    <a:pt x="6209" y="13067"/>
                    <a:pt x="6179" y="13053"/>
                  </a:cubicBezTo>
                  <a:lnTo>
                    <a:pt x="6120" y="13053"/>
                  </a:lnTo>
                  <a:cubicBezTo>
                    <a:pt x="6091" y="13038"/>
                    <a:pt x="6061" y="13024"/>
                    <a:pt x="6016" y="13008"/>
                  </a:cubicBezTo>
                  <a:cubicBezTo>
                    <a:pt x="5986" y="12994"/>
                    <a:pt x="5957" y="12979"/>
                    <a:pt x="5913" y="12965"/>
                  </a:cubicBezTo>
                  <a:cubicBezTo>
                    <a:pt x="5868" y="12920"/>
                    <a:pt x="5795" y="12890"/>
                    <a:pt x="5720" y="12846"/>
                  </a:cubicBezTo>
                  <a:cubicBezTo>
                    <a:pt x="5632" y="12801"/>
                    <a:pt x="5543" y="12758"/>
                    <a:pt x="5425" y="12713"/>
                  </a:cubicBezTo>
                  <a:cubicBezTo>
                    <a:pt x="5263" y="12654"/>
                    <a:pt x="5085" y="12639"/>
                    <a:pt x="4908" y="12639"/>
                  </a:cubicBezTo>
                  <a:cubicBezTo>
                    <a:pt x="4760" y="12639"/>
                    <a:pt x="4612" y="12654"/>
                    <a:pt x="4479" y="12683"/>
                  </a:cubicBezTo>
                  <a:cubicBezTo>
                    <a:pt x="4308" y="12720"/>
                    <a:pt x="4148" y="12787"/>
                    <a:pt x="3997" y="12859"/>
                  </a:cubicBezTo>
                  <a:lnTo>
                    <a:pt x="3997" y="12859"/>
                  </a:lnTo>
                  <a:cubicBezTo>
                    <a:pt x="4589" y="12129"/>
                    <a:pt x="5184" y="11506"/>
                    <a:pt x="5756" y="10977"/>
                  </a:cubicBezTo>
                  <a:lnTo>
                    <a:pt x="5756" y="10977"/>
                  </a:lnTo>
                  <a:lnTo>
                    <a:pt x="5981" y="10998"/>
                  </a:lnTo>
                  <a:lnTo>
                    <a:pt x="5981" y="10998"/>
                  </a:lnTo>
                  <a:cubicBezTo>
                    <a:pt x="6049" y="11142"/>
                    <a:pt x="6127" y="11307"/>
                    <a:pt x="6209" y="11471"/>
                  </a:cubicBezTo>
                  <a:cubicBezTo>
                    <a:pt x="6282" y="11619"/>
                    <a:pt x="6371" y="11767"/>
                    <a:pt x="6445" y="11900"/>
                  </a:cubicBezTo>
                  <a:cubicBezTo>
                    <a:pt x="6475" y="11959"/>
                    <a:pt x="6519" y="12019"/>
                    <a:pt x="6564" y="12092"/>
                  </a:cubicBezTo>
                  <a:cubicBezTo>
                    <a:pt x="6607" y="12151"/>
                    <a:pt x="6637" y="12210"/>
                    <a:pt x="6682" y="12255"/>
                  </a:cubicBezTo>
                  <a:lnTo>
                    <a:pt x="6696" y="12269"/>
                  </a:lnTo>
                  <a:cubicBezTo>
                    <a:pt x="6755" y="12344"/>
                    <a:pt x="6844" y="12432"/>
                    <a:pt x="6918" y="12521"/>
                  </a:cubicBezTo>
                  <a:cubicBezTo>
                    <a:pt x="6992" y="12594"/>
                    <a:pt x="7066" y="12654"/>
                    <a:pt x="7139" y="12713"/>
                  </a:cubicBezTo>
                  <a:cubicBezTo>
                    <a:pt x="7258" y="12801"/>
                    <a:pt x="7391" y="12890"/>
                    <a:pt x="7539" y="12949"/>
                  </a:cubicBezTo>
                  <a:cubicBezTo>
                    <a:pt x="7628" y="12994"/>
                    <a:pt x="7701" y="13008"/>
                    <a:pt x="7790" y="13038"/>
                  </a:cubicBezTo>
                  <a:cubicBezTo>
                    <a:pt x="7878" y="13053"/>
                    <a:pt x="7967" y="13067"/>
                    <a:pt x="8071" y="13067"/>
                  </a:cubicBezTo>
                  <a:lnTo>
                    <a:pt x="8085" y="13067"/>
                  </a:lnTo>
                  <a:cubicBezTo>
                    <a:pt x="8160" y="13067"/>
                    <a:pt x="8233" y="13053"/>
                    <a:pt x="8308" y="13053"/>
                  </a:cubicBezTo>
                  <a:cubicBezTo>
                    <a:pt x="8426" y="13024"/>
                    <a:pt x="8529" y="12994"/>
                    <a:pt x="8618" y="12965"/>
                  </a:cubicBezTo>
                  <a:cubicBezTo>
                    <a:pt x="8692" y="12949"/>
                    <a:pt x="8751" y="12920"/>
                    <a:pt x="8810" y="12905"/>
                  </a:cubicBezTo>
                  <a:cubicBezTo>
                    <a:pt x="8884" y="12876"/>
                    <a:pt x="8958" y="12846"/>
                    <a:pt x="9017" y="12831"/>
                  </a:cubicBezTo>
                  <a:cubicBezTo>
                    <a:pt x="9047" y="12831"/>
                    <a:pt x="9061" y="12831"/>
                    <a:pt x="9091" y="12817"/>
                  </a:cubicBezTo>
                  <a:lnTo>
                    <a:pt x="9150" y="12817"/>
                  </a:lnTo>
                  <a:cubicBezTo>
                    <a:pt x="9165" y="12817"/>
                    <a:pt x="9179" y="12831"/>
                    <a:pt x="9195" y="12831"/>
                  </a:cubicBezTo>
                  <a:cubicBezTo>
                    <a:pt x="9209" y="12831"/>
                    <a:pt x="9224" y="12846"/>
                    <a:pt x="9254" y="12846"/>
                  </a:cubicBezTo>
                  <a:cubicBezTo>
                    <a:pt x="9283" y="12876"/>
                    <a:pt x="9327" y="12905"/>
                    <a:pt x="9372" y="12935"/>
                  </a:cubicBezTo>
                  <a:cubicBezTo>
                    <a:pt x="9416" y="12965"/>
                    <a:pt x="9461" y="13008"/>
                    <a:pt x="9504" y="13053"/>
                  </a:cubicBezTo>
                  <a:cubicBezTo>
                    <a:pt x="9579" y="13112"/>
                    <a:pt x="9652" y="13201"/>
                    <a:pt x="9741" y="13274"/>
                  </a:cubicBezTo>
                  <a:cubicBezTo>
                    <a:pt x="9845" y="13349"/>
                    <a:pt x="9948" y="13438"/>
                    <a:pt x="10066" y="13511"/>
                  </a:cubicBezTo>
                  <a:cubicBezTo>
                    <a:pt x="10170" y="13585"/>
                    <a:pt x="10288" y="13645"/>
                    <a:pt x="10391" y="13688"/>
                  </a:cubicBezTo>
                  <a:cubicBezTo>
                    <a:pt x="10598" y="13763"/>
                    <a:pt x="10791" y="13807"/>
                    <a:pt x="10968" y="13836"/>
                  </a:cubicBezTo>
                  <a:cubicBezTo>
                    <a:pt x="11116" y="13851"/>
                    <a:pt x="11249" y="13866"/>
                    <a:pt x="11382" y="13866"/>
                  </a:cubicBezTo>
                  <a:cubicBezTo>
                    <a:pt x="11574" y="13881"/>
                    <a:pt x="11767" y="13881"/>
                    <a:pt x="11929" y="13895"/>
                  </a:cubicBezTo>
                  <a:cubicBezTo>
                    <a:pt x="12106" y="13911"/>
                    <a:pt x="12254" y="13925"/>
                    <a:pt x="12387" y="13954"/>
                  </a:cubicBezTo>
                  <a:cubicBezTo>
                    <a:pt x="12490" y="13970"/>
                    <a:pt x="12608" y="13999"/>
                    <a:pt x="12742" y="14043"/>
                  </a:cubicBezTo>
                  <a:cubicBezTo>
                    <a:pt x="12860" y="14088"/>
                    <a:pt x="13022" y="14118"/>
                    <a:pt x="13186" y="14147"/>
                  </a:cubicBezTo>
                  <a:cubicBezTo>
                    <a:pt x="13288" y="14161"/>
                    <a:pt x="13377" y="14177"/>
                    <a:pt x="13481" y="14177"/>
                  </a:cubicBezTo>
                  <a:cubicBezTo>
                    <a:pt x="13629" y="14177"/>
                    <a:pt x="13777" y="14161"/>
                    <a:pt x="13939" y="14102"/>
                  </a:cubicBezTo>
                  <a:cubicBezTo>
                    <a:pt x="14013" y="14088"/>
                    <a:pt x="14087" y="14058"/>
                    <a:pt x="14175" y="14013"/>
                  </a:cubicBezTo>
                  <a:cubicBezTo>
                    <a:pt x="14250" y="13970"/>
                    <a:pt x="14323" y="13911"/>
                    <a:pt x="14398" y="13851"/>
                  </a:cubicBezTo>
                  <a:cubicBezTo>
                    <a:pt x="14575" y="13704"/>
                    <a:pt x="14634" y="13452"/>
                    <a:pt x="14545" y="13231"/>
                  </a:cubicBezTo>
                  <a:cubicBezTo>
                    <a:pt x="14294" y="12594"/>
                    <a:pt x="14043" y="11959"/>
                    <a:pt x="13777" y="11323"/>
                  </a:cubicBezTo>
                  <a:cubicBezTo>
                    <a:pt x="13732" y="11205"/>
                    <a:pt x="13673" y="11073"/>
                    <a:pt x="13614" y="10954"/>
                  </a:cubicBezTo>
                  <a:cubicBezTo>
                    <a:pt x="13554" y="10850"/>
                    <a:pt x="13495" y="10747"/>
                    <a:pt x="13422" y="10659"/>
                  </a:cubicBezTo>
                  <a:cubicBezTo>
                    <a:pt x="13377" y="10584"/>
                    <a:pt x="13318" y="10511"/>
                    <a:pt x="13245" y="10436"/>
                  </a:cubicBezTo>
                  <a:cubicBezTo>
                    <a:pt x="13200" y="10393"/>
                    <a:pt x="13141" y="10334"/>
                    <a:pt x="13081" y="10289"/>
                  </a:cubicBezTo>
                  <a:cubicBezTo>
                    <a:pt x="12993" y="10215"/>
                    <a:pt x="12890" y="10156"/>
                    <a:pt x="12772" y="10111"/>
                  </a:cubicBezTo>
                  <a:cubicBezTo>
                    <a:pt x="12653" y="10067"/>
                    <a:pt x="12520" y="10038"/>
                    <a:pt x="12387" y="10023"/>
                  </a:cubicBezTo>
                  <a:lnTo>
                    <a:pt x="12313" y="10023"/>
                  </a:lnTo>
                  <a:cubicBezTo>
                    <a:pt x="12210" y="10023"/>
                    <a:pt x="12121" y="10038"/>
                    <a:pt x="12047" y="10052"/>
                  </a:cubicBezTo>
                  <a:cubicBezTo>
                    <a:pt x="11988" y="10052"/>
                    <a:pt x="11944" y="10067"/>
                    <a:pt x="11899" y="10082"/>
                  </a:cubicBezTo>
                  <a:cubicBezTo>
                    <a:pt x="11826" y="10097"/>
                    <a:pt x="11767" y="10111"/>
                    <a:pt x="11722" y="10127"/>
                  </a:cubicBezTo>
                  <a:lnTo>
                    <a:pt x="11560" y="10127"/>
                  </a:lnTo>
                  <a:cubicBezTo>
                    <a:pt x="11544" y="10111"/>
                    <a:pt x="11515" y="10111"/>
                    <a:pt x="11485" y="10097"/>
                  </a:cubicBezTo>
                  <a:cubicBezTo>
                    <a:pt x="11441" y="10067"/>
                    <a:pt x="11367" y="10023"/>
                    <a:pt x="11294" y="9979"/>
                  </a:cubicBezTo>
                  <a:cubicBezTo>
                    <a:pt x="11249" y="9934"/>
                    <a:pt x="11189" y="9875"/>
                    <a:pt x="11116" y="9831"/>
                  </a:cubicBezTo>
                  <a:cubicBezTo>
                    <a:pt x="11027" y="9742"/>
                    <a:pt x="10923" y="9638"/>
                    <a:pt x="10791" y="9550"/>
                  </a:cubicBezTo>
                  <a:cubicBezTo>
                    <a:pt x="10673" y="9447"/>
                    <a:pt x="10539" y="9343"/>
                    <a:pt x="10362" y="9269"/>
                  </a:cubicBezTo>
                  <a:cubicBezTo>
                    <a:pt x="10200" y="9195"/>
                    <a:pt x="10037" y="9136"/>
                    <a:pt x="9875" y="9106"/>
                  </a:cubicBezTo>
                  <a:cubicBezTo>
                    <a:pt x="9727" y="9077"/>
                    <a:pt x="9564" y="9062"/>
                    <a:pt x="9416" y="9062"/>
                  </a:cubicBezTo>
                  <a:cubicBezTo>
                    <a:pt x="9254" y="9062"/>
                    <a:pt x="9091" y="9077"/>
                    <a:pt x="8943" y="9106"/>
                  </a:cubicBezTo>
                  <a:cubicBezTo>
                    <a:pt x="8781" y="9121"/>
                    <a:pt x="8647" y="9136"/>
                    <a:pt x="8515" y="9165"/>
                  </a:cubicBezTo>
                  <a:lnTo>
                    <a:pt x="8292" y="9210"/>
                  </a:lnTo>
                  <a:cubicBezTo>
                    <a:pt x="8173" y="9234"/>
                    <a:pt x="8043" y="9267"/>
                    <a:pt x="7896" y="9303"/>
                  </a:cubicBezTo>
                  <a:lnTo>
                    <a:pt x="7896" y="9303"/>
                  </a:lnTo>
                  <a:cubicBezTo>
                    <a:pt x="8327" y="9024"/>
                    <a:pt x="8731" y="8793"/>
                    <a:pt x="9105" y="8603"/>
                  </a:cubicBezTo>
                  <a:lnTo>
                    <a:pt x="9105" y="8603"/>
                  </a:lnTo>
                  <a:cubicBezTo>
                    <a:pt x="9110" y="8603"/>
                    <a:pt x="9115" y="8604"/>
                    <a:pt x="9120" y="8604"/>
                  </a:cubicBezTo>
                  <a:cubicBezTo>
                    <a:pt x="9179" y="8619"/>
                    <a:pt x="9224" y="8619"/>
                    <a:pt x="9283" y="8633"/>
                  </a:cubicBezTo>
                  <a:cubicBezTo>
                    <a:pt x="9564" y="8663"/>
                    <a:pt x="9830" y="8678"/>
                    <a:pt x="10111" y="8678"/>
                  </a:cubicBezTo>
                  <a:cubicBezTo>
                    <a:pt x="10569" y="8678"/>
                    <a:pt x="11027" y="8633"/>
                    <a:pt x="11485" y="8544"/>
                  </a:cubicBezTo>
                  <a:cubicBezTo>
                    <a:pt x="11662" y="8501"/>
                    <a:pt x="11840" y="8456"/>
                    <a:pt x="11988" y="8426"/>
                  </a:cubicBezTo>
                  <a:cubicBezTo>
                    <a:pt x="12135" y="8397"/>
                    <a:pt x="12283" y="8382"/>
                    <a:pt x="12402" y="8382"/>
                  </a:cubicBezTo>
                  <a:lnTo>
                    <a:pt x="12431" y="8382"/>
                  </a:lnTo>
                  <a:cubicBezTo>
                    <a:pt x="12520" y="8382"/>
                    <a:pt x="12624" y="8382"/>
                    <a:pt x="12742" y="8397"/>
                  </a:cubicBezTo>
                  <a:cubicBezTo>
                    <a:pt x="12860" y="8412"/>
                    <a:pt x="12993" y="8426"/>
                    <a:pt x="13141" y="8426"/>
                  </a:cubicBezTo>
                  <a:cubicBezTo>
                    <a:pt x="13229" y="8426"/>
                    <a:pt x="13333" y="8412"/>
                    <a:pt x="13436" y="8397"/>
                  </a:cubicBezTo>
                  <a:cubicBezTo>
                    <a:pt x="13525" y="8382"/>
                    <a:pt x="13643" y="8367"/>
                    <a:pt x="13747" y="8323"/>
                  </a:cubicBezTo>
                  <a:cubicBezTo>
                    <a:pt x="13880" y="8278"/>
                    <a:pt x="13984" y="8219"/>
                    <a:pt x="14087" y="8160"/>
                  </a:cubicBezTo>
                  <a:cubicBezTo>
                    <a:pt x="14161" y="8131"/>
                    <a:pt x="14220" y="8087"/>
                    <a:pt x="14279" y="8042"/>
                  </a:cubicBezTo>
                  <a:cubicBezTo>
                    <a:pt x="14368" y="7983"/>
                    <a:pt x="14441" y="7924"/>
                    <a:pt x="14516" y="7880"/>
                  </a:cubicBezTo>
                  <a:cubicBezTo>
                    <a:pt x="14575" y="7835"/>
                    <a:pt x="14634" y="7805"/>
                    <a:pt x="14678" y="7791"/>
                  </a:cubicBezTo>
                  <a:cubicBezTo>
                    <a:pt x="14707" y="7776"/>
                    <a:pt x="14752" y="7762"/>
                    <a:pt x="14796" y="7762"/>
                  </a:cubicBezTo>
                  <a:cubicBezTo>
                    <a:pt x="14885" y="7746"/>
                    <a:pt x="14973" y="7732"/>
                    <a:pt x="15092" y="7717"/>
                  </a:cubicBezTo>
                  <a:cubicBezTo>
                    <a:pt x="15210" y="7717"/>
                    <a:pt x="15344" y="7702"/>
                    <a:pt x="15491" y="7687"/>
                  </a:cubicBezTo>
                  <a:cubicBezTo>
                    <a:pt x="15521" y="7687"/>
                    <a:pt x="15535" y="7673"/>
                    <a:pt x="15565" y="7673"/>
                  </a:cubicBezTo>
                  <a:cubicBezTo>
                    <a:pt x="15610" y="7673"/>
                    <a:pt x="15653" y="7658"/>
                    <a:pt x="15698" y="7643"/>
                  </a:cubicBezTo>
                  <a:cubicBezTo>
                    <a:pt x="15772" y="7614"/>
                    <a:pt x="15860" y="7584"/>
                    <a:pt x="15949" y="7555"/>
                  </a:cubicBezTo>
                  <a:cubicBezTo>
                    <a:pt x="16023" y="7525"/>
                    <a:pt x="16097" y="7496"/>
                    <a:pt x="16171" y="7451"/>
                  </a:cubicBezTo>
                  <a:cubicBezTo>
                    <a:pt x="16215" y="7421"/>
                    <a:pt x="16274" y="7391"/>
                    <a:pt x="16333" y="7362"/>
                  </a:cubicBezTo>
                  <a:cubicBezTo>
                    <a:pt x="16378" y="7332"/>
                    <a:pt x="16422" y="7303"/>
                    <a:pt x="16452" y="7273"/>
                  </a:cubicBezTo>
                  <a:cubicBezTo>
                    <a:pt x="16496" y="7244"/>
                    <a:pt x="16526" y="7214"/>
                    <a:pt x="16556" y="7185"/>
                  </a:cubicBezTo>
                  <a:cubicBezTo>
                    <a:pt x="16599" y="7125"/>
                    <a:pt x="16658" y="7066"/>
                    <a:pt x="16703" y="6978"/>
                  </a:cubicBezTo>
                  <a:cubicBezTo>
                    <a:pt x="16718" y="6934"/>
                    <a:pt x="16733" y="6889"/>
                    <a:pt x="16747" y="6830"/>
                  </a:cubicBezTo>
                  <a:cubicBezTo>
                    <a:pt x="16763" y="6786"/>
                    <a:pt x="16777" y="6727"/>
                    <a:pt x="16777" y="6652"/>
                  </a:cubicBezTo>
                  <a:cubicBezTo>
                    <a:pt x="16777" y="6609"/>
                    <a:pt x="16777" y="6564"/>
                    <a:pt x="16763" y="6520"/>
                  </a:cubicBezTo>
                  <a:cubicBezTo>
                    <a:pt x="16747" y="6461"/>
                    <a:pt x="16733" y="6402"/>
                    <a:pt x="16703" y="6343"/>
                  </a:cubicBezTo>
                  <a:cubicBezTo>
                    <a:pt x="16674" y="6283"/>
                    <a:pt x="16629" y="6239"/>
                    <a:pt x="16599" y="6195"/>
                  </a:cubicBezTo>
                  <a:cubicBezTo>
                    <a:pt x="16496" y="6077"/>
                    <a:pt x="16378" y="5929"/>
                    <a:pt x="16230" y="5795"/>
                  </a:cubicBezTo>
                  <a:cubicBezTo>
                    <a:pt x="16097" y="5663"/>
                    <a:pt x="15935" y="5529"/>
                    <a:pt x="15742" y="5411"/>
                  </a:cubicBezTo>
                  <a:cubicBezTo>
                    <a:pt x="15653" y="5352"/>
                    <a:pt x="15565" y="5308"/>
                    <a:pt x="15491" y="5263"/>
                  </a:cubicBezTo>
                  <a:cubicBezTo>
                    <a:pt x="15432" y="5233"/>
                    <a:pt x="15373" y="5204"/>
                    <a:pt x="15344" y="5174"/>
                  </a:cubicBezTo>
                  <a:cubicBezTo>
                    <a:pt x="15255" y="5115"/>
                    <a:pt x="15151" y="5056"/>
                    <a:pt x="15048" y="4997"/>
                  </a:cubicBezTo>
                  <a:cubicBezTo>
                    <a:pt x="14871" y="4908"/>
                    <a:pt x="14693" y="4864"/>
                    <a:pt x="14516" y="4820"/>
                  </a:cubicBezTo>
                  <a:cubicBezTo>
                    <a:pt x="14250" y="4760"/>
                    <a:pt x="13998" y="4731"/>
                    <a:pt x="13761" y="4717"/>
                  </a:cubicBezTo>
                  <a:cubicBezTo>
                    <a:pt x="13643" y="4701"/>
                    <a:pt x="13540" y="4701"/>
                    <a:pt x="13422" y="4687"/>
                  </a:cubicBezTo>
                  <a:cubicBezTo>
                    <a:pt x="13318" y="4687"/>
                    <a:pt x="13229" y="4672"/>
                    <a:pt x="13141" y="4672"/>
                  </a:cubicBezTo>
                  <a:cubicBezTo>
                    <a:pt x="12934" y="4642"/>
                    <a:pt x="12697" y="4613"/>
                    <a:pt x="12446" y="4613"/>
                  </a:cubicBezTo>
                  <a:cubicBezTo>
                    <a:pt x="12299" y="4613"/>
                    <a:pt x="12151" y="4628"/>
                    <a:pt x="11988" y="4658"/>
                  </a:cubicBezTo>
                  <a:cubicBezTo>
                    <a:pt x="11840" y="4687"/>
                    <a:pt x="11707" y="4717"/>
                    <a:pt x="11589" y="4760"/>
                  </a:cubicBezTo>
                  <a:cubicBezTo>
                    <a:pt x="11485" y="4790"/>
                    <a:pt x="11382" y="4820"/>
                    <a:pt x="11308" y="4835"/>
                  </a:cubicBezTo>
                  <a:cubicBezTo>
                    <a:pt x="11234" y="4849"/>
                    <a:pt x="11130" y="4864"/>
                    <a:pt x="11027" y="4879"/>
                  </a:cubicBezTo>
                  <a:lnTo>
                    <a:pt x="10776" y="4879"/>
                  </a:lnTo>
                  <a:cubicBezTo>
                    <a:pt x="10628" y="4894"/>
                    <a:pt x="10480" y="4894"/>
                    <a:pt x="10318" y="4924"/>
                  </a:cubicBezTo>
                  <a:cubicBezTo>
                    <a:pt x="10155" y="4938"/>
                    <a:pt x="9977" y="4983"/>
                    <a:pt x="9800" y="5056"/>
                  </a:cubicBezTo>
                  <a:cubicBezTo>
                    <a:pt x="9638" y="5115"/>
                    <a:pt x="9490" y="5204"/>
                    <a:pt x="9357" y="5293"/>
                  </a:cubicBezTo>
                  <a:cubicBezTo>
                    <a:pt x="9191" y="5420"/>
                    <a:pt x="9047" y="5570"/>
                    <a:pt x="8925" y="5733"/>
                  </a:cubicBezTo>
                  <a:lnTo>
                    <a:pt x="8925" y="5733"/>
                  </a:lnTo>
                  <a:cubicBezTo>
                    <a:pt x="8920" y="5681"/>
                    <a:pt x="8909" y="5630"/>
                    <a:pt x="8899" y="5588"/>
                  </a:cubicBezTo>
                  <a:cubicBezTo>
                    <a:pt x="8884" y="5515"/>
                    <a:pt x="8869" y="5440"/>
                    <a:pt x="8840" y="5367"/>
                  </a:cubicBezTo>
                  <a:cubicBezTo>
                    <a:pt x="8810" y="5322"/>
                    <a:pt x="8795" y="5293"/>
                    <a:pt x="8781" y="5263"/>
                  </a:cubicBezTo>
                  <a:cubicBezTo>
                    <a:pt x="8779" y="5261"/>
                    <a:pt x="8778" y="5258"/>
                    <a:pt x="8777" y="5256"/>
                  </a:cubicBezTo>
                  <a:lnTo>
                    <a:pt x="8777" y="5256"/>
                  </a:lnTo>
                  <a:cubicBezTo>
                    <a:pt x="8778" y="5254"/>
                    <a:pt x="8779" y="5251"/>
                    <a:pt x="8781" y="5249"/>
                  </a:cubicBezTo>
                  <a:cubicBezTo>
                    <a:pt x="8869" y="4983"/>
                    <a:pt x="8943" y="4731"/>
                    <a:pt x="9047" y="4494"/>
                  </a:cubicBezTo>
                  <a:cubicBezTo>
                    <a:pt x="9135" y="4258"/>
                    <a:pt x="9254" y="4051"/>
                    <a:pt x="9372" y="3874"/>
                  </a:cubicBezTo>
                  <a:cubicBezTo>
                    <a:pt x="9431" y="3800"/>
                    <a:pt x="9490" y="3726"/>
                    <a:pt x="9549" y="3637"/>
                  </a:cubicBezTo>
                  <a:cubicBezTo>
                    <a:pt x="9608" y="3564"/>
                    <a:pt x="9652" y="3505"/>
                    <a:pt x="9711" y="3430"/>
                  </a:cubicBezTo>
                  <a:cubicBezTo>
                    <a:pt x="9800" y="3312"/>
                    <a:pt x="9875" y="3179"/>
                    <a:pt x="9948" y="3032"/>
                  </a:cubicBezTo>
                  <a:cubicBezTo>
                    <a:pt x="9977" y="2957"/>
                    <a:pt x="10022" y="2868"/>
                    <a:pt x="10037" y="2795"/>
                  </a:cubicBezTo>
                  <a:cubicBezTo>
                    <a:pt x="10066" y="2706"/>
                    <a:pt x="10081" y="2602"/>
                    <a:pt x="10096" y="2514"/>
                  </a:cubicBezTo>
                  <a:lnTo>
                    <a:pt x="10096" y="2366"/>
                  </a:lnTo>
                  <a:cubicBezTo>
                    <a:pt x="10096" y="2293"/>
                    <a:pt x="10096" y="2233"/>
                    <a:pt x="10081" y="2159"/>
                  </a:cubicBezTo>
                  <a:cubicBezTo>
                    <a:pt x="10081" y="2070"/>
                    <a:pt x="10066" y="1982"/>
                    <a:pt x="10052" y="1908"/>
                  </a:cubicBezTo>
                  <a:cubicBezTo>
                    <a:pt x="10037" y="1834"/>
                    <a:pt x="10022" y="1775"/>
                    <a:pt x="10022" y="1715"/>
                  </a:cubicBezTo>
                  <a:cubicBezTo>
                    <a:pt x="10007" y="1672"/>
                    <a:pt x="10007" y="1613"/>
                    <a:pt x="10007" y="1553"/>
                  </a:cubicBezTo>
                  <a:cubicBezTo>
                    <a:pt x="10007" y="1406"/>
                    <a:pt x="10037" y="1243"/>
                    <a:pt x="10081" y="1110"/>
                  </a:cubicBezTo>
                  <a:cubicBezTo>
                    <a:pt x="10081" y="1080"/>
                    <a:pt x="10096" y="1036"/>
                    <a:pt x="10111" y="976"/>
                  </a:cubicBezTo>
                  <a:cubicBezTo>
                    <a:pt x="10125" y="947"/>
                    <a:pt x="10125" y="917"/>
                    <a:pt x="10141" y="874"/>
                  </a:cubicBezTo>
                  <a:cubicBezTo>
                    <a:pt x="10141" y="844"/>
                    <a:pt x="10155" y="799"/>
                    <a:pt x="10155" y="740"/>
                  </a:cubicBezTo>
                  <a:cubicBezTo>
                    <a:pt x="10155" y="696"/>
                    <a:pt x="10141" y="637"/>
                    <a:pt x="10125" y="563"/>
                  </a:cubicBezTo>
                  <a:cubicBezTo>
                    <a:pt x="10111" y="503"/>
                    <a:pt x="10081" y="430"/>
                    <a:pt x="10052" y="371"/>
                  </a:cubicBezTo>
                  <a:cubicBezTo>
                    <a:pt x="10007" y="312"/>
                    <a:pt x="9963" y="237"/>
                    <a:pt x="9904" y="194"/>
                  </a:cubicBezTo>
                  <a:cubicBezTo>
                    <a:pt x="9875" y="164"/>
                    <a:pt x="9830" y="119"/>
                    <a:pt x="9770" y="105"/>
                  </a:cubicBezTo>
                  <a:cubicBezTo>
                    <a:pt x="9711" y="60"/>
                    <a:pt x="9638" y="30"/>
                    <a:pt x="9579" y="16"/>
                  </a:cubicBezTo>
                  <a:cubicBezTo>
                    <a:pt x="9504" y="1"/>
                    <a:pt x="9445" y="1"/>
                    <a:pt x="9402"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672502" y="509732"/>
              <a:ext cx="339488" cy="941430"/>
            </a:xfrm>
            <a:custGeom>
              <a:avLst/>
              <a:gdLst/>
              <a:ahLst/>
              <a:cxnLst/>
              <a:rect l="l" t="t" r="r" b="b"/>
              <a:pathLst>
                <a:path w="2913" h="8078" extrusionOk="0">
                  <a:moveTo>
                    <a:pt x="2410" y="0"/>
                  </a:moveTo>
                  <a:cubicBezTo>
                    <a:pt x="2099" y="75"/>
                    <a:pt x="1863" y="341"/>
                    <a:pt x="1656" y="592"/>
                  </a:cubicBezTo>
                  <a:cubicBezTo>
                    <a:pt x="1376" y="917"/>
                    <a:pt x="1110" y="1242"/>
                    <a:pt x="858" y="1583"/>
                  </a:cubicBezTo>
                  <a:cubicBezTo>
                    <a:pt x="680" y="1833"/>
                    <a:pt x="503" y="2115"/>
                    <a:pt x="474" y="2424"/>
                  </a:cubicBezTo>
                  <a:cubicBezTo>
                    <a:pt x="459" y="2572"/>
                    <a:pt x="474" y="2720"/>
                    <a:pt x="459" y="2868"/>
                  </a:cubicBezTo>
                  <a:cubicBezTo>
                    <a:pt x="371" y="3445"/>
                    <a:pt x="16" y="3903"/>
                    <a:pt x="45" y="4523"/>
                  </a:cubicBezTo>
                  <a:cubicBezTo>
                    <a:pt x="60" y="4746"/>
                    <a:pt x="119" y="4967"/>
                    <a:pt x="134" y="5203"/>
                  </a:cubicBezTo>
                  <a:cubicBezTo>
                    <a:pt x="164" y="5676"/>
                    <a:pt x="1" y="6165"/>
                    <a:pt x="105" y="6638"/>
                  </a:cubicBezTo>
                  <a:cubicBezTo>
                    <a:pt x="223" y="7095"/>
                    <a:pt x="578" y="7480"/>
                    <a:pt x="1006" y="7702"/>
                  </a:cubicBezTo>
                  <a:cubicBezTo>
                    <a:pt x="1272" y="7850"/>
                    <a:pt x="1626" y="8012"/>
                    <a:pt x="1937" y="8057"/>
                  </a:cubicBezTo>
                  <a:cubicBezTo>
                    <a:pt x="2031" y="8070"/>
                    <a:pt x="2105" y="8078"/>
                    <a:pt x="2165" y="8078"/>
                  </a:cubicBezTo>
                  <a:cubicBezTo>
                    <a:pt x="2377" y="8078"/>
                    <a:pt x="2407" y="7977"/>
                    <a:pt x="2499" y="7643"/>
                  </a:cubicBezTo>
                  <a:cubicBezTo>
                    <a:pt x="2677" y="6992"/>
                    <a:pt x="2750" y="6313"/>
                    <a:pt x="2706" y="5633"/>
                  </a:cubicBezTo>
                  <a:cubicBezTo>
                    <a:pt x="2691" y="5292"/>
                    <a:pt x="2647" y="4937"/>
                    <a:pt x="2691" y="4598"/>
                  </a:cubicBezTo>
                  <a:cubicBezTo>
                    <a:pt x="2736" y="4214"/>
                    <a:pt x="2913" y="3829"/>
                    <a:pt x="2839" y="3445"/>
                  </a:cubicBezTo>
                  <a:cubicBezTo>
                    <a:pt x="2765" y="3090"/>
                    <a:pt x="2529" y="2809"/>
                    <a:pt x="2440" y="2469"/>
                  </a:cubicBezTo>
                  <a:cubicBezTo>
                    <a:pt x="2263" y="1701"/>
                    <a:pt x="2395" y="784"/>
                    <a:pt x="2410"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137627" y="161385"/>
              <a:ext cx="508358" cy="837707"/>
            </a:xfrm>
            <a:custGeom>
              <a:avLst/>
              <a:gdLst/>
              <a:ahLst/>
              <a:cxnLst/>
              <a:rect l="l" t="t" r="r" b="b"/>
              <a:pathLst>
                <a:path w="4362" h="7188" extrusionOk="0">
                  <a:moveTo>
                    <a:pt x="4147" y="1"/>
                  </a:moveTo>
                  <a:cubicBezTo>
                    <a:pt x="4058" y="1"/>
                    <a:pt x="3954" y="37"/>
                    <a:pt x="3873" y="78"/>
                  </a:cubicBezTo>
                  <a:cubicBezTo>
                    <a:pt x="3430" y="329"/>
                    <a:pt x="2986" y="581"/>
                    <a:pt x="2543" y="847"/>
                  </a:cubicBezTo>
                  <a:cubicBezTo>
                    <a:pt x="2099" y="1142"/>
                    <a:pt x="1642" y="1438"/>
                    <a:pt x="1287" y="1836"/>
                  </a:cubicBezTo>
                  <a:cubicBezTo>
                    <a:pt x="932" y="2236"/>
                    <a:pt x="666" y="2739"/>
                    <a:pt x="637" y="3271"/>
                  </a:cubicBezTo>
                  <a:cubicBezTo>
                    <a:pt x="621" y="3566"/>
                    <a:pt x="680" y="3876"/>
                    <a:pt x="562" y="4142"/>
                  </a:cubicBezTo>
                  <a:cubicBezTo>
                    <a:pt x="473" y="4349"/>
                    <a:pt x="296" y="4512"/>
                    <a:pt x="207" y="4734"/>
                  </a:cubicBezTo>
                  <a:cubicBezTo>
                    <a:pt x="0" y="5147"/>
                    <a:pt x="178" y="5665"/>
                    <a:pt x="414" y="6064"/>
                  </a:cubicBezTo>
                  <a:cubicBezTo>
                    <a:pt x="562" y="6316"/>
                    <a:pt x="1317" y="7187"/>
                    <a:pt x="1317" y="7187"/>
                  </a:cubicBezTo>
                  <a:cubicBezTo>
                    <a:pt x="1317" y="7187"/>
                    <a:pt x="2351" y="6345"/>
                    <a:pt x="2661" y="6034"/>
                  </a:cubicBezTo>
                  <a:cubicBezTo>
                    <a:pt x="2942" y="5768"/>
                    <a:pt x="3223" y="5384"/>
                    <a:pt x="3075" y="5029"/>
                  </a:cubicBezTo>
                  <a:cubicBezTo>
                    <a:pt x="3031" y="4940"/>
                    <a:pt x="2972" y="4852"/>
                    <a:pt x="2957" y="4763"/>
                  </a:cubicBezTo>
                  <a:cubicBezTo>
                    <a:pt x="2942" y="4674"/>
                    <a:pt x="2972" y="4586"/>
                    <a:pt x="3002" y="4512"/>
                  </a:cubicBezTo>
                  <a:cubicBezTo>
                    <a:pt x="3179" y="3980"/>
                    <a:pt x="3356" y="3448"/>
                    <a:pt x="3666" y="2989"/>
                  </a:cubicBezTo>
                  <a:cubicBezTo>
                    <a:pt x="3918" y="2650"/>
                    <a:pt x="4243" y="2325"/>
                    <a:pt x="4287" y="1896"/>
                  </a:cubicBezTo>
                  <a:cubicBezTo>
                    <a:pt x="4317" y="1674"/>
                    <a:pt x="4243" y="1452"/>
                    <a:pt x="4214" y="1231"/>
                  </a:cubicBezTo>
                  <a:cubicBezTo>
                    <a:pt x="4184" y="950"/>
                    <a:pt x="4214" y="654"/>
                    <a:pt x="4302" y="374"/>
                  </a:cubicBezTo>
                  <a:cubicBezTo>
                    <a:pt x="4332" y="285"/>
                    <a:pt x="4361" y="167"/>
                    <a:pt x="4317" y="92"/>
                  </a:cubicBezTo>
                  <a:cubicBezTo>
                    <a:pt x="4283" y="26"/>
                    <a:pt x="4220" y="1"/>
                    <a:pt x="4147"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829370" y="1633907"/>
              <a:ext cx="1014619" cy="514186"/>
            </a:xfrm>
            <a:custGeom>
              <a:avLst/>
              <a:gdLst/>
              <a:ahLst/>
              <a:cxnLst/>
              <a:rect l="l" t="t" r="r" b="b"/>
              <a:pathLst>
                <a:path w="8706" h="4412" extrusionOk="0">
                  <a:moveTo>
                    <a:pt x="2315" y="0"/>
                  </a:moveTo>
                  <a:cubicBezTo>
                    <a:pt x="1908" y="0"/>
                    <a:pt x="1492" y="210"/>
                    <a:pt x="1167" y="465"/>
                  </a:cubicBezTo>
                  <a:cubicBezTo>
                    <a:pt x="901" y="672"/>
                    <a:pt x="0" y="1633"/>
                    <a:pt x="0" y="1633"/>
                  </a:cubicBezTo>
                  <a:cubicBezTo>
                    <a:pt x="0" y="1633"/>
                    <a:pt x="1079" y="2682"/>
                    <a:pt x="1463" y="3007"/>
                  </a:cubicBezTo>
                  <a:cubicBezTo>
                    <a:pt x="1718" y="3218"/>
                    <a:pt x="2046" y="3427"/>
                    <a:pt x="2363" y="3427"/>
                  </a:cubicBezTo>
                  <a:cubicBezTo>
                    <a:pt x="2469" y="3427"/>
                    <a:pt x="2574" y="3403"/>
                    <a:pt x="2675" y="3348"/>
                  </a:cubicBezTo>
                  <a:cubicBezTo>
                    <a:pt x="2764" y="3303"/>
                    <a:pt x="2852" y="3214"/>
                    <a:pt x="2956" y="3184"/>
                  </a:cubicBezTo>
                  <a:cubicBezTo>
                    <a:pt x="2984" y="3175"/>
                    <a:pt x="3013" y="3172"/>
                    <a:pt x="3042" y="3172"/>
                  </a:cubicBezTo>
                  <a:cubicBezTo>
                    <a:pt x="3109" y="3172"/>
                    <a:pt x="3180" y="3189"/>
                    <a:pt x="3252" y="3200"/>
                  </a:cubicBezTo>
                  <a:cubicBezTo>
                    <a:pt x="3873" y="3332"/>
                    <a:pt x="4494" y="3466"/>
                    <a:pt x="5055" y="3776"/>
                  </a:cubicBezTo>
                  <a:cubicBezTo>
                    <a:pt x="5474" y="4007"/>
                    <a:pt x="5866" y="4338"/>
                    <a:pt x="6338" y="4338"/>
                  </a:cubicBezTo>
                  <a:cubicBezTo>
                    <a:pt x="6349" y="4338"/>
                    <a:pt x="6360" y="4338"/>
                    <a:pt x="6370" y="4337"/>
                  </a:cubicBezTo>
                  <a:cubicBezTo>
                    <a:pt x="6622" y="4337"/>
                    <a:pt x="6873" y="4234"/>
                    <a:pt x="7125" y="4175"/>
                  </a:cubicBezTo>
                  <a:cubicBezTo>
                    <a:pt x="7295" y="4125"/>
                    <a:pt x="7499" y="4095"/>
                    <a:pt x="7691" y="4095"/>
                  </a:cubicBezTo>
                  <a:cubicBezTo>
                    <a:pt x="7783" y="4095"/>
                    <a:pt x="7871" y="4102"/>
                    <a:pt x="7952" y="4116"/>
                  </a:cubicBezTo>
                  <a:cubicBezTo>
                    <a:pt x="8071" y="4146"/>
                    <a:pt x="8662" y="4323"/>
                    <a:pt x="8706" y="4412"/>
                  </a:cubicBezTo>
                  <a:cubicBezTo>
                    <a:pt x="8499" y="3924"/>
                    <a:pt x="8278" y="3451"/>
                    <a:pt x="8012" y="2978"/>
                  </a:cubicBezTo>
                  <a:cubicBezTo>
                    <a:pt x="7893" y="2741"/>
                    <a:pt x="7746" y="2490"/>
                    <a:pt x="7539" y="2327"/>
                  </a:cubicBezTo>
                  <a:cubicBezTo>
                    <a:pt x="7213" y="2061"/>
                    <a:pt x="6755" y="1988"/>
                    <a:pt x="6400" y="1751"/>
                  </a:cubicBezTo>
                  <a:cubicBezTo>
                    <a:pt x="6090" y="1544"/>
                    <a:pt x="5883" y="1204"/>
                    <a:pt x="5631" y="908"/>
                  </a:cubicBezTo>
                  <a:cubicBezTo>
                    <a:pt x="5295" y="504"/>
                    <a:pt x="4970" y="358"/>
                    <a:pt x="4489" y="358"/>
                  </a:cubicBezTo>
                  <a:cubicBezTo>
                    <a:pt x="4443" y="358"/>
                    <a:pt x="4395" y="359"/>
                    <a:pt x="4346" y="362"/>
                  </a:cubicBezTo>
                  <a:cubicBezTo>
                    <a:pt x="4116" y="372"/>
                    <a:pt x="3878" y="427"/>
                    <a:pt x="3649" y="427"/>
                  </a:cubicBezTo>
                  <a:cubicBezTo>
                    <a:pt x="3554" y="427"/>
                    <a:pt x="3461" y="417"/>
                    <a:pt x="3370" y="391"/>
                  </a:cubicBezTo>
                  <a:cubicBezTo>
                    <a:pt x="3104" y="317"/>
                    <a:pt x="2897" y="140"/>
                    <a:pt x="2645" y="51"/>
                  </a:cubicBezTo>
                  <a:cubicBezTo>
                    <a:pt x="2537" y="16"/>
                    <a:pt x="2426" y="0"/>
                    <a:pt x="2315"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256502" y="1217965"/>
              <a:ext cx="904486" cy="465238"/>
            </a:xfrm>
            <a:custGeom>
              <a:avLst/>
              <a:gdLst/>
              <a:ahLst/>
              <a:cxnLst/>
              <a:rect l="l" t="t" r="r" b="b"/>
              <a:pathLst>
                <a:path w="7761" h="3992" extrusionOk="0">
                  <a:moveTo>
                    <a:pt x="3133" y="1"/>
                  </a:moveTo>
                  <a:cubicBezTo>
                    <a:pt x="2867" y="1"/>
                    <a:pt x="2594" y="42"/>
                    <a:pt x="2336" y="88"/>
                  </a:cubicBezTo>
                  <a:cubicBezTo>
                    <a:pt x="1804" y="176"/>
                    <a:pt x="1" y="679"/>
                    <a:pt x="1" y="679"/>
                  </a:cubicBezTo>
                  <a:cubicBezTo>
                    <a:pt x="1" y="679"/>
                    <a:pt x="547" y="1905"/>
                    <a:pt x="858" y="2290"/>
                  </a:cubicBezTo>
                  <a:cubicBezTo>
                    <a:pt x="1095" y="2585"/>
                    <a:pt x="1420" y="2881"/>
                    <a:pt x="1804" y="2881"/>
                  </a:cubicBezTo>
                  <a:cubicBezTo>
                    <a:pt x="2161" y="2881"/>
                    <a:pt x="2492" y="2640"/>
                    <a:pt x="2845" y="2640"/>
                  </a:cubicBezTo>
                  <a:cubicBezTo>
                    <a:pt x="2872" y="2640"/>
                    <a:pt x="2900" y="2641"/>
                    <a:pt x="2928" y="2644"/>
                  </a:cubicBezTo>
                  <a:cubicBezTo>
                    <a:pt x="3415" y="2674"/>
                    <a:pt x="3696" y="3162"/>
                    <a:pt x="4095" y="3428"/>
                  </a:cubicBezTo>
                  <a:cubicBezTo>
                    <a:pt x="4716" y="3813"/>
                    <a:pt x="5529" y="3635"/>
                    <a:pt x="6239" y="3783"/>
                  </a:cubicBezTo>
                  <a:cubicBezTo>
                    <a:pt x="6505" y="3827"/>
                    <a:pt x="6741" y="3931"/>
                    <a:pt x="7007" y="3975"/>
                  </a:cubicBezTo>
                  <a:cubicBezTo>
                    <a:pt x="7071" y="3985"/>
                    <a:pt x="7137" y="3991"/>
                    <a:pt x="7203" y="3991"/>
                  </a:cubicBezTo>
                  <a:cubicBezTo>
                    <a:pt x="7410" y="3991"/>
                    <a:pt x="7615" y="3936"/>
                    <a:pt x="7760" y="3813"/>
                  </a:cubicBezTo>
                  <a:cubicBezTo>
                    <a:pt x="7510" y="3176"/>
                    <a:pt x="7244" y="2541"/>
                    <a:pt x="6992" y="1905"/>
                  </a:cubicBezTo>
                  <a:cubicBezTo>
                    <a:pt x="6814" y="1477"/>
                    <a:pt x="6564" y="989"/>
                    <a:pt x="6091" y="959"/>
                  </a:cubicBezTo>
                  <a:cubicBezTo>
                    <a:pt x="6077" y="958"/>
                    <a:pt x="6064" y="958"/>
                    <a:pt x="6051" y="958"/>
                  </a:cubicBezTo>
                  <a:cubicBezTo>
                    <a:pt x="5827" y="958"/>
                    <a:pt x="5604" y="1063"/>
                    <a:pt x="5381" y="1063"/>
                  </a:cubicBezTo>
                  <a:cubicBezTo>
                    <a:pt x="5375" y="1063"/>
                    <a:pt x="5369" y="1063"/>
                    <a:pt x="5362" y="1063"/>
                  </a:cubicBezTo>
                  <a:cubicBezTo>
                    <a:pt x="4767" y="1063"/>
                    <a:pt x="4400" y="410"/>
                    <a:pt x="3858" y="147"/>
                  </a:cubicBezTo>
                  <a:cubicBezTo>
                    <a:pt x="3635" y="38"/>
                    <a:pt x="3387" y="1"/>
                    <a:pt x="3133"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589873" y="914603"/>
              <a:ext cx="1228358" cy="1171485"/>
            </a:xfrm>
            <a:custGeom>
              <a:avLst/>
              <a:gdLst/>
              <a:ahLst/>
              <a:cxnLst/>
              <a:rect l="l" t="t" r="r" b="b"/>
              <a:pathLst>
                <a:path w="10540" h="10052" extrusionOk="0">
                  <a:moveTo>
                    <a:pt x="10392" y="1"/>
                  </a:moveTo>
                  <a:cubicBezTo>
                    <a:pt x="10333" y="15"/>
                    <a:pt x="8750" y="385"/>
                    <a:pt x="6681" y="1788"/>
                  </a:cubicBezTo>
                  <a:cubicBezTo>
                    <a:pt x="4775" y="3075"/>
                    <a:pt x="2069" y="5529"/>
                    <a:pt x="30" y="9889"/>
                  </a:cubicBezTo>
                  <a:cubicBezTo>
                    <a:pt x="0" y="9948"/>
                    <a:pt x="30" y="10007"/>
                    <a:pt x="89" y="10036"/>
                  </a:cubicBezTo>
                  <a:cubicBezTo>
                    <a:pt x="104" y="10036"/>
                    <a:pt x="118" y="10052"/>
                    <a:pt x="134" y="10052"/>
                  </a:cubicBezTo>
                  <a:cubicBezTo>
                    <a:pt x="177" y="10052"/>
                    <a:pt x="207" y="10022"/>
                    <a:pt x="237" y="9977"/>
                  </a:cubicBezTo>
                  <a:cubicBezTo>
                    <a:pt x="2247" y="5677"/>
                    <a:pt x="4907" y="3252"/>
                    <a:pt x="6799" y="1981"/>
                  </a:cubicBezTo>
                  <a:cubicBezTo>
                    <a:pt x="8839" y="606"/>
                    <a:pt x="10421" y="237"/>
                    <a:pt x="10436" y="222"/>
                  </a:cubicBezTo>
                  <a:cubicBezTo>
                    <a:pt x="10495" y="207"/>
                    <a:pt x="10540" y="148"/>
                    <a:pt x="10524" y="89"/>
                  </a:cubicBezTo>
                  <a:cubicBezTo>
                    <a:pt x="10510" y="30"/>
                    <a:pt x="10451" y="1"/>
                    <a:pt x="10392"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559748" y="698765"/>
              <a:ext cx="878614" cy="344150"/>
            </a:xfrm>
            <a:custGeom>
              <a:avLst/>
              <a:gdLst/>
              <a:ahLst/>
              <a:cxnLst/>
              <a:rect l="l" t="t" r="r" b="b"/>
              <a:pathLst>
                <a:path w="7539" h="2953" extrusionOk="0">
                  <a:moveTo>
                    <a:pt x="3612" y="1"/>
                  </a:moveTo>
                  <a:cubicBezTo>
                    <a:pt x="3482" y="1"/>
                    <a:pt x="3353" y="10"/>
                    <a:pt x="3223" y="34"/>
                  </a:cubicBezTo>
                  <a:cubicBezTo>
                    <a:pt x="3000" y="79"/>
                    <a:pt x="2779" y="167"/>
                    <a:pt x="2557" y="211"/>
                  </a:cubicBezTo>
                  <a:cubicBezTo>
                    <a:pt x="2084" y="315"/>
                    <a:pt x="1581" y="227"/>
                    <a:pt x="1138" y="404"/>
                  </a:cubicBezTo>
                  <a:cubicBezTo>
                    <a:pt x="695" y="581"/>
                    <a:pt x="369" y="995"/>
                    <a:pt x="207" y="1439"/>
                  </a:cubicBezTo>
                  <a:cubicBezTo>
                    <a:pt x="103" y="1734"/>
                    <a:pt x="0" y="2103"/>
                    <a:pt x="0" y="2428"/>
                  </a:cubicBezTo>
                  <a:cubicBezTo>
                    <a:pt x="0" y="2842"/>
                    <a:pt x="44" y="2858"/>
                    <a:pt x="488" y="2901"/>
                  </a:cubicBezTo>
                  <a:cubicBezTo>
                    <a:pt x="744" y="2936"/>
                    <a:pt x="1004" y="2952"/>
                    <a:pt x="1264" y="2952"/>
                  </a:cubicBezTo>
                  <a:cubicBezTo>
                    <a:pt x="1681" y="2952"/>
                    <a:pt x="2098" y="2910"/>
                    <a:pt x="2498" y="2828"/>
                  </a:cubicBezTo>
                  <a:cubicBezTo>
                    <a:pt x="2838" y="2754"/>
                    <a:pt x="3178" y="2651"/>
                    <a:pt x="3518" y="2651"/>
                  </a:cubicBezTo>
                  <a:cubicBezTo>
                    <a:pt x="3771" y="2651"/>
                    <a:pt x="4031" y="2692"/>
                    <a:pt x="4281" y="2692"/>
                  </a:cubicBezTo>
                  <a:cubicBezTo>
                    <a:pt x="4425" y="2692"/>
                    <a:pt x="4566" y="2679"/>
                    <a:pt x="4701" y="2635"/>
                  </a:cubicBezTo>
                  <a:cubicBezTo>
                    <a:pt x="5026" y="2517"/>
                    <a:pt x="5277" y="2237"/>
                    <a:pt x="5602" y="2103"/>
                  </a:cubicBezTo>
                  <a:cubicBezTo>
                    <a:pt x="5898" y="1985"/>
                    <a:pt x="6223" y="2015"/>
                    <a:pt x="6548" y="1971"/>
                  </a:cubicBezTo>
                  <a:cubicBezTo>
                    <a:pt x="6711" y="1941"/>
                    <a:pt x="7539" y="1660"/>
                    <a:pt x="7302" y="1394"/>
                  </a:cubicBezTo>
                  <a:cubicBezTo>
                    <a:pt x="7095" y="1143"/>
                    <a:pt x="6873" y="891"/>
                    <a:pt x="6593" y="714"/>
                  </a:cubicBezTo>
                  <a:cubicBezTo>
                    <a:pt x="6445" y="625"/>
                    <a:pt x="6282" y="566"/>
                    <a:pt x="6149" y="463"/>
                  </a:cubicBezTo>
                  <a:cubicBezTo>
                    <a:pt x="5617" y="79"/>
                    <a:pt x="4819" y="123"/>
                    <a:pt x="4198" y="49"/>
                  </a:cubicBezTo>
                  <a:cubicBezTo>
                    <a:pt x="4003" y="22"/>
                    <a:pt x="3808" y="1"/>
                    <a:pt x="3612"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156624" y="1281131"/>
              <a:ext cx="230987" cy="45218"/>
            </a:xfrm>
            <a:custGeom>
              <a:avLst/>
              <a:gdLst/>
              <a:ahLst/>
              <a:cxnLst/>
              <a:rect l="l" t="t" r="r" b="b"/>
              <a:pathLst>
                <a:path w="1982" h="388" extrusionOk="0">
                  <a:moveTo>
                    <a:pt x="97" y="1"/>
                  </a:moveTo>
                  <a:cubicBezTo>
                    <a:pt x="46" y="1"/>
                    <a:pt x="1" y="42"/>
                    <a:pt x="1" y="107"/>
                  </a:cubicBezTo>
                  <a:cubicBezTo>
                    <a:pt x="1" y="167"/>
                    <a:pt x="44" y="226"/>
                    <a:pt x="103" y="226"/>
                  </a:cubicBezTo>
                  <a:lnTo>
                    <a:pt x="1848" y="388"/>
                  </a:lnTo>
                  <a:lnTo>
                    <a:pt x="1863" y="388"/>
                  </a:lnTo>
                  <a:cubicBezTo>
                    <a:pt x="1907" y="388"/>
                    <a:pt x="1966" y="344"/>
                    <a:pt x="1966" y="285"/>
                  </a:cubicBezTo>
                  <a:cubicBezTo>
                    <a:pt x="1981" y="226"/>
                    <a:pt x="1922" y="167"/>
                    <a:pt x="1863" y="167"/>
                  </a:cubicBezTo>
                  <a:lnTo>
                    <a:pt x="119" y="3"/>
                  </a:lnTo>
                  <a:cubicBezTo>
                    <a:pt x="111" y="2"/>
                    <a:pt x="104" y="1"/>
                    <a:pt x="97"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9259998" y="905862"/>
              <a:ext cx="68993" cy="308605"/>
            </a:xfrm>
            <a:custGeom>
              <a:avLst/>
              <a:gdLst/>
              <a:ahLst/>
              <a:cxnLst/>
              <a:rect l="l" t="t" r="r" b="b"/>
              <a:pathLst>
                <a:path w="592" h="2648" extrusionOk="0">
                  <a:moveTo>
                    <a:pt x="466" y="1"/>
                  </a:moveTo>
                  <a:cubicBezTo>
                    <a:pt x="426" y="1"/>
                    <a:pt x="388" y="17"/>
                    <a:pt x="369" y="46"/>
                  </a:cubicBezTo>
                  <a:cubicBezTo>
                    <a:pt x="355" y="76"/>
                    <a:pt x="0" y="637"/>
                    <a:pt x="89" y="2529"/>
                  </a:cubicBezTo>
                  <a:cubicBezTo>
                    <a:pt x="89" y="2588"/>
                    <a:pt x="133" y="2647"/>
                    <a:pt x="192" y="2647"/>
                  </a:cubicBezTo>
                  <a:lnTo>
                    <a:pt x="207" y="2647"/>
                  </a:lnTo>
                  <a:cubicBezTo>
                    <a:pt x="267" y="2632"/>
                    <a:pt x="310" y="2588"/>
                    <a:pt x="310" y="2529"/>
                  </a:cubicBezTo>
                  <a:cubicBezTo>
                    <a:pt x="237" y="726"/>
                    <a:pt x="547" y="178"/>
                    <a:pt x="562" y="164"/>
                  </a:cubicBezTo>
                  <a:cubicBezTo>
                    <a:pt x="592" y="119"/>
                    <a:pt x="576" y="46"/>
                    <a:pt x="533" y="16"/>
                  </a:cubicBezTo>
                  <a:cubicBezTo>
                    <a:pt x="512" y="6"/>
                    <a:pt x="488" y="1"/>
                    <a:pt x="466"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893003" y="1339636"/>
              <a:ext cx="77734" cy="177960"/>
            </a:xfrm>
            <a:custGeom>
              <a:avLst/>
              <a:gdLst/>
              <a:ahLst/>
              <a:cxnLst/>
              <a:rect l="l" t="t" r="r" b="b"/>
              <a:pathLst>
                <a:path w="667" h="1527" extrusionOk="0">
                  <a:moveTo>
                    <a:pt x="119" y="0"/>
                  </a:moveTo>
                  <a:cubicBezTo>
                    <a:pt x="109" y="0"/>
                    <a:pt x="99" y="2"/>
                    <a:pt x="89" y="4"/>
                  </a:cubicBezTo>
                  <a:cubicBezTo>
                    <a:pt x="30" y="33"/>
                    <a:pt x="1" y="93"/>
                    <a:pt x="16" y="152"/>
                  </a:cubicBezTo>
                  <a:lnTo>
                    <a:pt x="430" y="1452"/>
                  </a:lnTo>
                  <a:cubicBezTo>
                    <a:pt x="444" y="1497"/>
                    <a:pt x="489" y="1527"/>
                    <a:pt x="533" y="1527"/>
                  </a:cubicBezTo>
                  <a:lnTo>
                    <a:pt x="578" y="1527"/>
                  </a:lnTo>
                  <a:cubicBezTo>
                    <a:pt x="637" y="1497"/>
                    <a:pt x="666" y="1438"/>
                    <a:pt x="651" y="1379"/>
                  </a:cubicBezTo>
                  <a:lnTo>
                    <a:pt x="223" y="78"/>
                  </a:lnTo>
                  <a:cubicBezTo>
                    <a:pt x="210" y="29"/>
                    <a:pt x="167" y="0"/>
                    <a:pt x="119"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08747" y="1791007"/>
              <a:ext cx="232619" cy="72839"/>
            </a:xfrm>
            <a:custGeom>
              <a:avLst/>
              <a:gdLst/>
              <a:ahLst/>
              <a:cxnLst/>
              <a:rect l="l" t="t" r="r" b="b"/>
              <a:pathLst>
                <a:path w="1996" h="625" extrusionOk="0">
                  <a:moveTo>
                    <a:pt x="1877" y="0"/>
                  </a:moveTo>
                  <a:cubicBezTo>
                    <a:pt x="1867" y="0"/>
                    <a:pt x="1857" y="1"/>
                    <a:pt x="1848" y="4"/>
                  </a:cubicBezTo>
                  <a:lnTo>
                    <a:pt x="89" y="403"/>
                  </a:lnTo>
                  <a:cubicBezTo>
                    <a:pt x="30" y="417"/>
                    <a:pt x="1" y="477"/>
                    <a:pt x="1" y="536"/>
                  </a:cubicBezTo>
                  <a:cubicBezTo>
                    <a:pt x="15" y="581"/>
                    <a:pt x="60" y="624"/>
                    <a:pt x="119" y="624"/>
                  </a:cubicBezTo>
                  <a:lnTo>
                    <a:pt x="148" y="624"/>
                  </a:lnTo>
                  <a:lnTo>
                    <a:pt x="1893" y="211"/>
                  </a:lnTo>
                  <a:cubicBezTo>
                    <a:pt x="1952" y="211"/>
                    <a:pt x="1995" y="137"/>
                    <a:pt x="1981" y="78"/>
                  </a:cubicBezTo>
                  <a:cubicBezTo>
                    <a:pt x="1968" y="29"/>
                    <a:pt x="1925" y="0"/>
                    <a:pt x="1877"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 name="Google Shape;25;p2"/>
          <p:cNvPicPr preferRelativeResize="0"/>
          <p:nvPr/>
        </p:nvPicPr>
        <p:blipFill>
          <a:blip r:embed="rId2">
            <a:alphaModFix/>
          </a:blip>
          <a:stretch>
            <a:fillRect/>
          </a:stretch>
        </p:blipFill>
        <p:spPr>
          <a:xfrm flipH="1">
            <a:off x="7383150" y="-113535"/>
            <a:ext cx="2646252" cy="2139771"/>
          </a:xfrm>
          <a:prstGeom prst="rect">
            <a:avLst/>
          </a:prstGeom>
          <a:noFill/>
          <a:ln>
            <a:noFill/>
          </a:ln>
          <a:effectLst>
            <a:outerShdw blurRad="85725" dist="19050" dir="3720000" algn="bl" rotWithShape="0">
              <a:schemeClr val="dk1">
                <a:alpha val="50000"/>
              </a:schemeClr>
            </a:outerShdw>
          </a:effectLst>
        </p:spPr>
      </p:pic>
      <p:pic>
        <p:nvPicPr>
          <p:cNvPr id="26" name="Google Shape;26;p2"/>
          <p:cNvPicPr preferRelativeResize="0"/>
          <p:nvPr/>
        </p:nvPicPr>
        <p:blipFill>
          <a:blip r:embed="rId3">
            <a:alphaModFix/>
          </a:blip>
          <a:stretch>
            <a:fillRect/>
          </a:stretch>
        </p:blipFill>
        <p:spPr>
          <a:xfrm rot="-5400000">
            <a:off x="5839727" y="-765425"/>
            <a:ext cx="1195350" cy="2726200"/>
          </a:xfrm>
          <a:prstGeom prst="rect">
            <a:avLst/>
          </a:prstGeom>
          <a:noFill/>
          <a:ln>
            <a:noFill/>
          </a:ln>
          <a:effectLst>
            <a:outerShdw blurRad="85725" dist="19050" dir="3720000" algn="bl" rotWithShape="0">
              <a:schemeClr val="dk1">
                <a:alpha val="50000"/>
              </a:schemeClr>
            </a:outerShdw>
          </a:effectLst>
        </p:spPr>
      </p:pic>
      <p:grpSp>
        <p:nvGrpSpPr>
          <p:cNvPr id="27" name="Google Shape;27;p2"/>
          <p:cNvGrpSpPr/>
          <p:nvPr/>
        </p:nvGrpSpPr>
        <p:grpSpPr>
          <a:xfrm>
            <a:off x="977158" y="114068"/>
            <a:ext cx="7955922" cy="4806613"/>
            <a:chOff x="977158" y="114068"/>
            <a:chExt cx="7955922" cy="4806613"/>
          </a:xfrm>
        </p:grpSpPr>
        <p:grpSp>
          <p:nvGrpSpPr>
            <p:cNvPr id="28" name="Google Shape;28;p2"/>
            <p:cNvGrpSpPr/>
            <p:nvPr/>
          </p:nvGrpSpPr>
          <p:grpSpPr>
            <a:xfrm>
              <a:off x="1020884" y="3043477"/>
              <a:ext cx="94671" cy="93247"/>
              <a:chOff x="1173284" y="2967277"/>
              <a:chExt cx="94671" cy="93247"/>
            </a:xfrm>
          </p:grpSpPr>
          <p:sp>
            <p:nvSpPr>
              <p:cNvPr id="29" name="Google Shape;29;p2"/>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2"/>
            <p:cNvSpPr/>
            <p:nvPr/>
          </p:nvSpPr>
          <p:spPr>
            <a:xfrm>
              <a:off x="977158" y="29202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119733" y="209655"/>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270234" y="318302"/>
              <a:ext cx="94671" cy="93247"/>
              <a:chOff x="1173284" y="2967277"/>
              <a:chExt cx="94671" cy="93247"/>
            </a:xfrm>
          </p:grpSpPr>
          <p:sp>
            <p:nvSpPr>
              <p:cNvPr id="34" name="Google Shape;34;p2"/>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3865883" y="34006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3957934" y="259377"/>
              <a:ext cx="94671" cy="93247"/>
              <a:chOff x="1173284" y="2967277"/>
              <a:chExt cx="94671" cy="93247"/>
            </a:xfrm>
          </p:grpSpPr>
          <p:sp>
            <p:nvSpPr>
              <p:cNvPr id="38" name="Google Shape;38;p2"/>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3084133" y="64011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024483" y="11406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92258" y="222551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2"/>
            <p:cNvGrpSpPr/>
            <p:nvPr/>
          </p:nvGrpSpPr>
          <p:grpSpPr>
            <a:xfrm>
              <a:off x="8232009" y="2341327"/>
              <a:ext cx="94671" cy="93247"/>
              <a:chOff x="1173284" y="2967277"/>
              <a:chExt cx="94671" cy="93247"/>
            </a:xfrm>
          </p:grpSpPr>
          <p:sp>
            <p:nvSpPr>
              <p:cNvPr id="44" name="Google Shape;44;p2"/>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p:nvPr/>
          </p:nvSpPr>
          <p:spPr>
            <a:xfrm>
              <a:off x="8092258" y="3270293"/>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2"/>
            <p:cNvGrpSpPr/>
            <p:nvPr/>
          </p:nvGrpSpPr>
          <p:grpSpPr>
            <a:xfrm>
              <a:off x="8838409" y="2793940"/>
              <a:ext cx="94671" cy="93247"/>
              <a:chOff x="1173284" y="2967277"/>
              <a:chExt cx="94671" cy="93247"/>
            </a:xfrm>
          </p:grpSpPr>
          <p:sp>
            <p:nvSpPr>
              <p:cNvPr id="48" name="Google Shape;48;p2"/>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2"/>
            <p:cNvSpPr/>
            <p:nvPr/>
          </p:nvSpPr>
          <p:spPr>
            <a:xfrm>
              <a:off x="4052608" y="45786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2"/>
            <p:cNvGrpSpPr/>
            <p:nvPr/>
          </p:nvGrpSpPr>
          <p:grpSpPr>
            <a:xfrm>
              <a:off x="4169809" y="4694202"/>
              <a:ext cx="94671" cy="93247"/>
              <a:chOff x="1173284" y="2967277"/>
              <a:chExt cx="94671" cy="93247"/>
            </a:xfrm>
          </p:grpSpPr>
          <p:sp>
            <p:nvSpPr>
              <p:cNvPr id="52" name="Google Shape;52;p2"/>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2"/>
            <p:cNvSpPr/>
            <p:nvPr/>
          </p:nvSpPr>
          <p:spPr>
            <a:xfrm>
              <a:off x="5078733" y="47377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275983" y="464448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887183" y="4870955"/>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2"/>
            <p:cNvGrpSpPr/>
            <p:nvPr/>
          </p:nvGrpSpPr>
          <p:grpSpPr>
            <a:xfrm>
              <a:off x="6959309" y="4694202"/>
              <a:ext cx="94671" cy="93247"/>
              <a:chOff x="1173284" y="2967277"/>
              <a:chExt cx="94671" cy="93247"/>
            </a:xfrm>
          </p:grpSpPr>
          <p:sp>
            <p:nvSpPr>
              <p:cNvPr id="58" name="Google Shape;58;p2"/>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 name="Google Shape;60;p2"/>
          <p:cNvGrpSpPr/>
          <p:nvPr/>
        </p:nvGrpSpPr>
        <p:grpSpPr>
          <a:xfrm rot="7825489">
            <a:off x="-293479" y="26289"/>
            <a:ext cx="1214959" cy="1504562"/>
            <a:chOff x="10576123" y="2992100"/>
            <a:chExt cx="1589989" cy="1968986"/>
          </a:xfrm>
        </p:grpSpPr>
        <p:sp>
          <p:nvSpPr>
            <p:cNvPr id="61" name="Google Shape;61;p2"/>
            <p:cNvSpPr/>
            <p:nvPr/>
          </p:nvSpPr>
          <p:spPr>
            <a:xfrm>
              <a:off x="10631248" y="3057247"/>
              <a:ext cx="1491861" cy="1838458"/>
            </a:xfrm>
            <a:custGeom>
              <a:avLst/>
              <a:gdLst/>
              <a:ahLst/>
              <a:cxnLst/>
              <a:rect l="l" t="t" r="r" b="b"/>
              <a:pathLst>
                <a:path w="12801" h="15775" extrusionOk="0">
                  <a:moveTo>
                    <a:pt x="10477" y="14220"/>
                  </a:moveTo>
                  <a:cubicBezTo>
                    <a:pt x="10478" y="14221"/>
                    <a:pt x="10479" y="14222"/>
                    <a:pt x="10480" y="14223"/>
                  </a:cubicBezTo>
                  <a:cubicBezTo>
                    <a:pt x="10479" y="14222"/>
                    <a:pt x="10478" y="14221"/>
                    <a:pt x="10477" y="14220"/>
                  </a:cubicBezTo>
                  <a:close/>
                  <a:moveTo>
                    <a:pt x="5672" y="1"/>
                  </a:moveTo>
                  <a:cubicBezTo>
                    <a:pt x="5585" y="1"/>
                    <a:pt x="5480" y="61"/>
                    <a:pt x="5410" y="122"/>
                  </a:cubicBezTo>
                  <a:cubicBezTo>
                    <a:pt x="5070" y="417"/>
                    <a:pt x="4730" y="727"/>
                    <a:pt x="4419" y="1038"/>
                  </a:cubicBezTo>
                  <a:cubicBezTo>
                    <a:pt x="4080" y="1363"/>
                    <a:pt x="3755" y="1718"/>
                    <a:pt x="3532" y="2116"/>
                  </a:cubicBezTo>
                  <a:cubicBezTo>
                    <a:pt x="3296" y="2530"/>
                    <a:pt x="3163" y="3003"/>
                    <a:pt x="3252" y="3476"/>
                  </a:cubicBezTo>
                  <a:cubicBezTo>
                    <a:pt x="3282" y="3728"/>
                    <a:pt x="3385" y="3979"/>
                    <a:pt x="3341" y="4215"/>
                  </a:cubicBezTo>
                  <a:cubicBezTo>
                    <a:pt x="3311" y="4422"/>
                    <a:pt x="3193" y="4600"/>
                    <a:pt x="3148" y="4792"/>
                  </a:cubicBezTo>
                  <a:cubicBezTo>
                    <a:pt x="3059" y="5191"/>
                    <a:pt x="3296" y="5591"/>
                    <a:pt x="3577" y="5900"/>
                  </a:cubicBezTo>
                  <a:cubicBezTo>
                    <a:pt x="3725" y="6034"/>
                    <a:pt x="4242" y="6433"/>
                    <a:pt x="4464" y="6610"/>
                  </a:cubicBezTo>
                  <a:cubicBezTo>
                    <a:pt x="4478" y="6935"/>
                    <a:pt x="4538" y="7438"/>
                    <a:pt x="4730" y="8147"/>
                  </a:cubicBezTo>
                  <a:cubicBezTo>
                    <a:pt x="4523" y="8399"/>
                    <a:pt x="4301" y="8679"/>
                    <a:pt x="4094" y="8975"/>
                  </a:cubicBezTo>
                  <a:cubicBezTo>
                    <a:pt x="4080" y="8990"/>
                    <a:pt x="4065" y="8990"/>
                    <a:pt x="4065" y="9004"/>
                  </a:cubicBezTo>
                  <a:cubicBezTo>
                    <a:pt x="3696" y="9522"/>
                    <a:pt x="3311" y="10128"/>
                    <a:pt x="2957" y="10794"/>
                  </a:cubicBezTo>
                  <a:lnTo>
                    <a:pt x="2779" y="10483"/>
                  </a:lnTo>
                  <a:cubicBezTo>
                    <a:pt x="2793" y="10409"/>
                    <a:pt x="2809" y="10321"/>
                    <a:pt x="2809" y="10157"/>
                  </a:cubicBezTo>
                  <a:cubicBezTo>
                    <a:pt x="2852" y="9582"/>
                    <a:pt x="2779" y="8975"/>
                    <a:pt x="2616" y="8413"/>
                  </a:cubicBezTo>
                  <a:cubicBezTo>
                    <a:pt x="2527" y="8118"/>
                    <a:pt x="2424" y="7822"/>
                    <a:pt x="2395" y="7526"/>
                  </a:cubicBezTo>
                  <a:cubicBezTo>
                    <a:pt x="2365" y="7187"/>
                    <a:pt x="2439" y="6817"/>
                    <a:pt x="2306" y="6507"/>
                  </a:cubicBezTo>
                  <a:cubicBezTo>
                    <a:pt x="2188" y="6226"/>
                    <a:pt x="1922" y="6019"/>
                    <a:pt x="1788" y="5753"/>
                  </a:cubicBezTo>
                  <a:cubicBezTo>
                    <a:pt x="1493" y="5132"/>
                    <a:pt x="1433" y="4319"/>
                    <a:pt x="1301" y="3654"/>
                  </a:cubicBezTo>
                  <a:cubicBezTo>
                    <a:pt x="1035" y="3772"/>
                    <a:pt x="887" y="4038"/>
                    <a:pt x="754" y="4290"/>
                  </a:cubicBezTo>
                  <a:cubicBezTo>
                    <a:pt x="592" y="4629"/>
                    <a:pt x="414" y="4954"/>
                    <a:pt x="266" y="5295"/>
                  </a:cubicBezTo>
                  <a:cubicBezTo>
                    <a:pt x="162" y="5546"/>
                    <a:pt x="59" y="5812"/>
                    <a:pt x="89" y="6078"/>
                  </a:cubicBezTo>
                  <a:cubicBezTo>
                    <a:pt x="103" y="6211"/>
                    <a:pt x="148" y="6330"/>
                    <a:pt x="162" y="6462"/>
                  </a:cubicBezTo>
                  <a:cubicBezTo>
                    <a:pt x="207" y="6965"/>
                    <a:pt x="0" y="7438"/>
                    <a:pt x="133" y="7956"/>
                  </a:cubicBezTo>
                  <a:cubicBezTo>
                    <a:pt x="178" y="8147"/>
                    <a:pt x="266" y="8325"/>
                    <a:pt x="325" y="8517"/>
                  </a:cubicBezTo>
                  <a:cubicBezTo>
                    <a:pt x="444" y="8931"/>
                    <a:pt x="399" y="9375"/>
                    <a:pt x="592" y="9759"/>
                  </a:cubicBezTo>
                  <a:cubicBezTo>
                    <a:pt x="769" y="10128"/>
                    <a:pt x="1153" y="10380"/>
                    <a:pt x="1552" y="10498"/>
                  </a:cubicBezTo>
                  <a:cubicBezTo>
                    <a:pt x="1777" y="10560"/>
                    <a:pt x="2044" y="10623"/>
                    <a:pt x="2292" y="10623"/>
                  </a:cubicBezTo>
                  <a:cubicBezTo>
                    <a:pt x="2337" y="10623"/>
                    <a:pt x="2381" y="10621"/>
                    <a:pt x="2424" y="10616"/>
                  </a:cubicBezTo>
                  <a:cubicBezTo>
                    <a:pt x="2498" y="10616"/>
                    <a:pt x="2557" y="10601"/>
                    <a:pt x="2616" y="10587"/>
                  </a:cubicBezTo>
                  <a:lnTo>
                    <a:pt x="2838" y="10985"/>
                  </a:lnTo>
                  <a:cubicBezTo>
                    <a:pt x="2852" y="10985"/>
                    <a:pt x="2852" y="11001"/>
                    <a:pt x="2852" y="11001"/>
                  </a:cubicBezTo>
                  <a:cubicBezTo>
                    <a:pt x="2188" y="12272"/>
                    <a:pt x="1597" y="13809"/>
                    <a:pt x="1183" y="15656"/>
                  </a:cubicBezTo>
                  <a:cubicBezTo>
                    <a:pt x="1167" y="15701"/>
                    <a:pt x="1197" y="15760"/>
                    <a:pt x="1256" y="15774"/>
                  </a:cubicBezTo>
                  <a:cubicBezTo>
                    <a:pt x="1315" y="15774"/>
                    <a:pt x="1360" y="15745"/>
                    <a:pt x="1374" y="15701"/>
                  </a:cubicBezTo>
                  <a:cubicBezTo>
                    <a:pt x="1508" y="15065"/>
                    <a:pt x="1670" y="14489"/>
                    <a:pt x="1847" y="13927"/>
                  </a:cubicBezTo>
                  <a:lnTo>
                    <a:pt x="2631" y="13557"/>
                  </a:lnTo>
                  <a:cubicBezTo>
                    <a:pt x="2927" y="13734"/>
                    <a:pt x="3725" y="14223"/>
                    <a:pt x="4035" y="14385"/>
                  </a:cubicBezTo>
                  <a:cubicBezTo>
                    <a:pt x="4245" y="14494"/>
                    <a:pt x="4500" y="14593"/>
                    <a:pt x="4734" y="14593"/>
                  </a:cubicBezTo>
                  <a:cubicBezTo>
                    <a:pt x="4879" y="14593"/>
                    <a:pt x="5016" y="14555"/>
                    <a:pt x="5129" y="14459"/>
                  </a:cubicBezTo>
                  <a:cubicBezTo>
                    <a:pt x="5203" y="14385"/>
                    <a:pt x="5247" y="14296"/>
                    <a:pt x="5336" y="14252"/>
                  </a:cubicBezTo>
                  <a:cubicBezTo>
                    <a:pt x="5410" y="14223"/>
                    <a:pt x="5513" y="14207"/>
                    <a:pt x="5602" y="14207"/>
                  </a:cubicBezTo>
                  <a:cubicBezTo>
                    <a:pt x="6149" y="14207"/>
                    <a:pt x="6711" y="14207"/>
                    <a:pt x="7243" y="14355"/>
                  </a:cubicBezTo>
                  <a:cubicBezTo>
                    <a:pt x="7582" y="14452"/>
                    <a:pt x="7921" y="14619"/>
                    <a:pt x="8260" y="14619"/>
                  </a:cubicBezTo>
                  <a:cubicBezTo>
                    <a:pt x="8335" y="14619"/>
                    <a:pt x="8410" y="14611"/>
                    <a:pt x="8485" y="14592"/>
                  </a:cubicBezTo>
                  <a:cubicBezTo>
                    <a:pt x="8692" y="14548"/>
                    <a:pt x="8883" y="14414"/>
                    <a:pt x="9090" y="14312"/>
                  </a:cubicBezTo>
                  <a:cubicBezTo>
                    <a:pt x="9297" y="14207"/>
                    <a:pt x="9563" y="14119"/>
                    <a:pt x="9785" y="14105"/>
                  </a:cubicBezTo>
                  <a:cubicBezTo>
                    <a:pt x="9887" y="14105"/>
                    <a:pt x="10419" y="14147"/>
                    <a:pt x="10477" y="14220"/>
                  </a:cubicBezTo>
                  <a:lnTo>
                    <a:pt x="10477" y="14220"/>
                  </a:lnTo>
                  <a:cubicBezTo>
                    <a:pt x="10212" y="13836"/>
                    <a:pt x="9932" y="13467"/>
                    <a:pt x="9622" y="13114"/>
                  </a:cubicBezTo>
                  <a:cubicBezTo>
                    <a:pt x="9474" y="12936"/>
                    <a:pt x="9312" y="12759"/>
                    <a:pt x="9090" y="12656"/>
                  </a:cubicBezTo>
                  <a:cubicBezTo>
                    <a:pt x="8765" y="12479"/>
                    <a:pt x="8366" y="12522"/>
                    <a:pt x="8026" y="12375"/>
                  </a:cubicBezTo>
                  <a:cubicBezTo>
                    <a:pt x="7701" y="12256"/>
                    <a:pt x="7464" y="12006"/>
                    <a:pt x="7198" y="11799"/>
                  </a:cubicBezTo>
                  <a:cubicBezTo>
                    <a:pt x="6937" y="11595"/>
                    <a:pt x="6708" y="11506"/>
                    <a:pt x="6447" y="11506"/>
                  </a:cubicBezTo>
                  <a:cubicBezTo>
                    <a:pt x="6310" y="11506"/>
                    <a:pt x="6165" y="11531"/>
                    <a:pt x="6001" y="11576"/>
                  </a:cubicBezTo>
                  <a:cubicBezTo>
                    <a:pt x="5733" y="11661"/>
                    <a:pt x="5478" y="11800"/>
                    <a:pt x="5198" y="11800"/>
                  </a:cubicBezTo>
                  <a:cubicBezTo>
                    <a:pt x="5185" y="11800"/>
                    <a:pt x="5172" y="11799"/>
                    <a:pt x="5158" y="11799"/>
                  </a:cubicBezTo>
                  <a:cubicBezTo>
                    <a:pt x="4922" y="11783"/>
                    <a:pt x="4715" y="11665"/>
                    <a:pt x="4478" y="11636"/>
                  </a:cubicBezTo>
                  <a:cubicBezTo>
                    <a:pt x="4450" y="11633"/>
                    <a:pt x="4423" y="11632"/>
                    <a:pt x="4395" y="11632"/>
                  </a:cubicBezTo>
                  <a:cubicBezTo>
                    <a:pt x="3969" y="11632"/>
                    <a:pt x="3573" y="11939"/>
                    <a:pt x="3296" y="12272"/>
                  </a:cubicBezTo>
                  <a:cubicBezTo>
                    <a:pt x="3148" y="12449"/>
                    <a:pt x="2764" y="13070"/>
                    <a:pt x="2602" y="13350"/>
                  </a:cubicBezTo>
                  <a:lnTo>
                    <a:pt x="1936" y="13675"/>
                  </a:lnTo>
                  <a:cubicBezTo>
                    <a:pt x="2572" y="11769"/>
                    <a:pt x="3400" y="10276"/>
                    <a:pt x="4212" y="9138"/>
                  </a:cubicBezTo>
                  <a:lnTo>
                    <a:pt x="4892" y="9049"/>
                  </a:lnTo>
                  <a:cubicBezTo>
                    <a:pt x="5099" y="9330"/>
                    <a:pt x="5572" y="9936"/>
                    <a:pt x="5824" y="10143"/>
                  </a:cubicBezTo>
                  <a:cubicBezTo>
                    <a:pt x="6051" y="10319"/>
                    <a:pt x="6320" y="10484"/>
                    <a:pt x="6604" y="10484"/>
                  </a:cubicBezTo>
                  <a:cubicBezTo>
                    <a:pt x="6654" y="10484"/>
                    <a:pt x="6704" y="10479"/>
                    <a:pt x="6755" y="10468"/>
                  </a:cubicBezTo>
                  <a:cubicBezTo>
                    <a:pt x="7095" y="10394"/>
                    <a:pt x="7332" y="10098"/>
                    <a:pt x="7671" y="10055"/>
                  </a:cubicBezTo>
                  <a:cubicBezTo>
                    <a:pt x="7702" y="10050"/>
                    <a:pt x="7733" y="10048"/>
                    <a:pt x="7764" y="10048"/>
                  </a:cubicBezTo>
                  <a:cubicBezTo>
                    <a:pt x="8137" y="10048"/>
                    <a:pt x="8456" y="10361"/>
                    <a:pt x="8824" y="10498"/>
                  </a:cubicBezTo>
                  <a:cubicBezTo>
                    <a:pt x="8979" y="10556"/>
                    <a:pt x="9138" y="10577"/>
                    <a:pt x="9301" y="10577"/>
                  </a:cubicBezTo>
                  <a:cubicBezTo>
                    <a:pt x="9761" y="10577"/>
                    <a:pt x="10247" y="10405"/>
                    <a:pt x="10716" y="10394"/>
                  </a:cubicBezTo>
                  <a:cubicBezTo>
                    <a:pt x="10918" y="10394"/>
                    <a:pt x="11110" y="10427"/>
                    <a:pt x="11309" y="10427"/>
                  </a:cubicBezTo>
                  <a:cubicBezTo>
                    <a:pt x="11343" y="10427"/>
                    <a:pt x="11377" y="10426"/>
                    <a:pt x="11411" y="10423"/>
                  </a:cubicBezTo>
                  <a:cubicBezTo>
                    <a:pt x="11648" y="10394"/>
                    <a:pt x="11884" y="10321"/>
                    <a:pt x="12032" y="10128"/>
                  </a:cubicBezTo>
                  <a:cubicBezTo>
                    <a:pt x="11692" y="9641"/>
                    <a:pt x="11352" y="9152"/>
                    <a:pt x="11012" y="8650"/>
                  </a:cubicBezTo>
                  <a:cubicBezTo>
                    <a:pt x="10792" y="8348"/>
                    <a:pt x="10510" y="8008"/>
                    <a:pt x="10139" y="8008"/>
                  </a:cubicBezTo>
                  <a:cubicBezTo>
                    <a:pt x="10110" y="8008"/>
                    <a:pt x="10081" y="8010"/>
                    <a:pt x="10051" y="8015"/>
                  </a:cubicBezTo>
                  <a:cubicBezTo>
                    <a:pt x="9845" y="8044"/>
                    <a:pt x="9667" y="8192"/>
                    <a:pt x="9474" y="8236"/>
                  </a:cubicBezTo>
                  <a:cubicBezTo>
                    <a:pt x="9413" y="8251"/>
                    <a:pt x="9353" y="8258"/>
                    <a:pt x="9293" y="8258"/>
                  </a:cubicBezTo>
                  <a:cubicBezTo>
                    <a:pt x="8842" y="8258"/>
                    <a:pt x="8453" y="7853"/>
                    <a:pt x="7982" y="7749"/>
                  </a:cubicBezTo>
                  <a:cubicBezTo>
                    <a:pt x="7889" y="7726"/>
                    <a:pt x="7795" y="7716"/>
                    <a:pt x="7699" y="7716"/>
                  </a:cubicBezTo>
                  <a:cubicBezTo>
                    <a:pt x="7356" y="7716"/>
                    <a:pt x="7005" y="7846"/>
                    <a:pt x="6681" y="7985"/>
                  </a:cubicBezTo>
                  <a:cubicBezTo>
                    <a:pt x="6327" y="8133"/>
                    <a:pt x="5306" y="8665"/>
                    <a:pt x="4937" y="8857"/>
                  </a:cubicBezTo>
                  <a:lnTo>
                    <a:pt x="4376" y="8916"/>
                  </a:lnTo>
                  <a:cubicBezTo>
                    <a:pt x="4760" y="8413"/>
                    <a:pt x="5129" y="7970"/>
                    <a:pt x="5469" y="7615"/>
                  </a:cubicBezTo>
                  <a:cubicBezTo>
                    <a:pt x="5913" y="7142"/>
                    <a:pt x="6341" y="6758"/>
                    <a:pt x="6725" y="6448"/>
                  </a:cubicBezTo>
                  <a:cubicBezTo>
                    <a:pt x="6745" y="6453"/>
                    <a:pt x="6770" y="6454"/>
                    <a:pt x="6799" y="6454"/>
                  </a:cubicBezTo>
                  <a:cubicBezTo>
                    <a:pt x="6857" y="6454"/>
                    <a:pt x="6932" y="6448"/>
                    <a:pt x="7021" y="6448"/>
                  </a:cubicBezTo>
                  <a:cubicBezTo>
                    <a:pt x="7598" y="6389"/>
                    <a:pt x="8189" y="6226"/>
                    <a:pt x="8721" y="5989"/>
                  </a:cubicBezTo>
                  <a:cubicBezTo>
                    <a:pt x="9001" y="5871"/>
                    <a:pt x="9268" y="5723"/>
                    <a:pt x="9563" y="5650"/>
                  </a:cubicBezTo>
                  <a:cubicBezTo>
                    <a:pt x="9904" y="5561"/>
                    <a:pt x="10273" y="5591"/>
                    <a:pt x="10554" y="5413"/>
                  </a:cubicBezTo>
                  <a:cubicBezTo>
                    <a:pt x="10820" y="5250"/>
                    <a:pt x="10982" y="4954"/>
                    <a:pt x="11234" y="4777"/>
                  </a:cubicBezTo>
                  <a:cubicBezTo>
                    <a:pt x="11470" y="4629"/>
                    <a:pt x="11751" y="4586"/>
                    <a:pt x="12017" y="4481"/>
                  </a:cubicBezTo>
                  <a:cubicBezTo>
                    <a:pt x="12150" y="4438"/>
                    <a:pt x="12801" y="4038"/>
                    <a:pt x="12564" y="3846"/>
                  </a:cubicBezTo>
                  <a:cubicBezTo>
                    <a:pt x="12328" y="3683"/>
                    <a:pt x="12091" y="3506"/>
                    <a:pt x="11810" y="3417"/>
                  </a:cubicBezTo>
                  <a:cubicBezTo>
                    <a:pt x="11677" y="3358"/>
                    <a:pt x="11530" y="3344"/>
                    <a:pt x="11382" y="3269"/>
                  </a:cubicBezTo>
                  <a:cubicBezTo>
                    <a:pt x="11202" y="3192"/>
                    <a:pt x="11004" y="3165"/>
                    <a:pt x="10799" y="3165"/>
                  </a:cubicBezTo>
                  <a:cubicBezTo>
                    <a:pt x="10416" y="3165"/>
                    <a:pt x="10009" y="3260"/>
                    <a:pt x="9652" y="3299"/>
                  </a:cubicBezTo>
                  <a:cubicBezTo>
                    <a:pt x="9356" y="3329"/>
                    <a:pt x="9076" y="3358"/>
                    <a:pt x="8810" y="3462"/>
                  </a:cubicBezTo>
                  <a:cubicBezTo>
                    <a:pt x="8617" y="3551"/>
                    <a:pt x="8455" y="3654"/>
                    <a:pt x="8278" y="3742"/>
                  </a:cubicBezTo>
                  <a:cubicBezTo>
                    <a:pt x="7893" y="3920"/>
                    <a:pt x="7435" y="3935"/>
                    <a:pt x="7095" y="4172"/>
                  </a:cubicBezTo>
                  <a:cubicBezTo>
                    <a:pt x="6741" y="4408"/>
                    <a:pt x="6548" y="4822"/>
                    <a:pt x="6504" y="5236"/>
                  </a:cubicBezTo>
                  <a:cubicBezTo>
                    <a:pt x="6459" y="5516"/>
                    <a:pt x="6445" y="5841"/>
                    <a:pt x="6504" y="6123"/>
                  </a:cubicBezTo>
                  <a:cubicBezTo>
                    <a:pt x="6534" y="6211"/>
                    <a:pt x="6548" y="6271"/>
                    <a:pt x="6563" y="6314"/>
                  </a:cubicBezTo>
                  <a:cubicBezTo>
                    <a:pt x="6193" y="6625"/>
                    <a:pt x="5779" y="7010"/>
                    <a:pt x="5336" y="7467"/>
                  </a:cubicBezTo>
                  <a:cubicBezTo>
                    <a:pt x="5188" y="7615"/>
                    <a:pt x="5040" y="7792"/>
                    <a:pt x="4878" y="7970"/>
                  </a:cubicBezTo>
                  <a:cubicBezTo>
                    <a:pt x="4715" y="7319"/>
                    <a:pt x="4671" y="6862"/>
                    <a:pt x="4656" y="6566"/>
                  </a:cubicBezTo>
                  <a:cubicBezTo>
                    <a:pt x="4863" y="6314"/>
                    <a:pt x="5336" y="5709"/>
                    <a:pt x="5499" y="5457"/>
                  </a:cubicBezTo>
                  <a:cubicBezTo>
                    <a:pt x="5676" y="5161"/>
                    <a:pt x="5854" y="4792"/>
                    <a:pt x="5661" y="4511"/>
                  </a:cubicBezTo>
                  <a:cubicBezTo>
                    <a:pt x="5617" y="4438"/>
                    <a:pt x="5543" y="4379"/>
                    <a:pt x="5513" y="4304"/>
                  </a:cubicBezTo>
                  <a:cubicBezTo>
                    <a:pt x="5484" y="4231"/>
                    <a:pt x="5484" y="4156"/>
                    <a:pt x="5499" y="4083"/>
                  </a:cubicBezTo>
                  <a:cubicBezTo>
                    <a:pt x="5543" y="3595"/>
                    <a:pt x="5602" y="3107"/>
                    <a:pt x="5779" y="2649"/>
                  </a:cubicBezTo>
                  <a:cubicBezTo>
                    <a:pt x="5927" y="2309"/>
                    <a:pt x="6149" y="1969"/>
                    <a:pt x="6104" y="1600"/>
                  </a:cubicBezTo>
                  <a:cubicBezTo>
                    <a:pt x="6075" y="1407"/>
                    <a:pt x="5986" y="1230"/>
                    <a:pt x="5913" y="1052"/>
                  </a:cubicBezTo>
                  <a:cubicBezTo>
                    <a:pt x="5824" y="816"/>
                    <a:pt x="5795" y="550"/>
                    <a:pt x="5824" y="299"/>
                  </a:cubicBezTo>
                  <a:cubicBezTo>
                    <a:pt x="5838" y="210"/>
                    <a:pt x="5838" y="122"/>
                    <a:pt x="5779" y="47"/>
                  </a:cubicBezTo>
                  <a:cubicBezTo>
                    <a:pt x="5751" y="14"/>
                    <a:pt x="5713" y="1"/>
                    <a:pt x="5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0576123" y="2992100"/>
              <a:ext cx="1589989" cy="1968986"/>
            </a:xfrm>
            <a:custGeom>
              <a:avLst/>
              <a:gdLst/>
              <a:ahLst/>
              <a:cxnLst/>
              <a:rect l="l" t="t" r="r" b="b"/>
              <a:pathLst>
                <a:path w="13643" h="16895" extrusionOk="0">
                  <a:moveTo>
                    <a:pt x="11264" y="4287"/>
                  </a:moveTo>
                  <a:cubicBezTo>
                    <a:pt x="11352" y="4287"/>
                    <a:pt x="11411" y="4287"/>
                    <a:pt x="11470" y="4301"/>
                  </a:cubicBezTo>
                  <a:cubicBezTo>
                    <a:pt x="11544" y="4317"/>
                    <a:pt x="11589" y="4331"/>
                    <a:pt x="11632" y="4346"/>
                  </a:cubicBezTo>
                  <a:cubicBezTo>
                    <a:pt x="11751" y="4390"/>
                    <a:pt x="11839" y="4420"/>
                    <a:pt x="11928" y="4449"/>
                  </a:cubicBezTo>
                  <a:cubicBezTo>
                    <a:pt x="12003" y="4465"/>
                    <a:pt x="12062" y="4479"/>
                    <a:pt x="12105" y="4494"/>
                  </a:cubicBezTo>
                  <a:cubicBezTo>
                    <a:pt x="12146" y="4508"/>
                    <a:pt x="12187" y="4524"/>
                    <a:pt x="12228" y="4546"/>
                  </a:cubicBezTo>
                  <a:lnTo>
                    <a:pt x="12228" y="4546"/>
                  </a:lnTo>
                  <a:cubicBezTo>
                    <a:pt x="12198" y="4555"/>
                    <a:pt x="12167" y="4567"/>
                    <a:pt x="12135" y="4583"/>
                  </a:cubicBezTo>
                  <a:cubicBezTo>
                    <a:pt x="12032" y="4597"/>
                    <a:pt x="11914" y="4642"/>
                    <a:pt x="11796" y="4686"/>
                  </a:cubicBezTo>
                  <a:cubicBezTo>
                    <a:pt x="11737" y="4701"/>
                    <a:pt x="11662" y="4731"/>
                    <a:pt x="11603" y="4760"/>
                  </a:cubicBezTo>
                  <a:cubicBezTo>
                    <a:pt x="11530" y="4790"/>
                    <a:pt x="11455" y="4834"/>
                    <a:pt x="11396" y="4878"/>
                  </a:cubicBezTo>
                  <a:cubicBezTo>
                    <a:pt x="11293" y="4952"/>
                    <a:pt x="11204" y="5026"/>
                    <a:pt x="11130" y="5100"/>
                  </a:cubicBezTo>
                  <a:cubicBezTo>
                    <a:pt x="11086" y="5145"/>
                    <a:pt x="11041" y="5204"/>
                    <a:pt x="10997" y="5247"/>
                  </a:cubicBezTo>
                  <a:cubicBezTo>
                    <a:pt x="10938" y="5307"/>
                    <a:pt x="10879" y="5366"/>
                    <a:pt x="10850" y="5411"/>
                  </a:cubicBezTo>
                  <a:cubicBezTo>
                    <a:pt x="10820" y="5425"/>
                    <a:pt x="10805" y="5440"/>
                    <a:pt x="10791" y="5454"/>
                  </a:cubicBezTo>
                  <a:cubicBezTo>
                    <a:pt x="10775" y="5470"/>
                    <a:pt x="10761" y="5484"/>
                    <a:pt x="10746" y="5484"/>
                  </a:cubicBezTo>
                  <a:cubicBezTo>
                    <a:pt x="10716" y="5499"/>
                    <a:pt x="10686" y="5513"/>
                    <a:pt x="10643" y="5529"/>
                  </a:cubicBezTo>
                  <a:cubicBezTo>
                    <a:pt x="10598" y="5543"/>
                    <a:pt x="10554" y="5558"/>
                    <a:pt x="10509" y="5558"/>
                  </a:cubicBezTo>
                  <a:cubicBezTo>
                    <a:pt x="10436" y="5573"/>
                    <a:pt x="10347" y="5588"/>
                    <a:pt x="10243" y="5602"/>
                  </a:cubicBezTo>
                  <a:cubicBezTo>
                    <a:pt x="10140" y="5618"/>
                    <a:pt x="10036" y="5632"/>
                    <a:pt x="9904" y="5661"/>
                  </a:cubicBezTo>
                  <a:cubicBezTo>
                    <a:pt x="9711" y="5706"/>
                    <a:pt x="9534" y="5780"/>
                    <a:pt x="9386" y="5854"/>
                  </a:cubicBezTo>
                  <a:cubicBezTo>
                    <a:pt x="9224" y="5913"/>
                    <a:pt x="9090" y="5986"/>
                    <a:pt x="8972" y="6046"/>
                  </a:cubicBezTo>
                  <a:cubicBezTo>
                    <a:pt x="8508" y="6242"/>
                    <a:pt x="8004" y="6386"/>
                    <a:pt x="7510" y="6438"/>
                  </a:cubicBezTo>
                  <a:lnTo>
                    <a:pt x="7510" y="6438"/>
                  </a:lnTo>
                  <a:cubicBezTo>
                    <a:pt x="7510" y="6430"/>
                    <a:pt x="7509" y="6423"/>
                    <a:pt x="7509" y="6416"/>
                  </a:cubicBezTo>
                  <a:cubicBezTo>
                    <a:pt x="7494" y="6357"/>
                    <a:pt x="7494" y="6297"/>
                    <a:pt x="7494" y="6238"/>
                  </a:cubicBezTo>
                  <a:cubicBezTo>
                    <a:pt x="7494" y="6120"/>
                    <a:pt x="7509" y="5986"/>
                    <a:pt x="7523" y="5868"/>
                  </a:cubicBezTo>
                  <a:cubicBezTo>
                    <a:pt x="7539" y="5795"/>
                    <a:pt x="7553" y="5720"/>
                    <a:pt x="7568" y="5661"/>
                  </a:cubicBezTo>
                  <a:cubicBezTo>
                    <a:pt x="7612" y="5558"/>
                    <a:pt x="7657" y="5454"/>
                    <a:pt x="7701" y="5381"/>
                  </a:cubicBezTo>
                  <a:cubicBezTo>
                    <a:pt x="7730" y="5336"/>
                    <a:pt x="7760" y="5307"/>
                    <a:pt x="7789" y="5277"/>
                  </a:cubicBezTo>
                  <a:cubicBezTo>
                    <a:pt x="7819" y="5247"/>
                    <a:pt x="7849" y="5218"/>
                    <a:pt x="7878" y="5204"/>
                  </a:cubicBezTo>
                  <a:cubicBezTo>
                    <a:pt x="7923" y="5174"/>
                    <a:pt x="7982" y="5145"/>
                    <a:pt x="8041" y="5115"/>
                  </a:cubicBezTo>
                  <a:cubicBezTo>
                    <a:pt x="8100" y="5100"/>
                    <a:pt x="8160" y="5070"/>
                    <a:pt x="8219" y="5056"/>
                  </a:cubicBezTo>
                  <a:cubicBezTo>
                    <a:pt x="8322" y="5026"/>
                    <a:pt x="8440" y="4997"/>
                    <a:pt x="8573" y="4952"/>
                  </a:cubicBezTo>
                  <a:cubicBezTo>
                    <a:pt x="8692" y="4922"/>
                    <a:pt x="8839" y="4878"/>
                    <a:pt x="8987" y="4804"/>
                  </a:cubicBezTo>
                  <a:cubicBezTo>
                    <a:pt x="9106" y="4760"/>
                    <a:pt x="9208" y="4701"/>
                    <a:pt x="9297" y="4642"/>
                  </a:cubicBezTo>
                  <a:cubicBezTo>
                    <a:pt x="9372" y="4597"/>
                    <a:pt x="9445" y="4567"/>
                    <a:pt x="9504" y="4538"/>
                  </a:cubicBezTo>
                  <a:cubicBezTo>
                    <a:pt x="9579" y="4508"/>
                    <a:pt x="9667" y="4479"/>
                    <a:pt x="9785" y="4465"/>
                  </a:cubicBezTo>
                  <a:cubicBezTo>
                    <a:pt x="9904" y="4435"/>
                    <a:pt x="10036" y="4420"/>
                    <a:pt x="10170" y="4405"/>
                  </a:cubicBezTo>
                  <a:cubicBezTo>
                    <a:pt x="10273" y="4405"/>
                    <a:pt x="10377" y="4390"/>
                    <a:pt x="10480" y="4376"/>
                  </a:cubicBezTo>
                  <a:cubicBezTo>
                    <a:pt x="10627" y="4346"/>
                    <a:pt x="10761" y="4331"/>
                    <a:pt x="10893" y="4317"/>
                  </a:cubicBezTo>
                  <a:cubicBezTo>
                    <a:pt x="11027" y="4301"/>
                    <a:pt x="11159" y="4287"/>
                    <a:pt x="11264" y="4287"/>
                  </a:cubicBezTo>
                  <a:close/>
                  <a:moveTo>
                    <a:pt x="5786" y="1510"/>
                  </a:moveTo>
                  <a:cubicBezTo>
                    <a:pt x="5807" y="1609"/>
                    <a:pt x="5834" y="1708"/>
                    <a:pt x="5868" y="1804"/>
                  </a:cubicBezTo>
                  <a:cubicBezTo>
                    <a:pt x="5883" y="1863"/>
                    <a:pt x="5913" y="1907"/>
                    <a:pt x="5927" y="1966"/>
                  </a:cubicBezTo>
                  <a:cubicBezTo>
                    <a:pt x="5957" y="2025"/>
                    <a:pt x="5986" y="2084"/>
                    <a:pt x="6001" y="2143"/>
                  </a:cubicBezTo>
                  <a:cubicBezTo>
                    <a:pt x="6016" y="2188"/>
                    <a:pt x="6016" y="2218"/>
                    <a:pt x="6031" y="2232"/>
                  </a:cubicBezTo>
                  <a:lnTo>
                    <a:pt x="6031" y="2262"/>
                  </a:lnTo>
                  <a:cubicBezTo>
                    <a:pt x="6031" y="2291"/>
                    <a:pt x="6016" y="2321"/>
                    <a:pt x="6016" y="2366"/>
                  </a:cubicBezTo>
                  <a:cubicBezTo>
                    <a:pt x="6001" y="2439"/>
                    <a:pt x="5957" y="2528"/>
                    <a:pt x="5913" y="2632"/>
                  </a:cubicBezTo>
                  <a:cubicBezTo>
                    <a:pt x="5868" y="2735"/>
                    <a:pt x="5795" y="2853"/>
                    <a:pt x="5735" y="3001"/>
                  </a:cubicBezTo>
                  <a:cubicBezTo>
                    <a:pt x="5631" y="3267"/>
                    <a:pt x="5558" y="3548"/>
                    <a:pt x="5513" y="3814"/>
                  </a:cubicBezTo>
                  <a:cubicBezTo>
                    <a:pt x="5469" y="4080"/>
                    <a:pt x="5440" y="4331"/>
                    <a:pt x="5410" y="4583"/>
                  </a:cubicBezTo>
                  <a:lnTo>
                    <a:pt x="5410" y="4745"/>
                  </a:lnTo>
                  <a:lnTo>
                    <a:pt x="5410" y="4893"/>
                  </a:lnTo>
                  <a:cubicBezTo>
                    <a:pt x="5424" y="4938"/>
                    <a:pt x="5440" y="5011"/>
                    <a:pt x="5469" y="5070"/>
                  </a:cubicBezTo>
                  <a:cubicBezTo>
                    <a:pt x="5484" y="5129"/>
                    <a:pt x="5513" y="5188"/>
                    <a:pt x="5543" y="5233"/>
                  </a:cubicBezTo>
                  <a:cubicBezTo>
                    <a:pt x="5572" y="5263"/>
                    <a:pt x="5588" y="5292"/>
                    <a:pt x="5602" y="5307"/>
                  </a:cubicBezTo>
                  <a:cubicBezTo>
                    <a:pt x="5631" y="5336"/>
                    <a:pt x="5661" y="5366"/>
                    <a:pt x="5661" y="5381"/>
                  </a:cubicBezTo>
                  <a:lnTo>
                    <a:pt x="5661" y="5395"/>
                  </a:lnTo>
                  <a:cubicBezTo>
                    <a:pt x="5647" y="5425"/>
                    <a:pt x="5631" y="5470"/>
                    <a:pt x="5602" y="5529"/>
                  </a:cubicBezTo>
                  <a:cubicBezTo>
                    <a:pt x="5572" y="5588"/>
                    <a:pt x="5543" y="5647"/>
                    <a:pt x="5499" y="5706"/>
                  </a:cubicBezTo>
                  <a:cubicBezTo>
                    <a:pt x="5484" y="5736"/>
                    <a:pt x="5469" y="5765"/>
                    <a:pt x="5440" y="5795"/>
                  </a:cubicBezTo>
                  <a:cubicBezTo>
                    <a:pt x="5395" y="5868"/>
                    <a:pt x="5336" y="5943"/>
                    <a:pt x="5262" y="6031"/>
                  </a:cubicBezTo>
                  <a:cubicBezTo>
                    <a:pt x="5174" y="6164"/>
                    <a:pt x="5055" y="6312"/>
                    <a:pt x="4951" y="6445"/>
                  </a:cubicBezTo>
                  <a:cubicBezTo>
                    <a:pt x="4947" y="6450"/>
                    <a:pt x="4944" y="6455"/>
                    <a:pt x="4940" y="6460"/>
                  </a:cubicBezTo>
                  <a:lnTo>
                    <a:pt x="4940" y="6460"/>
                  </a:lnTo>
                  <a:cubicBezTo>
                    <a:pt x="4895" y="6426"/>
                    <a:pt x="4849" y="6391"/>
                    <a:pt x="4804" y="6357"/>
                  </a:cubicBezTo>
                  <a:cubicBezTo>
                    <a:pt x="4730" y="6297"/>
                    <a:pt x="4642" y="6223"/>
                    <a:pt x="4582" y="6179"/>
                  </a:cubicBezTo>
                  <a:cubicBezTo>
                    <a:pt x="4553" y="6150"/>
                    <a:pt x="4523" y="6120"/>
                    <a:pt x="4494" y="6105"/>
                  </a:cubicBezTo>
                  <a:cubicBezTo>
                    <a:pt x="4494" y="6091"/>
                    <a:pt x="4478" y="6091"/>
                    <a:pt x="4478" y="6075"/>
                  </a:cubicBezTo>
                  <a:cubicBezTo>
                    <a:pt x="4464" y="6075"/>
                    <a:pt x="4464" y="6061"/>
                    <a:pt x="4464" y="6061"/>
                  </a:cubicBezTo>
                  <a:cubicBezTo>
                    <a:pt x="4419" y="6016"/>
                    <a:pt x="4376" y="5972"/>
                    <a:pt x="4331" y="5913"/>
                  </a:cubicBezTo>
                  <a:cubicBezTo>
                    <a:pt x="4271" y="5839"/>
                    <a:pt x="4228" y="5765"/>
                    <a:pt x="4198" y="5691"/>
                  </a:cubicBezTo>
                  <a:cubicBezTo>
                    <a:pt x="4183" y="5661"/>
                    <a:pt x="4183" y="5632"/>
                    <a:pt x="4169" y="5602"/>
                  </a:cubicBezTo>
                  <a:lnTo>
                    <a:pt x="4169" y="5529"/>
                  </a:lnTo>
                  <a:lnTo>
                    <a:pt x="4169" y="5470"/>
                  </a:lnTo>
                  <a:cubicBezTo>
                    <a:pt x="4169" y="5470"/>
                    <a:pt x="4183" y="5440"/>
                    <a:pt x="4183" y="5411"/>
                  </a:cubicBezTo>
                  <a:lnTo>
                    <a:pt x="4228" y="5322"/>
                  </a:lnTo>
                  <a:cubicBezTo>
                    <a:pt x="4242" y="5277"/>
                    <a:pt x="4271" y="5218"/>
                    <a:pt x="4301" y="5145"/>
                  </a:cubicBezTo>
                  <a:cubicBezTo>
                    <a:pt x="4331" y="5070"/>
                    <a:pt x="4360" y="4981"/>
                    <a:pt x="4376" y="4878"/>
                  </a:cubicBezTo>
                  <a:cubicBezTo>
                    <a:pt x="4390" y="4804"/>
                    <a:pt x="4390" y="4731"/>
                    <a:pt x="4390" y="4656"/>
                  </a:cubicBezTo>
                  <a:cubicBezTo>
                    <a:pt x="4390" y="4567"/>
                    <a:pt x="4376" y="4494"/>
                    <a:pt x="4376" y="4420"/>
                  </a:cubicBezTo>
                  <a:cubicBezTo>
                    <a:pt x="4360" y="4317"/>
                    <a:pt x="4331" y="4213"/>
                    <a:pt x="4316" y="4139"/>
                  </a:cubicBezTo>
                  <a:cubicBezTo>
                    <a:pt x="4287" y="4051"/>
                    <a:pt x="4271" y="3992"/>
                    <a:pt x="4271" y="3932"/>
                  </a:cubicBezTo>
                  <a:cubicBezTo>
                    <a:pt x="4257" y="3888"/>
                    <a:pt x="4257" y="3814"/>
                    <a:pt x="4257" y="3755"/>
                  </a:cubicBezTo>
                  <a:cubicBezTo>
                    <a:pt x="4257" y="3637"/>
                    <a:pt x="4271" y="3503"/>
                    <a:pt x="4316" y="3355"/>
                  </a:cubicBezTo>
                  <a:cubicBezTo>
                    <a:pt x="4360" y="3223"/>
                    <a:pt x="4419" y="3089"/>
                    <a:pt x="4494" y="2957"/>
                  </a:cubicBezTo>
                  <a:cubicBezTo>
                    <a:pt x="4582" y="2794"/>
                    <a:pt x="4701" y="2632"/>
                    <a:pt x="4833" y="2469"/>
                  </a:cubicBezTo>
                  <a:cubicBezTo>
                    <a:pt x="4967" y="2307"/>
                    <a:pt x="5129" y="2159"/>
                    <a:pt x="5277" y="1996"/>
                  </a:cubicBezTo>
                  <a:cubicBezTo>
                    <a:pt x="5443" y="1830"/>
                    <a:pt x="5613" y="1668"/>
                    <a:pt x="5786" y="1510"/>
                  </a:cubicBezTo>
                  <a:close/>
                  <a:moveTo>
                    <a:pt x="6386" y="6400"/>
                  </a:moveTo>
                  <a:lnTo>
                    <a:pt x="6386" y="6519"/>
                  </a:lnTo>
                  <a:cubicBezTo>
                    <a:pt x="6394" y="6569"/>
                    <a:pt x="6402" y="6624"/>
                    <a:pt x="6411" y="6678"/>
                  </a:cubicBezTo>
                  <a:lnTo>
                    <a:pt x="6411" y="6678"/>
                  </a:lnTo>
                  <a:cubicBezTo>
                    <a:pt x="6186" y="6875"/>
                    <a:pt x="5947" y="7094"/>
                    <a:pt x="5700" y="7335"/>
                  </a:cubicBezTo>
                  <a:lnTo>
                    <a:pt x="5700" y="7335"/>
                  </a:lnTo>
                  <a:cubicBezTo>
                    <a:pt x="5700" y="7328"/>
                    <a:pt x="5699" y="7321"/>
                    <a:pt x="5699" y="7313"/>
                  </a:cubicBezTo>
                  <a:lnTo>
                    <a:pt x="5699" y="7313"/>
                  </a:lnTo>
                  <a:cubicBezTo>
                    <a:pt x="5789" y="7193"/>
                    <a:pt x="5895" y="7048"/>
                    <a:pt x="6001" y="6903"/>
                  </a:cubicBezTo>
                  <a:cubicBezTo>
                    <a:pt x="6090" y="6800"/>
                    <a:pt x="6179" y="6682"/>
                    <a:pt x="6252" y="6593"/>
                  </a:cubicBezTo>
                  <a:cubicBezTo>
                    <a:pt x="6282" y="6534"/>
                    <a:pt x="6327" y="6489"/>
                    <a:pt x="6356" y="6445"/>
                  </a:cubicBezTo>
                  <a:cubicBezTo>
                    <a:pt x="6366" y="6430"/>
                    <a:pt x="6376" y="6415"/>
                    <a:pt x="6386" y="6400"/>
                  </a:cubicBezTo>
                  <a:close/>
                  <a:moveTo>
                    <a:pt x="8189" y="8824"/>
                  </a:moveTo>
                  <a:cubicBezTo>
                    <a:pt x="8248" y="8824"/>
                    <a:pt x="8292" y="8840"/>
                    <a:pt x="8337" y="8840"/>
                  </a:cubicBezTo>
                  <a:cubicBezTo>
                    <a:pt x="8366" y="8854"/>
                    <a:pt x="8396" y="8869"/>
                    <a:pt x="8426" y="8869"/>
                  </a:cubicBezTo>
                  <a:cubicBezTo>
                    <a:pt x="8499" y="8899"/>
                    <a:pt x="8573" y="8943"/>
                    <a:pt x="8662" y="8988"/>
                  </a:cubicBezTo>
                  <a:cubicBezTo>
                    <a:pt x="8721" y="9017"/>
                    <a:pt x="8795" y="9061"/>
                    <a:pt x="8869" y="9106"/>
                  </a:cubicBezTo>
                  <a:cubicBezTo>
                    <a:pt x="8972" y="9165"/>
                    <a:pt x="9106" y="9224"/>
                    <a:pt x="9253" y="9283"/>
                  </a:cubicBezTo>
                  <a:cubicBezTo>
                    <a:pt x="9327" y="9313"/>
                    <a:pt x="9415" y="9327"/>
                    <a:pt x="9490" y="9342"/>
                  </a:cubicBezTo>
                  <a:cubicBezTo>
                    <a:pt x="9579" y="9372"/>
                    <a:pt x="9667" y="9372"/>
                    <a:pt x="9770" y="9372"/>
                  </a:cubicBezTo>
                  <a:cubicBezTo>
                    <a:pt x="9874" y="9372"/>
                    <a:pt x="9977" y="9372"/>
                    <a:pt x="10081" y="9342"/>
                  </a:cubicBezTo>
                  <a:cubicBezTo>
                    <a:pt x="10170" y="9313"/>
                    <a:pt x="10243" y="9283"/>
                    <a:pt x="10318" y="9254"/>
                  </a:cubicBezTo>
                  <a:cubicBezTo>
                    <a:pt x="10361" y="9238"/>
                    <a:pt x="10406" y="9224"/>
                    <a:pt x="10436" y="9195"/>
                  </a:cubicBezTo>
                  <a:cubicBezTo>
                    <a:pt x="10495" y="9179"/>
                    <a:pt x="10539" y="9150"/>
                    <a:pt x="10568" y="9135"/>
                  </a:cubicBezTo>
                  <a:lnTo>
                    <a:pt x="10598" y="9135"/>
                  </a:lnTo>
                  <a:lnTo>
                    <a:pt x="10613" y="9120"/>
                  </a:lnTo>
                  <a:lnTo>
                    <a:pt x="10627" y="9120"/>
                  </a:lnTo>
                  <a:cubicBezTo>
                    <a:pt x="10627" y="9135"/>
                    <a:pt x="10627" y="9135"/>
                    <a:pt x="10643" y="9135"/>
                  </a:cubicBezTo>
                  <a:cubicBezTo>
                    <a:pt x="10657" y="9135"/>
                    <a:pt x="10686" y="9150"/>
                    <a:pt x="10702" y="9179"/>
                  </a:cubicBezTo>
                  <a:cubicBezTo>
                    <a:pt x="10746" y="9209"/>
                    <a:pt x="10805" y="9254"/>
                    <a:pt x="10864" y="9313"/>
                  </a:cubicBezTo>
                  <a:cubicBezTo>
                    <a:pt x="10909" y="9386"/>
                    <a:pt x="10968" y="9461"/>
                    <a:pt x="11027" y="9534"/>
                  </a:cubicBezTo>
                  <a:cubicBezTo>
                    <a:pt x="11230" y="9825"/>
                    <a:pt x="11427" y="10122"/>
                    <a:pt x="11626" y="10417"/>
                  </a:cubicBezTo>
                  <a:lnTo>
                    <a:pt x="11626" y="10417"/>
                  </a:lnTo>
                  <a:cubicBezTo>
                    <a:pt x="11596" y="10415"/>
                    <a:pt x="11564" y="10412"/>
                    <a:pt x="11530" y="10407"/>
                  </a:cubicBezTo>
                  <a:cubicBezTo>
                    <a:pt x="11426" y="10407"/>
                    <a:pt x="11323" y="10391"/>
                    <a:pt x="11204" y="10391"/>
                  </a:cubicBezTo>
                  <a:lnTo>
                    <a:pt x="11189" y="10391"/>
                  </a:lnTo>
                  <a:cubicBezTo>
                    <a:pt x="11027" y="10407"/>
                    <a:pt x="10893" y="10421"/>
                    <a:pt x="10761" y="10436"/>
                  </a:cubicBezTo>
                  <a:cubicBezTo>
                    <a:pt x="10554" y="10466"/>
                    <a:pt x="10361" y="10495"/>
                    <a:pt x="10199" y="10525"/>
                  </a:cubicBezTo>
                  <a:cubicBezTo>
                    <a:pt x="10036" y="10554"/>
                    <a:pt x="9888" y="10569"/>
                    <a:pt x="9770" y="10569"/>
                  </a:cubicBezTo>
                  <a:lnTo>
                    <a:pt x="9608" y="10569"/>
                  </a:lnTo>
                  <a:lnTo>
                    <a:pt x="9474" y="10525"/>
                  </a:lnTo>
                  <a:cubicBezTo>
                    <a:pt x="9431" y="10509"/>
                    <a:pt x="9372" y="10480"/>
                    <a:pt x="9297" y="10436"/>
                  </a:cubicBezTo>
                  <a:cubicBezTo>
                    <a:pt x="9238" y="10407"/>
                    <a:pt x="9179" y="10377"/>
                    <a:pt x="9120" y="10332"/>
                  </a:cubicBezTo>
                  <a:lnTo>
                    <a:pt x="8942" y="10243"/>
                  </a:lnTo>
                  <a:cubicBezTo>
                    <a:pt x="8854" y="10200"/>
                    <a:pt x="8751" y="10141"/>
                    <a:pt x="8633" y="10111"/>
                  </a:cubicBezTo>
                  <a:cubicBezTo>
                    <a:pt x="8573" y="10096"/>
                    <a:pt x="8514" y="10066"/>
                    <a:pt x="8440" y="10066"/>
                  </a:cubicBezTo>
                  <a:cubicBezTo>
                    <a:pt x="8381" y="10052"/>
                    <a:pt x="8307" y="10036"/>
                    <a:pt x="8233" y="10036"/>
                  </a:cubicBezTo>
                  <a:cubicBezTo>
                    <a:pt x="8174" y="10036"/>
                    <a:pt x="8115" y="10052"/>
                    <a:pt x="8071" y="10052"/>
                  </a:cubicBezTo>
                  <a:cubicBezTo>
                    <a:pt x="7982" y="10066"/>
                    <a:pt x="7908" y="10081"/>
                    <a:pt x="7849" y="10111"/>
                  </a:cubicBezTo>
                  <a:cubicBezTo>
                    <a:pt x="7730" y="10141"/>
                    <a:pt x="7627" y="10200"/>
                    <a:pt x="7553" y="10243"/>
                  </a:cubicBezTo>
                  <a:cubicBezTo>
                    <a:pt x="7480" y="10273"/>
                    <a:pt x="7435" y="10318"/>
                    <a:pt x="7376" y="10347"/>
                  </a:cubicBezTo>
                  <a:cubicBezTo>
                    <a:pt x="7316" y="10391"/>
                    <a:pt x="7257" y="10421"/>
                    <a:pt x="7198" y="10450"/>
                  </a:cubicBezTo>
                  <a:cubicBezTo>
                    <a:pt x="7184" y="10450"/>
                    <a:pt x="7169" y="10466"/>
                    <a:pt x="7154" y="10466"/>
                  </a:cubicBezTo>
                  <a:cubicBezTo>
                    <a:pt x="7139" y="10480"/>
                    <a:pt x="7125" y="10480"/>
                    <a:pt x="7125" y="10480"/>
                  </a:cubicBezTo>
                  <a:lnTo>
                    <a:pt x="7021" y="10480"/>
                  </a:lnTo>
                  <a:cubicBezTo>
                    <a:pt x="6977" y="10466"/>
                    <a:pt x="6918" y="10436"/>
                    <a:pt x="6859" y="10407"/>
                  </a:cubicBezTo>
                  <a:cubicBezTo>
                    <a:pt x="6784" y="10362"/>
                    <a:pt x="6711" y="10318"/>
                    <a:pt x="6652" y="10259"/>
                  </a:cubicBezTo>
                  <a:lnTo>
                    <a:pt x="6593" y="10200"/>
                  </a:lnTo>
                  <a:cubicBezTo>
                    <a:pt x="6534" y="10155"/>
                    <a:pt x="6474" y="10081"/>
                    <a:pt x="6400" y="10007"/>
                  </a:cubicBezTo>
                  <a:cubicBezTo>
                    <a:pt x="6311" y="9904"/>
                    <a:pt x="6210" y="9779"/>
                    <a:pt x="6117" y="9671"/>
                  </a:cubicBezTo>
                  <a:lnTo>
                    <a:pt x="6117" y="9671"/>
                  </a:lnTo>
                  <a:cubicBezTo>
                    <a:pt x="6248" y="9602"/>
                    <a:pt x="6391" y="9529"/>
                    <a:pt x="6534" y="9461"/>
                  </a:cubicBezTo>
                  <a:cubicBezTo>
                    <a:pt x="6711" y="9372"/>
                    <a:pt x="6873" y="9283"/>
                    <a:pt x="7021" y="9209"/>
                  </a:cubicBezTo>
                  <a:cubicBezTo>
                    <a:pt x="7095" y="9179"/>
                    <a:pt x="7169" y="9150"/>
                    <a:pt x="7228" y="9120"/>
                  </a:cubicBezTo>
                  <a:cubicBezTo>
                    <a:pt x="7287" y="9090"/>
                    <a:pt x="7332" y="9076"/>
                    <a:pt x="7361" y="9061"/>
                  </a:cubicBezTo>
                  <a:cubicBezTo>
                    <a:pt x="7523" y="8988"/>
                    <a:pt x="7687" y="8928"/>
                    <a:pt x="7819" y="8899"/>
                  </a:cubicBezTo>
                  <a:cubicBezTo>
                    <a:pt x="7893" y="8869"/>
                    <a:pt x="7953" y="8854"/>
                    <a:pt x="8026" y="8840"/>
                  </a:cubicBezTo>
                  <a:cubicBezTo>
                    <a:pt x="8085" y="8840"/>
                    <a:pt x="8144" y="8824"/>
                    <a:pt x="8189" y="8824"/>
                  </a:cubicBezTo>
                  <a:close/>
                  <a:moveTo>
                    <a:pt x="1455" y="5637"/>
                  </a:moveTo>
                  <a:cubicBezTo>
                    <a:pt x="1458" y="5650"/>
                    <a:pt x="1460" y="5663"/>
                    <a:pt x="1463" y="5677"/>
                  </a:cubicBezTo>
                  <a:cubicBezTo>
                    <a:pt x="1493" y="5824"/>
                    <a:pt x="1538" y="5972"/>
                    <a:pt x="1581" y="6120"/>
                  </a:cubicBezTo>
                  <a:cubicBezTo>
                    <a:pt x="1640" y="6268"/>
                    <a:pt x="1685" y="6400"/>
                    <a:pt x="1759" y="6548"/>
                  </a:cubicBezTo>
                  <a:cubicBezTo>
                    <a:pt x="1818" y="6666"/>
                    <a:pt x="1877" y="6755"/>
                    <a:pt x="1936" y="6830"/>
                  </a:cubicBezTo>
                  <a:cubicBezTo>
                    <a:pt x="1981" y="6889"/>
                    <a:pt x="2025" y="6948"/>
                    <a:pt x="2054" y="6992"/>
                  </a:cubicBezTo>
                  <a:cubicBezTo>
                    <a:pt x="2113" y="7066"/>
                    <a:pt x="2158" y="7125"/>
                    <a:pt x="2202" y="7169"/>
                  </a:cubicBezTo>
                  <a:cubicBezTo>
                    <a:pt x="2217" y="7199"/>
                    <a:pt x="2232" y="7214"/>
                    <a:pt x="2247" y="7228"/>
                  </a:cubicBezTo>
                  <a:cubicBezTo>
                    <a:pt x="2247" y="7258"/>
                    <a:pt x="2261" y="7273"/>
                    <a:pt x="2261" y="7287"/>
                  </a:cubicBezTo>
                  <a:cubicBezTo>
                    <a:pt x="2277" y="7303"/>
                    <a:pt x="2277" y="7317"/>
                    <a:pt x="2291" y="7332"/>
                  </a:cubicBezTo>
                  <a:cubicBezTo>
                    <a:pt x="2291" y="7362"/>
                    <a:pt x="2291" y="7405"/>
                    <a:pt x="2306" y="7450"/>
                  </a:cubicBezTo>
                  <a:lnTo>
                    <a:pt x="2306" y="7628"/>
                  </a:lnTo>
                  <a:lnTo>
                    <a:pt x="2306" y="7849"/>
                  </a:lnTo>
                  <a:cubicBezTo>
                    <a:pt x="2306" y="7938"/>
                    <a:pt x="2306" y="8026"/>
                    <a:pt x="2320" y="8130"/>
                  </a:cubicBezTo>
                  <a:cubicBezTo>
                    <a:pt x="2336" y="8337"/>
                    <a:pt x="2379" y="8515"/>
                    <a:pt x="2424" y="8677"/>
                  </a:cubicBezTo>
                  <a:cubicBezTo>
                    <a:pt x="2468" y="8840"/>
                    <a:pt x="2513" y="8988"/>
                    <a:pt x="2557" y="9120"/>
                  </a:cubicBezTo>
                  <a:cubicBezTo>
                    <a:pt x="2675" y="9549"/>
                    <a:pt x="2734" y="9993"/>
                    <a:pt x="2734" y="10436"/>
                  </a:cubicBezTo>
                  <a:lnTo>
                    <a:pt x="2734" y="10627"/>
                  </a:lnTo>
                  <a:lnTo>
                    <a:pt x="2734" y="10627"/>
                  </a:lnTo>
                  <a:cubicBezTo>
                    <a:pt x="2656" y="10623"/>
                    <a:pt x="2569" y="10611"/>
                    <a:pt x="2484" y="10598"/>
                  </a:cubicBezTo>
                  <a:cubicBezTo>
                    <a:pt x="2379" y="10569"/>
                    <a:pt x="2277" y="10554"/>
                    <a:pt x="2173" y="10525"/>
                  </a:cubicBezTo>
                  <a:cubicBezTo>
                    <a:pt x="2099" y="10495"/>
                    <a:pt x="2040" y="10480"/>
                    <a:pt x="1966" y="10436"/>
                  </a:cubicBezTo>
                  <a:cubicBezTo>
                    <a:pt x="1877" y="10391"/>
                    <a:pt x="1788" y="10332"/>
                    <a:pt x="1715" y="10273"/>
                  </a:cubicBezTo>
                  <a:cubicBezTo>
                    <a:pt x="1685" y="10243"/>
                    <a:pt x="1656" y="10214"/>
                    <a:pt x="1626" y="10170"/>
                  </a:cubicBezTo>
                  <a:cubicBezTo>
                    <a:pt x="1597" y="10141"/>
                    <a:pt x="1581" y="10111"/>
                    <a:pt x="1567" y="10066"/>
                  </a:cubicBezTo>
                  <a:cubicBezTo>
                    <a:pt x="1538" y="10022"/>
                    <a:pt x="1522" y="9963"/>
                    <a:pt x="1508" y="9889"/>
                  </a:cubicBezTo>
                  <a:cubicBezTo>
                    <a:pt x="1493" y="9845"/>
                    <a:pt x="1478" y="9770"/>
                    <a:pt x="1463" y="9711"/>
                  </a:cubicBezTo>
                  <a:cubicBezTo>
                    <a:pt x="1449" y="9608"/>
                    <a:pt x="1449" y="9490"/>
                    <a:pt x="1419" y="9357"/>
                  </a:cubicBezTo>
                  <a:cubicBezTo>
                    <a:pt x="1404" y="9224"/>
                    <a:pt x="1390" y="9076"/>
                    <a:pt x="1345" y="8928"/>
                  </a:cubicBezTo>
                  <a:cubicBezTo>
                    <a:pt x="1301" y="8795"/>
                    <a:pt x="1256" y="8692"/>
                    <a:pt x="1227" y="8588"/>
                  </a:cubicBezTo>
                  <a:cubicBezTo>
                    <a:pt x="1183" y="8499"/>
                    <a:pt x="1153" y="8426"/>
                    <a:pt x="1138" y="8367"/>
                  </a:cubicBezTo>
                  <a:cubicBezTo>
                    <a:pt x="1124" y="8292"/>
                    <a:pt x="1108" y="8219"/>
                    <a:pt x="1108" y="8130"/>
                  </a:cubicBezTo>
                  <a:cubicBezTo>
                    <a:pt x="1108" y="8071"/>
                    <a:pt x="1124" y="8012"/>
                    <a:pt x="1124" y="7938"/>
                  </a:cubicBezTo>
                  <a:cubicBezTo>
                    <a:pt x="1138" y="7835"/>
                    <a:pt x="1153" y="7716"/>
                    <a:pt x="1167" y="7583"/>
                  </a:cubicBezTo>
                  <a:cubicBezTo>
                    <a:pt x="1183" y="7450"/>
                    <a:pt x="1197" y="7303"/>
                    <a:pt x="1197" y="7139"/>
                  </a:cubicBezTo>
                  <a:lnTo>
                    <a:pt x="1197" y="6977"/>
                  </a:lnTo>
                  <a:cubicBezTo>
                    <a:pt x="1197" y="6932"/>
                    <a:pt x="1183" y="6873"/>
                    <a:pt x="1167" y="6830"/>
                  </a:cubicBezTo>
                  <a:cubicBezTo>
                    <a:pt x="1167" y="6755"/>
                    <a:pt x="1153" y="6711"/>
                    <a:pt x="1138" y="6666"/>
                  </a:cubicBezTo>
                  <a:cubicBezTo>
                    <a:pt x="1124" y="6623"/>
                    <a:pt x="1124" y="6593"/>
                    <a:pt x="1124" y="6578"/>
                  </a:cubicBezTo>
                  <a:lnTo>
                    <a:pt x="1124" y="6534"/>
                  </a:lnTo>
                  <a:lnTo>
                    <a:pt x="1124" y="6445"/>
                  </a:lnTo>
                  <a:cubicBezTo>
                    <a:pt x="1138" y="6400"/>
                    <a:pt x="1153" y="6341"/>
                    <a:pt x="1167" y="6282"/>
                  </a:cubicBezTo>
                  <a:cubicBezTo>
                    <a:pt x="1197" y="6223"/>
                    <a:pt x="1227" y="6150"/>
                    <a:pt x="1256" y="6075"/>
                  </a:cubicBezTo>
                  <a:cubicBezTo>
                    <a:pt x="1317" y="5927"/>
                    <a:pt x="1384" y="5782"/>
                    <a:pt x="1455" y="5637"/>
                  </a:cubicBezTo>
                  <a:close/>
                  <a:moveTo>
                    <a:pt x="5122" y="10212"/>
                  </a:moveTo>
                  <a:cubicBezTo>
                    <a:pt x="5204" y="10314"/>
                    <a:pt x="5298" y="10427"/>
                    <a:pt x="5395" y="10539"/>
                  </a:cubicBezTo>
                  <a:cubicBezTo>
                    <a:pt x="5484" y="10657"/>
                    <a:pt x="5572" y="10761"/>
                    <a:pt x="5676" y="10864"/>
                  </a:cubicBezTo>
                  <a:cubicBezTo>
                    <a:pt x="5720" y="10909"/>
                    <a:pt x="5765" y="10953"/>
                    <a:pt x="5809" y="11012"/>
                  </a:cubicBezTo>
                  <a:cubicBezTo>
                    <a:pt x="5854" y="11057"/>
                    <a:pt x="5897" y="11101"/>
                    <a:pt x="5957" y="11130"/>
                  </a:cubicBezTo>
                  <a:lnTo>
                    <a:pt x="5957" y="11146"/>
                  </a:lnTo>
                  <a:cubicBezTo>
                    <a:pt x="6031" y="11189"/>
                    <a:pt x="6090" y="11249"/>
                    <a:pt x="6179" y="11293"/>
                  </a:cubicBezTo>
                  <a:cubicBezTo>
                    <a:pt x="6297" y="11367"/>
                    <a:pt x="6430" y="11441"/>
                    <a:pt x="6577" y="11500"/>
                  </a:cubicBezTo>
                  <a:cubicBezTo>
                    <a:pt x="6600" y="11509"/>
                    <a:pt x="6622" y="11518"/>
                    <a:pt x="6644" y="11527"/>
                  </a:cubicBezTo>
                  <a:lnTo>
                    <a:pt x="6644" y="11527"/>
                  </a:lnTo>
                  <a:cubicBezTo>
                    <a:pt x="6637" y="11528"/>
                    <a:pt x="6630" y="11529"/>
                    <a:pt x="6622" y="11530"/>
                  </a:cubicBezTo>
                  <a:cubicBezTo>
                    <a:pt x="6518" y="11544"/>
                    <a:pt x="6415" y="11574"/>
                    <a:pt x="6327" y="11603"/>
                  </a:cubicBezTo>
                  <a:cubicBezTo>
                    <a:pt x="6238" y="11633"/>
                    <a:pt x="6163" y="11648"/>
                    <a:pt x="6090" y="11678"/>
                  </a:cubicBezTo>
                  <a:cubicBezTo>
                    <a:pt x="5986" y="11722"/>
                    <a:pt x="5897" y="11751"/>
                    <a:pt x="5824" y="11766"/>
                  </a:cubicBezTo>
                  <a:cubicBezTo>
                    <a:pt x="5795" y="11781"/>
                    <a:pt x="5765" y="11781"/>
                    <a:pt x="5735" y="11781"/>
                  </a:cubicBezTo>
                  <a:cubicBezTo>
                    <a:pt x="5706" y="11796"/>
                    <a:pt x="5690" y="11796"/>
                    <a:pt x="5676" y="11796"/>
                  </a:cubicBezTo>
                  <a:lnTo>
                    <a:pt x="5661" y="11796"/>
                  </a:lnTo>
                  <a:cubicBezTo>
                    <a:pt x="5647" y="11796"/>
                    <a:pt x="5617" y="11796"/>
                    <a:pt x="5588" y="11781"/>
                  </a:cubicBezTo>
                  <a:cubicBezTo>
                    <a:pt x="5558" y="11781"/>
                    <a:pt x="5528" y="11766"/>
                    <a:pt x="5499" y="11751"/>
                  </a:cubicBezTo>
                  <a:cubicBezTo>
                    <a:pt x="5440" y="11737"/>
                    <a:pt x="5381" y="11722"/>
                    <a:pt x="5292" y="11692"/>
                  </a:cubicBezTo>
                  <a:cubicBezTo>
                    <a:pt x="5217" y="11678"/>
                    <a:pt x="5129" y="11648"/>
                    <a:pt x="5026" y="11648"/>
                  </a:cubicBezTo>
                  <a:cubicBezTo>
                    <a:pt x="4967" y="11633"/>
                    <a:pt x="4908" y="11633"/>
                    <a:pt x="4863" y="11633"/>
                  </a:cubicBezTo>
                  <a:cubicBezTo>
                    <a:pt x="4685" y="11633"/>
                    <a:pt x="4523" y="11662"/>
                    <a:pt x="4376" y="11707"/>
                  </a:cubicBezTo>
                  <a:cubicBezTo>
                    <a:pt x="4257" y="11751"/>
                    <a:pt x="4153" y="11796"/>
                    <a:pt x="4050" y="11855"/>
                  </a:cubicBezTo>
                  <a:cubicBezTo>
                    <a:pt x="4037" y="11863"/>
                    <a:pt x="4023" y="11872"/>
                    <a:pt x="4010" y="11880"/>
                  </a:cubicBezTo>
                  <a:lnTo>
                    <a:pt x="4010" y="11880"/>
                  </a:lnTo>
                  <a:cubicBezTo>
                    <a:pt x="4330" y="11262"/>
                    <a:pt x="4665" y="10712"/>
                    <a:pt x="5000" y="10227"/>
                  </a:cubicBezTo>
                  <a:lnTo>
                    <a:pt x="5000" y="10227"/>
                  </a:lnTo>
                  <a:lnTo>
                    <a:pt x="5122" y="10212"/>
                  </a:lnTo>
                  <a:close/>
                  <a:moveTo>
                    <a:pt x="6918" y="12624"/>
                  </a:moveTo>
                  <a:cubicBezTo>
                    <a:pt x="6947" y="12624"/>
                    <a:pt x="6977" y="12624"/>
                    <a:pt x="7007" y="12638"/>
                  </a:cubicBezTo>
                  <a:cubicBezTo>
                    <a:pt x="7050" y="12638"/>
                    <a:pt x="7080" y="12653"/>
                    <a:pt x="7139" y="12683"/>
                  </a:cubicBezTo>
                  <a:cubicBezTo>
                    <a:pt x="7184" y="12712"/>
                    <a:pt x="7257" y="12742"/>
                    <a:pt x="7332" y="12801"/>
                  </a:cubicBezTo>
                  <a:cubicBezTo>
                    <a:pt x="7391" y="12845"/>
                    <a:pt x="7450" y="12904"/>
                    <a:pt x="7509" y="12949"/>
                  </a:cubicBezTo>
                  <a:cubicBezTo>
                    <a:pt x="7612" y="13038"/>
                    <a:pt x="7716" y="13126"/>
                    <a:pt x="7849" y="13215"/>
                  </a:cubicBezTo>
                  <a:cubicBezTo>
                    <a:pt x="7908" y="13259"/>
                    <a:pt x="7982" y="13304"/>
                    <a:pt x="8055" y="13347"/>
                  </a:cubicBezTo>
                  <a:cubicBezTo>
                    <a:pt x="8130" y="13392"/>
                    <a:pt x="8203" y="13422"/>
                    <a:pt x="8292" y="13466"/>
                  </a:cubicBezTo>
                  <a:cubicBezTo>
                    <a:pt x="8410" y="13511"/>
                    <a:pt x="8544" y="13540"/>
                    <a:pt x="8647" y="13570"/>
                  </a:cubicBezTo>
                  <a:cubicBezTo>
                    <a:pt x="8735" y="13584"/>
                    <a:pt x="8810" y="13599"/>
                    <a:pt x="8883" y="13599"/>
                  </a:cubicBezTo>
                  <a:cubicBezTo>
                    <a:pt x="8987" y="13629"/>
                    <a:pt x="9076" y="13629"/>
                    <a:pt x="9149" y="13658"/>
                  </a:cubicBezTo>
                  <a:cubicBezTo>
                    <a:pt x="9224" y="13673"/>
                    <a:pt x="9283" y="13688"/>
                    <a:pt x="9312" y="13702"/>
                  </a:cubicBezTo>
                  <a:cubicBezTo>
                    <a:pt x="9342" y="13718"/>
                    <a:pt x="9372" y="13732"/>
                    <a:pt x="9386" y="13761"/>
                  </a:cubicBezTo>
                  <a:cubicBezTo>
                    <a:pt x="9431" y="13791"/>
                    <a:pt x="9474" y="13820"/>
                    <a:pt x="9519" y="13865"/>
                  </a:cubicBezTo>
                  <a:cubicBezTo>
                    <a:pt x="9579" y="13925"/>
                    <a:pt x="9622" y="13984"/>
                    <a:pt x="9681" y="14043"/>
                  </a:cubicBezTo>
                  <a:cubicBezTo>
                    <a:pt x="9720" y="14088"/>
                    <a:pt x="9759" y="14133"/>
                    <a:pt x="9797" y="14178"/>
                  </a:cubicBezTo>
                  <a:lnTo>
                    <a:pt x="9797" y="14178"/>
                  </a:lnTo>
                  <a:cubicBezTo>
                    <a:pt x="9739" y="14195"/>
                    <a:pt x="9681" y="14213"/>
                    <a:pt x="9622" y="14234"/>
                  </a:cubicBezTo>
                  <a:lnTo>
                    <a:pt x="9312" y="14368"/>
                  </a:lnTo>
                  <a:lnTo>
                    <a:pt x="9135" y="14457"/>
                  </a:lnTo>
                  <a:cubicBezTo>
                    <a:pt x="9061" y="14500"/>
                    <a:pt x="9001" y="14530"/>
                    <a:pt x="8942" y="14560"/>
                  </a:cubicBezTo>
                  <a:cubicBezTo>
                    <a:pt x="8899" y="14589"/>
                    <a:pt x="8854" y="14604"/>
                    <a:pt x="8824" y="14604"/>
                  </a:cubicBezTo>
                  <a:cubicBezTo>
                    <a:pt x="8795" y="14619"/>
                    <a:pt x="8765" y="14619"/>
                    <a:pt x="8735" y="14619"/>
                  </a:cubicBezTo>
                  <a:cubicBezTo>
                    <a:pt x="8692" y="14619"/>
                    <a:pt x="8647" y="14619"/>
                    <a:pt x="8588" y="14604"/>
                  </a:cubicBezTo>
                  <a:cubicBezTo>
                    <a:pt x="8499" y="14589"/>
                    <a:pt x="8396" y="14560"/>
                    <a:pt x="8278" y="14516"/>
                  </a:cubicBezTo>
                  <a:cubicBezTo>
                    <a:pt x="8160" y="14471"/>
                    <a:pt x="8026" y="14427"/>
                    <a:pt x="7878" y="14382"/>
                  </a:cubicBezTo>
                  <a:cubicBezTo>
                    <a:pt x="7612" y="14309"/>
                    <a:pt x="7346" y="14264"/>
                    <a:pt x="7095" y="14234"/>
                  </a:cubicBezTo>
                  <a:cubicBezTo>
                    <a:pt x="6829" y="14220"/>
                    <a:pt x="6577" y="14220"/>
                    <a:pt x="6341" y="14220"/>
                  </a:cubicBezTo>
                  <a:lnTo>
                    <a:pt x="5986" y="14220"/>
                  </a:lnTo>
                  <a:cubicBezTo>
                    <a:pt x="5927" y="14220"/>
                    <a:pt x="5868" y="14220"/>
                    <a:pt x="5795" y="14234"/>
                  </a:cubicBezTo>
                  <a:cubicBezTo>
                    <a:pt x="5765" y="14250"/>
                    <a:pt x="5720" y="14250"/>
                    <a:pt x="5676" y="14264"/>
                  </a:cubicBezTo>
                  <a:cubicBezTo>
                    <a:pt x="5631" y="14279"/>
                    <a:pt x="5602" y="14293"/>
                    <a:pt x="5558" y="14323"/>
                  </a:cubicBezTo>
                  <a:cubicBezTo>
                    <a:pt x="5484" y="14353"/>
                    <a:pt x="5440" y="14398"/>
                    <a:pt x="5395" y="14427"/>
                  </a:cubicBezTo>
                  <a:lnTo>
                    <a:pt x="5322" y="14500"/>
                  </a:lnTo>
                  <a:lnTo>
                    <a:pt x="5247" y="14575"/>
                  </a:lnTo>
                  <a:cubicBezTo>
                    <a:pt x="5247" y="14589"/>
                    <a:pt x="5233" y="14589"/>
                    <a:pt x="5233" y="14589"/>
                  </a:cubicBezTo>
                  <a:lnTo>
                    <a:pt x="5129" y="14589"/>
                  </a:lnTo>
                  <a:cubicBezTo>
                    <a:pt x="5085" y="14575"/>
                    <a:pt x="5026" y="14560"/>
                    <a:pt x="4951" y="14530"/>
                  </a:cubicBezTo>
                  <a:cubicBezTo>
                    <a:pt x="4892" y="14516"/>
                    <a:pt x="4819" y="14486"/>
                    <a:pt x="4760" y="14441"/>
                  </a:cubicBezTo>
                  <a:cubicBezTo>
                    <a:pt x="4730" y="14427"/>
                    <a:pt x="4685" y="14412"/>
                    <a:pt x="4642" y="14382"/>
                  </a:cubicBezTo>
                  <a:cubicBezTo>
                    <a:pt x="4553" y="14338"/>
                    <a:pt x="4449" y="14279"/>
                    <a:pt x="4331" y="14205"/>
                  </a:cubicBezTo>
                  <a:cubicBezTo>
                    <a:pt x="4169" y="14102"/>
                    <a:pt x="3976" y="13998"/>
                    <a:pt x="3814" y="13895"/>
                  </a:cubicBezTo>
                  <a:cubicBezTo>
                    <a:pt x="3794" y="13883"/>
                    <a:pt x="3775" y="13872"/>
                    <a:pt x="3756" y="13861"/>
                  </a:cubicBezTo>
                  <a:lnTo>
                    <a:pt x="3756" y="13861"/>
                  </a:lnTo>
                  <a:cubicBezTo>
                    <a:pt x="3803" y="13785"/>
                    <a:pt x="3853" y="13706"/>
                    <a:pt x="3903" y="13629"/>
                  </a:cubicBezTo>
                  <a:cubicBezTo>
                    <a:pt x="3962" y="13525"/>
                    <a:pt x="4035" y="13422"/>
                    <a:pt x="4080" y="13347"/>
                  </a:cubicBezTo>
                  <a:cubicBezTo>
                    <a:pt x="4109" y="13304"/>
                    <a:pt x="4139" y="13274"/>
                    <a:pt x="4153" y="13245"/>
                  </a:cubicBezTo>
                  <a:cubicBezTo>
                    <a:pt x="4169" y="13229"/>
                    <a:pt x="4169" y="13215"/>
                    <a:pt x="4183" y="13200"/>
                  </a:cubicBezTo>
                  <a:lnTo>
                    <a:pt x="4198" y="13185"/>
                  </a:lnTo>
                  <a:cubicBezTo>
                    <a:pt x="4242" y="13126"/>
                    <a:pt x="4316" y="13052"/>
                    <a:pt x="4376" y="12993"/>
                  </a:cubicBezTo>
                  <a:cubicBezTo>
                    <a:pt x="4464" y="12919"/>
                    <a:pt x="4553" y="12845"/>
                    <a:pt x="4642" y="12801"/>
                  </a:cubicBezTo>
                  <a:cubicBezTo>
                    <a:pt x="4685" y="12786"/>
                    <a:pt x="4730" y="12772"/>
                    <a:pt x="4760" y="12756"/>
                  </a:cubicBezTo>
                  <a:lnTo>
                    <a:pt x="4892" y="12756"/>
                  </a:lnTo>
                  <a:cubicBezTo>
                    <a:pt x="4922" y="12756"/>
                    <a:pt x="4951" y="12756"/>
                    <a:pt x="4981" y="12772"/>
                  </a:cubicBezTo>
                  <a:cubicBezTo>
                    <a:pt x="5011" y="12772"/>
                    <a:pt x="5055" y="12786"/>
                    <a:pt x="5085" y="12801"/>
                  </a:cubicBezTo>
                  <a:cubicBezTo>
                    <a:pt x="5158" y="12815"/>
                    <a:pt x="5217" y="12845"/>
                    <a:pt x="5306" y="12860"/>
                  </a:cubicBezTo>
                  <a:cubicBezTo>
                    <a:pt x="5395" y="12890"/>
                    <a:pt x="5484" y="12904"/>
                    <a:pt x="5602" y="12904"/>
                  </a:cubicBezTo>
                  <a:lnTo>
                    <a:pt x="5676" y="12904"/>
                  </a:lnTo>
                  <a:cubicBezTo>
                    <a:pt x="5795" y="12904"/>
                    <a:pt x="5897" y="12890"/>
                    <a:pt x="5986" y="12874"/>
                  </a:cubicBezTo>
                  <a:cubicBezTo>
                    <a:pt x="6134" y="12845"/>
                    <a:pt x="6252" y="12801"/>
                    <a:pt x="6356" y="12772"/>
                  </a:cubicBezTo>
                  <a:cubicBezTo>
                    <a:pt x="6474" y="12727"/>
                    <a:pt x="6548" y="12697"/>
                    <a:pt x="6622" y="12683"/>
                  </a:cubicBezTo>
                  <a:cubicBezTo>
                    <a:pt x="6696" y="12653"/>
                    <a:pt x="6741" y="12653"/>
                    <a:pt x="6800" y="12638"/>
                  </a:cubicBezTo>
                  <a:cubicBezTo>
                    <a:pt x="6843" y="12624"/>
                    <a:pt x="6888" y="12624"/>
                    <a:pt x="6918" y="12624"/>
                  </a:cubicBezTo>
                  <a:close/>
                  <a:moveTo>
                    <a:pt x="6149" y="1"/>
                  </a:moveTo>
                  <a:cubicBezTo>
                    <a:pt x="6061" y="1"/>
                    <a:pt x="5986" y="15"/>
                    <a:pt x="5927" y="30"/>
                  </a:cubicBezTo>
                  <a:cubicBezTo>
                    <a:pt x="5868" y="44"/>
                    <a:pt x="5838" y="60"/>
                    <a:pt x="5795" y="89"/>
                  </a:cubicBezTo>
                  <a:cubicBezTo>
                    <a:pt x="5735" y="104"/>
                    <a:pt x="5690" y="133"/>
                    <a:pt x="5647" y="163"/>
                  </a:cubicBezTo>
                  <a:cubicBezTo>
                    <a:pt x="5588" y="192"/>
                    <a:pt x="5558" y="237"/>
                    <a:pt x="5513" y="267"/>
                  </a:cubicBezTo>
                  <a:cubicBezTo>
                    <a:pt x="5158" y="562"/>
                    <a:pt x="4819" y="872"/>
                    <a:pt x="4494" y="1197"/>
                  </a:cubicBezTo>
                  <a:cubicBezTo>
                    <a:pt x="4331" y="1375"/>
                    <a:pt x="4153" y="1552"/>
                    <a:pt x="3976" y="1745"/>
                  </a:cubicBezTo>
                  <a:cubicBezTo>
                    <a:pt x="3814" y="1952"/>
                    <a:pt x="3651" y="2159"/>
                    <a:pt x="3518" y="2409"/>
                  </a:cubicBezTo>
                  <a:cubicBezTo>
                    <a:pt x="3400" y="2602"/>
                    <a:pt x="3311" y="2823"/>
                    <a:pt x="3237" y="3046"/>
                  </a:cubicBezTo>
                  <a:cubicBezTo>
                    <a:pt x="3178" y="3267"/>
                    <a:pt x="3134" y="3519"/>
                    <a:pt x="3134" y="3755"/>
                  </a:cubicBezTo>
                  <a:cubicBezTo>
                    <a:pt x="3134" y="3873"/>
                    <a:pt x="3148" y="4006"/>
                    <a:pt x="3163" y="4124"/>
                  </a:cubicBezTo>
                  <a:cubicBezTo>
                    <a:pt x="3178" y="4199"/>
                    <a:pt x="3193" y="4258"/>
                    <a:pt x="3207" y="4317"/>
                  </a:cubicBezTo>
                  <a:cubicBezTo>
                    <a:pt x="3223" y="4405"/>
                    <a:pt x="3252" y="4479"/>
                    <a:pt x="3252" y="4538"/>
                  </a:cubicBezTo>
                  <a:cubicBezTo>
                    <a:pt x="3266" y="4583"/>
                    <a:pt x="3266" y="4627"/>
                    <a:pt x="3266" y="4656"/>
                  </a:cubicBezTo>
                  <a:lnTo>
                    <a:pt x="3266" y="4686"/>
                  </a:lnTo>
                  <a:cubicBezTo>
                    <a:pt x="3266" y="4701"/>
                    <a:pt x="3266" y="4715"/>
                    <a:pt x="3252" y="4745"/>
                  </a:cubicBezTo>
                  <a:cubicBezTo>
                    <a:pt x="3252" y="4760"/>
                    <a:pt x="3237" y="4790"/>
                    <a:pt x="3223" y="4819"/>
                  </a:cubicBezTo>
                  <a:cubicBezTo>
                    <a:pt x="3207" y="4863"/>
                    <a:pt x="3178" y="4922"/>
                    <a:pt x="3148" y="4981"/>
                  </a:cubicBezTo>
                  <a:cubicBezTo>
                    <a:pt x="3134" y="5056"/>
                    <a:pt x="3104" y="5129"/>
                    <a:pt x="3075" y="5233"/>
                  </a:cubicBezTo>
                  <a:cubicBezTo>
                    <a:pt x="3059" y="5336"/>
                    <a:pt x="3045" y="5425"/>
                    <a:pt x="3045" y="5529"/>
                  </a:cubicBezTo>
                  <a:cubicBezTo>
                    <a:pt x="3045" y="5677"/>
                    <a:pt x="3059" y="5809"/>
                    <a:pt x="3104" y="5927"/>
                  </a:cubicBezTo>
                  <a:cubicBezTo>
                    <a:pt x="3163" y="6120"/>
                    <a:pt x="3237" y="6297"/>
                    <a:pt x="3341" y="6445"/>
                  </a:cubicBezTo>
                  <a:cubicBezTo>
                    <a:pt x="3430" y="6593"/>
                    <a:pt x="3548" y="6726"/>
                    <a:pt x="3651" y="6844"/>
                  </a:cubicBezTo>
                  <a:lnTo>
                    <a:pt x="3696" y="6889"/>
                  </a:lnTo>
                  <a:cubicBezTo>
                    <a:pt x="3725" y="6918"/>
                    <a:pt x="3769" y="6948"/>
                    <a:pt x="3798" y="6977"/>
                  </a:cubicBezTo>
                  <a:cubicBezTo>
                    <a:pt x="3858" y="7021"/>
                    <a:pt x="3917" y="7080"/>
                    <a:pt x="3991" y="7139"/>
                  </a:cubicBezTo>
                  <a:cubicBezTo>
                    <a:pt x="4094" y="7228"/>
                    <a:pt x="4212" y="7317"/>
                    <a:pt x="4316" y="7391"/>
                  </a:cubicBezTo>
                  <a:cubicBezTo>
                    <a:pt x="4343" y="7412"/>
                    <a:pt x="4369" y="7431"/>
                    <a:pt x="4393" y="7450"/>
                  </a:cubicBezTo>
                  <a:lnTo>
                    <a:pt x="4393" y="7450"/>
                  </a:lnTo>
                  <a:cubicBezTo>
                    <a:pt x="4421" y="7750"/>
                    <a:pt x="4480" y="8123"/>
                    <a:pt x="4588" y="8579"/>
                  </a:cubicBezTo>
                  <a:lnTo>
                    <a:pt x="4588" y="8579"/>
                  </a:lnTo>
                  <a:cubicBezTo>
                    <a:pt x="4430" y="8776"/>
                    <a:pt x="4272" y="8982"/>
                    <a:pt x="4114" y="9203"/>
                  </a:cubicBezTo>
                  <a:lnTo>
                    <a:pt x="4114" y="9203"/>
                  </a:lnTo>
                  <a:cubicBezTo>
                    <a:pt x="4107" y="9210"/>
                    <a:pt x="4101" y="9218"/>
                    <a:pt x="4094" y="9224"/>
                  </a:cubicBezTo>
                  <a:cubicBezTo>
                    <a:pt x="4090" y="9230"/>
                    <a:pt x="4087" y="9235"/>
                    <a:pt x="4083" y="9241"/>
                  </a:cubicBezTo>
                  <a:lnTo>
                    <a:pt x="4083" y="9241"/>
                  </a:lnTo>
                  <a:lnTo>
                    <a:pt x="4080" y="9238"/>
                  </a:lnTo>
                  <a:cubicBezTo>
                    <a:pt x="3986" y="9372"/>
                    <a:pt x="3893" y="9508"/>
                    <a:pt x="3799" y="9649"/>
                  </a:cubicBezTo>
                  <a:lnTo>
                    <a:pt x="3799" y="9649"/>
                  </a:lnTo>
                  <a:cubicBezTo>
                    <a:pt x="3759" y="9367"/>
                    <a:pt x="3698" y="9087"/>
                    <a:pt x="3621" y="8810"/>
                  </a:cubicBezTo>
                  <a:cubicBezTo>
                    <a:pt x="3577" y="8647"/>
                    <a:pt x="3532" y="8515"/>
                    <a:pt x="3503" y="8381"/>
                  </a:cubicBezTo>
                  <a:cubicBezTo>
                    <a:pt x="3459" y="8249"/>
                    <a:pt x="3444" y="8130"/>
                    <a:pt x="3430" y="8042"/>
                  </a:cubicBezTo>
                  <a:lnTo>
                    <a:pt x="3430" y="7849"/>
                  </a:lnTo>
                  <a:lnTo>
                    <a:pt x="3430" y="7628"/>
                  </a:lnTo>
                  <a:cubicBezTo>
                    <a:pt x="3430" y="7510"/>
                    <a:pt x="3430" y="7391"/>
                    <a:pt x="3400" y="7273"/>
                  </a:cubicBezTo>
                  <a:cubicBezTo>
                    <a:pt x="3400" y="7199"/>
                    <a:pt x="3385" y="7139"/>
                    <a:pt x="3370" y="7066"/>
                  </a:cubicBezTo>
                  <a:cubicBezTo>
                    <a:pt x="3355" y="6992"/>
                    <a:pt x="3325" y="6918"/>
                    <a:pt x="3296" y="6844"/>
                  </a:cubicBezTo>
                  <a:cubicBezTo>
                    <a:pt x="3252" y="6726"/>
                    <a:pt x="3178" y="6623"/>
                    <a:pt x="3119" y="6548"/>
                  </a:cubicBezTo>
                  <a:cubicBezTo>
                    <a:pt x="3075" y="6475"/>
                    <a:pt x="3030" y="6430"/>
                    <a:pt x="3000" y="6371"/>
                  </a:cubicBezTo>
                  <a:cubicBezTo>
                    <a:pt x="2941" y="6297"/>
                    <a:pt x="2882" y="6238"/>
                    <a:pt x="2838" y="6193"/>
                  </a:cubicBezTo>
                  <a:cubicBezTo>
                    <a:pt x="2809" y="6134"/>
                    <a:pt x="2779" y="6091"/>
                    <a:pt x="2764" y="6061"/>
                  </a:cubicBezTo>
                  <a:cubicBezTo>
                    <a:pt x="2705" y="5943"/>
                    <a:pt x="2661" y="5809"/>
                    <a:pt x="2616" y="5661"/>
                  </a:cubicBezTo>
                  <a:cubicBezTo>
                    <a:pt x="2557" y="5440"/>
                    <a:pt x="2498" y="5174"/>
                    <a:pt x="2454" y="4908"/>
                  </a:cubicBezTo>
                  <a:cubicBezTo>
                    <a:pt x="2409" y="4642"/>
                    <a:pt x="2365" y="4376"/>
                    <a:pt x="2320" y="4094"/>
                  </a:cubicBezTo>
                  <a:cubicBezTo>
                    <a:pt x="2277" y="3932"/>
                    <a:pt x="2173" y="3785"/>
                    <a:pt x="2025" y="3710"/>
                  </a:cubicBezTo>
                  <a:cubicBezTo>
                    <a:pt x="1947" y="3672"/>
                    <a:pt x="1861" y="3653"/>
                    <a:pt x="1773" y="3653"/>
                  </a:cubicBezTo>
                  <a:cubicBezTo>
                    <a:pt x="1694" y="3653"/>
                    <a:pt x="1614" y="3668"/>
                    <a:pt x="1538" y="3696"/>
                  </a:cubicBezTo>
                  <a:cubicBezTo>
                    <a:pt x="1419" y="3755"/>
                    <a:pt x="1315" y="3828"/>
                    <a:pt x="1227" y="3903"/>
                  </a:cubicBezTo>
                  <a:cubicBezTo>
                    <a:pt x="1153" y="3962"/>
                    <a:pt x="1108" y="4021"/>
                    <a:pt x="1049" y="4080"/>
                  </a:cubicBezTo>
                  <a:cubicBezTo>
                    <a:pt x="976" y="4169"/>
                    <a:pt x="917" y="4272"/>
                    <a:pt x="872" y="4361"/>
                  </a:cubicBezTo>
                  <a:cubicBezTo>
                    <a:pt x="813" y="4435"/>
                    <a:pt x="769" y="4524"/>
                    <a:pt x="739" y="4597"/>
                  </a:cubicBezTo>
                  <a:cubicBezTo>
                    <a:pt x="562" y="4922"/>
                    <a:pt x="385" y="5263"/>
                    <a:pt x="237" y="5632"/>
                  </a:cubicBezTo>
                  <a:cubicBezTo>
                    <a:pt x="178" y="5750"/>
                    <a:pt x="119" y="5884"/>
                    <a:pt x="74" y="6031"/>
                  </a:cubicBezTo>
                  <a:cubicBezTo>
                    <a:pt x="59" y="6105"/>
                    <a:pt x="44" y="6179"/>
                    <a:pt x="30" y="6268"/>
                  </a:cubicBezTo>
                  <a:cubicBezTo>
                    <a:pt x="14" y="6357"/>
                    <a:pt x="0" y="6445"/>
                    <a:pt x="0" y="6534"/>
                  </a:cubicBezTo>
                  <a:cubicBezTo>
                    <a:pt x="0" y="6593"/>
                    <a:pt x="0" y="6652"/>
                    <a:pt x="14" y="6711"/>
                  </a:cubicBezTo>
                  <a:cubicBezTo>
                    <a:pt x="30" y="6814"/>
                    <a:pt x="44" y="6889"/>
                    <a:pt x="59" y="6948"/>
                  </a:cubicBezTo>
                  <a:cubicBezTo>
                    <a:pt x="59" y="6977"/>
                    <a:pt x="74" y="7007"/>
                    <a:pt x="74" y="7021"/>
                  </a:cubicBezTo>
                  <a:lnTo>
                    <a:pt x="74" y="7066"/>
                  </a:lnTo>
                  <a:cubicBezTo>
                    <a:pt x="89" y="7096"/>
                    <a:pt x="89" y="7110"/>
                    <a:pt x="89" y="7139"/>
                  </a:cubicBezTo>
                  <a:cubicBezTo>
                    <a:pt x="89" y="7199"/>
                    <a:pt x="74" y="7273"/>
                    <a:pt x="74" y="7332"/>
                  </a:cubicBezTo>
                  <a:cubicBezTo>
                    <a:pt x="59" y="7450"/>
                    <a:pt x="44" y="7553"/>
                    <a:pt x="30" y="7687"/>
                  </a:cubicBezTo>
                  <a:cubicBezTo>
                    <a:pt x="14" y="7819"/>
                    <a:pt x="0" y="7967"/>
                    <a:pt x="0" y="8130"/>
                  </a:cubicBezTo>
                  <a:cubicBezTo>
                    <a:pt x="0" y="8292"/>
                    <a:pt x="14" y="8470"/>
                    <a:pt x="59" y="8662"/>
                  </a:cubicBezTo>
                  <a:cubicBezTo>
                    <a:pt x="103" y="8795"/>
                    <a:pt x="148" y="8913"/>
                    <a:pt x="178" y="9002"/>
                  </a:cubicBezTo>
                  <a:cubicBezTo>
                    <a:pt x="221" y="9090"/>
                    <a:pt x="251" y="9179"/>
                    <a:pt x="266" y="9238"/>
                  </a:cubicBezTo>
                  <a:cubicBezTo>
                    <a:pt x="281" y="9297"/>
                    <a:pt x="296" y="9386"/>
                    <a:pt x="310" y="9475"/>
                  </a:cubicBezTo>
                  <a:cubicBezTo>
                    <a:pt x="325" y="9534"/>
                    <a:pt x="325" y="9608"/>
                    <a:pt x="340" y="9697"/>
                  </a:cubicBezTo>
                  <a:cubicBezTo>
                    <a:pt x="355" y="9815"/>
                    <a:pt x="369" y="9948"/>
                    <a:pt x="399" y="10096"/>
                  </a:cubicBezTo>
                  <a:cubicBezTo>
                    <a:pt x="428" y="10243"/>
                    <a:pt x="473" y="10391"/>
                    <a:pt x="562" y="10554"/>
                  </a:cubicBezTo>
                  <a:cubicBezTo>
                    <a:pt x="621" y="10702"/>
                    <a:pt x="710" y="10820"/>
                    <a:pt x="813" y="10939"/>
                  </a:cubicBezTo>
                  <a:cubicBezTo>
                    <a:pt x="946" y="11101"/>
                    <a:pt x="1124" y="11249"/>
                    <a:pt x="1301" y="11353"/>
                  </a:cubicBezTo>
                  <a:cubicBezTo>
                    <a:pt x="1478" y="11455"/>
                    <a:pt x="1670" y="11544"/>
                    <a:pt x="1863" y="11589"/>
                  </a:cubicBezTo>
                  <a:cubicBezTo>
                    <a:pt x="1995" y="11633"/>
                    <a:pt x="2143" y="11662"/>
                    <a:pt x="2291" y="11692"/>
                  </a:cubicBezTo>
                  <a:cubicBezTo>
                    <a:pt x="2396" y="11711"/>
                    <a:pt x="2500" y="11724"/>
                    <a:pt x="2604" y="11731"/>
                  </a:cubicBezTo>
                  <a:lnTo>
                    <a:pt x="2604" y="11731"/>
                  </a:lnTo>
                  <a:cubicBezTo>
                    <a:pt x="2014" y="12955"/>
                    <a:pt x="1491" y="14396"/>
                    <a:pt x="1108" y="16083"/>
                  </a:cubicBezTo>
                  <a:cubicBezTo>
                    <a:pt x="1094" y="16142"/>
                    <a:pt x="1094" y="16185"/>
                    <a:pt x="1094" y="16230"/>
                  </a:cubicBezTo>
                  <a:cubicBezTo>
                    <a:pt x="1094" y="16304"/>
                    <a:pt x="1108" y="16378"/>
                    <a:pt x="1124" y="16452"/>
                  </a:cubicBezTo>
                  <a:cubicBezTo>
                    <a:pt x="1167" y="16556"/>
                    <a:pt x="1227" y="16644"/>
                    <a:pt x="1315" y="16718"/>
                  </a:cubicBezTo>
                  <a:cubicBezTo>
                    <a:pt x="1345" y="16763"/>
                    <a:pt x="1390" y="16792"/>
                    <a:pt x="1449" y="16822"/>
                  </a:cubicBezTo>
                  <a:cubicBezTo>
                    <a:pt x="1493" y="16836"/>
                    <a:pt x="1552" y="16865"/>
                    <a:pt x="1611" y="16865"/>
                  </a:cubicBezTo>
                  <a:lnTo>
                    <a:pt x="1611" y="16881"/>
                  </a:lnTo>
                  <a:cubicBezTo>
                    <a:pt x="1656" y="16881"/>
                    <a:pt x="1700" y="16895"/>
                    <a:pt x="1744" y="16895"/>
                  </a:cubicBezTo>
                  <a:cubicBezTo>
                    <a:pt x="1833" y="16895"/>
                    <a:pt x="1906" y="16881"/>
                    <a:pt x="1966" y="16851"/>
                  </a:cubicBezTo>
                  <a:cubicBezTo>
                    <a:pt x="2070" y="16822"/>
                    <a:pt x="2158" y="16747"/>
                    <a:pt x="2232" y="16674"/>
                  </a:cubicBezTo>
                  <a:cubicBezTo>
                    <a:pt x="2277" y="16629"/>
                    <a:pt x="2306" y="16585"/>
                    <a:pt x="2336" y="16540"/>
                  </a:cubicBezTo>
                  <a:cubicBezTo>
                    <a:pt x="2365" y="16481"/>
                    <a:pt x="2379" y="16437"/>
                    <a:pt x="2395" y="16378"/>
                  </a:cubicBezTo>
                  <a:cubicBezTo>
                    <a:pt x="2510" y="15853"/>
                    <a:pt x="2647" y="15351"/>
                    <a:pt x="2787" y="14880"/>
                  </a:cubicBezTo>
                  <a:lnTo>
                    <a:pt x="2787" y="14880"/>
                  </a:lnTo>
                  <a:lnTo>
                    <a:pt x="3062" y="14750"/>
                  </a:lnTo>
                  <a:lnTo>
                    <a:pt x="3062" y="14750"/>
                  </a:lnTo>
                  <a:cubicBezTo>
                    <a:pt x="3197" y="14832"/>
                    <a:pt x="3357" y="14925"/>
                    <a:pt x="3518" y="15018"/>
                  </a:cubicBezTo>
                  <a:cubicBezTo>
                    <a:pt x="3651" y="15107"/>
                    <a:pt x="3784" y="15180"/>
                    <a:pt x="3917" y="15255"/>
                  </a:cubicBezTo>
                  <a:cubicBezTo>
                    <a:pt x="3976" y="15299"/>
                    <a:pt x="4035" y="15328"/>
                    <a:pt x="4094" y="15358"/>
                  </a:cubicBezTo>
                  <a:cubicBezTo>
                    <a:pt x="4153" y="15387"/>
                    <a:pt x="4212" y="15417"/>
                    <a:pt x="4257" y="15446"/>
                  </a:cubicBezTo>
                  <a:cubicBezTo>
                    <a:pt x="4376" y="15506"/>
                    <a:pt x="4523" y="15565"/>
                    <a:pt x="4685" y="15624"/>
                  </a:cubicBezTo>
                  <a:cubicBezTo>
                    <a:pt x="4760" y="15639"/>
                    <a:pt x="4833" y="15669"/>
                    <a:pt x="4922" y="15683"/>
                  </a:cubicBezTo>
                  <a:cubicBezTo>
                    <a:pt x="5011" y="15698"/>
                    <a:pt x="5115" y="15712"/>
                    <a:pt x="5203" y="15712"/>
                  </a:cubicBezTo>
                  <a:cubicBezTo>
                    <a:pt x="5322" y="15712"/>
                    <a:pt x="5454" y="15698"/>
                    <a:pt x="5588" y="15653"/>
                  </a:cubicBezTo>
                  <a:cubicBezTo>
                    <a:pt x="5661" y="15624"/>
                    <a:pt x="5720" y="15594"/>
                    <a:pt x="5795" y="15565"/>
                  </a:cubicBezTo>
                  <a:lnTo>
                    <a:pt x="5972" y="15432"/>
                  </a:lnTo>
                  <a:lnTo>
                    <a:pt x="6061" y="15344"/>
                  </a:lnTo>
                  <a:lnTo>
                    <a:pt x="6076" y="15328"/>
                  </a:lnTo>
                  <a:lnTo>
                    <a:pt x="6341" y="15328"/>
                  </a:lnTo>
                  <a:cubicBezTo>
                    <a:pt x="6563" y="15328"/>
                    <a:pt x="6784" y="15328"/>
                    <a:pt x="6991" y="15358"/>
                  </a:cubicBezTo>
                  <a:cubicBezTo>
                    <a:pt x="7198" y="15373"/>
                    <a:pt x="7391" y="15403"/>
                    <a:pt x="7568" y="15462"/>
                  </a:cubicBezTo>
                  <a:cubicBezTo>
                    <a:pt x="7627" y="15476"/>
                    <a:pt x="7701" y="15506"/>
                    <a:pt x="7789" y="15535"/>
                  </a:cubicBezTo>
                  <a:cubicBezTo>
                    <a:pt x="7908" y="15580"/>
                    <a:pt x="8055" y="15624"/>
                    <a:pt x="8203" y="15669"/>
                  </a:cubicBezTo>
                  <a:cubicBezTo>
                    <a:pt x="8292" y="15683"/>
                    <a:pt x="8366" y="15698"/>
                    <a:pt x="8455" y="15712"/>
                  </a:cubicBezTo>
                  <a:cubicBezTo>
                    <a:pt x="8544" y="15728"/>
                    <a:pt x="8633" y="15742"/>
                    <a:pt x="8735" y="15742"/>
                  </a:cubicBezTo>
                  <a:cubicBezTo>
                    <a:pt x="8839" y="15742"/>
                    <a:pt x="8958" y="15728"/>
                    <a:pt x="9076" y="15698"/>
                  </a:cubicBezTo>
                  <a:cubicBezTo>
                    <a:pt x="9165" y="15669"/>
                    <a:pt x="9253" y="15653"/>
                    <a:pt x="9327" y="15610"/>
                  </a:cubicBezTo>
                  <a:cubicBezTo>
                    <a:pt x="9431" y="15565"/>
                    <a:pt x="9534" y="15521"/>
                    <a:pt x="9608" y="15476"/>
                  </a:cubicBezTo>
                  <a:cubicBezTo>
                    <a:pt x="9681" y="15432"/>
                    <a:pt x="9756" y="15403"/>
                    <a:pt x="9800" y="15373"/>
                  </a:cubicBezTo>
                  <a:cubicBezTo>
                    <a:pt x="9888" y="15328"/>
                    <a:pt x="9977" y="15299"/>
                    <a:pt x="10066" y="15269"/>
                  </a:cubicBezTo>
                  <a:cubicBezTo>
                    <a:pt x="10111" y="15255"/>
                    <a:pt x="10154" y="15239"/>
                    <a:pt x="10184" y="15239"/>
                  </a:cubicBezTo>
                  <a:cubicBezTo>
                    <a:pt x="10229" y="15225"/>
                    <a:pt x="10258" y="15225"/>
                    <a:pt x="10288" y="15225"/>
                  </a:cubicBezTo>
                  <a:lnTo>
                    <a:pt x="10347" y="15225"/>
                  </a:lnTo>
                  <a:cubicBezTo>
                    <a:pt x="10391" y="15225"/>
                    <a:pt x="10436" y="15225"/>
                    <a:pt x="10480" y="15239"/>
                  </a:cubicBezTo>
                  <a:cubicBezTo>
                    <a:pt x="10524" y="15239"/>
                    <a:pt x="10568" y="15239"/>
                    <a:pt x="10598" y="15255"/>
                  </a:cubicBezTo>
                  <a:cubicBezTo>
                    <a:pt x="10627" y="15255"/>
                    <a:pt x="10657" y="15255"/>
                    <a:pt x="10672" y="15269"/>
                  </a:cubicBezTo>
                  <a:lnTo>
                    <a:pt x="10675" y="15269"/>
                  </a:lnTo>
                  <a:cubicBezTo>
                    <a:pt x="10760" y="15317"/>
                    <a:pt x="10857" y="15342"/>
                    <a:pt x="10954" y="15342"/>
                  </a:cubicBezTo>
                  <a:cubicBezTo>
                    <a:pt x="11001" y="15342"/>
                    <a:pt x="11048" y="15336"/>
                    <a:pt x="11094" y="15324"/>
                  </a:cubicBezTo>
                  <a:lnTo>
                    <a:pt x="11094" y="15324"/>
                  </a:lnTo>
                  <a:cubicBezTo>
                    <a:pt x="11160" y="15308"/>
                    <a:pt x="11224" y="15280"/>
                    <a:pt x="11278" y="15239"/>
                  </a:cubicBezTo>
                  <a:lnTo>
                    <a:pt x="11278" y="15239"/>
                  </a:lnTo>
                  <a:cubicBezTo>
                    <a:pt x="11278" y="15239"/>
                    <a:pt x="11278" y="15239"/>
                    <a:pt x="11278" y="15239"/>
                  </a:cubicBezTo>
                  <a:cubicBezTo>
                    <a:pt x="11338" y="15197"/>
                    <a:pt x="11388" y="15144"/>
                    <a:pt x="11425" y="15085"/>
                  </a:cubicBezTo>
                  <a:lnTo>
                    <a:pt x="11425" y="15085"/>
                  </a:lnTo>
                  <a:cubicBezTo>
                    <a:pt x="11468" y="15022"/>
                    <a:pt x="11499" y="14954"/>
                    <a:pt x="11514" y="14885"/>
                  </a:cubicBezTo>
                  <a:cubicBezTo>
                    <a:pt x="11522" y="14811"/>
                    <a:pt x="11518" y="14737"/>
                    <a:pt x="11502" y="14665"/>
                  </a:cubicBezTo>
                  <a:lnTo>
                    <a:pt x="11502" y="14665"/>
                  </a:lnTo>
                  <a:cubicBezTo>
                    <a:pt x="11487" y="14592"/>
                    <a:pt x="11457" y="14521"/>
                    <a:pt x="11411" y="14457"/>
                  </a:cubicBezTo>
                  <a:cubicBezTo>
                    <a:pt x="11410" y="14455"/>
                    <a:pt x="11409" y="14453"/>
                    <a:pt x="11408" y="14452"/>
                  </a:cubicBezTo>
                  <a:lnTo>
                    <a:pt x="11408" y="14452"/>
                  </a:lnTo>
                  <a:cubicBezTo>
                    <a:pt x="11143" y="14054"/>
                    <a:pt x="10833" y="13671"/>
                    <a:pt x="10524" y="13318"/>
                  </a:cubicBezTo>
                  <a:cubicBezTo>
                    <a:pt x="10436" y="13215"/>
                    <a:pt x="10347" y="13111"/>
                    <a:pt x="10229" y="13008"/>
                  </a:cubicBezTo>
                  <a:cubicBezTo>
                    <a:pt x="10184" y="12949"/>
                    <a:pt x="10111" y="12904"/>
                    <a:pt x="10051" y="12845"/>
                  </a:cubicBezTo>
                  <a:cubicBezTo>
                    <a:pt x="9977" y="12801"/>
                    <a:pt x="9904" y="12756"/>
                    <a:pt x="9815" y="12712"/>
                  </a:cubicBezTo>
                  <a:cubicBezTo>
                    <a:pt x="9697" y="12653"/>
                    <a:pt x="9563" y="12608"/>
                    <a:pt x="9445" y="12579"/>
                  </a:cubicBezTo>
                  <a:cubicBezTo>
                    <a:pt x="9356" y="12549"/>
                    <a:pt x="9268" y="12535"/>
                    <a:pt x="9194" y="12520"/>
                  </a:cubicBezTo>
                  <a:cubicBezTo>
                    <a:pt x="9090" y="12506"/>
                    <a:pt x="8987" y="12490"/>
                    <a:pt x="8899" y="12476"/>
                  </a:cubicBezTo>
                  <a:cubicBezTo>
                    <a:pt x="8810" y="12461"/>
                    <a:pt x="8751" y="12446"/>
                    <a:pt x="8692" y="12417"/>
                  </a:cubicBezTo>
                  <a:cubicBezTo>
                    <a:pt x="8662" y="12401"/>
                    <a:pt x="8617" y="12387"/>
                    <a:pt x="8558" y="12358"/>
                  </a:cubicBezTo>
                  <a:cubicBezTo>
                    <a:pt x="8485" y="12313"/>
                    <a:pt x="8410" y="12254"/>
                    <a:pt x="8322" y="12180"/>
                  </a:cubicBezTo>
                  <a:cubicBezTo>
                    <a:pt x="8233" y="12106"/>
                    <a:pt x="8130" y="12017"/>
                    <a:pt x="8012" y="11928"/>
                  </a:cubicBezTo>
                  <a:cubicBezTo>
                    <a:pt x="7937" y="11855"/>
                    <a:pt x="7849" y="11796"/>
                    <a:pt x="7760" y="11751"/>
                  </a:cubicBezTo>
                  <a:cubicBezTo>
                    <a:pt x="7642" y="11678"/>
                    <a:pt x="7509" y="11619"/>
                    <a:pt x="7361" y="11574"/>
                  </a:cubicBezTo>
                  <a:cubicBezTo>
                    <a:pt x="7359" y="11573"/>
                    <a:pt x="7357" y="11573"/>
                    <a:pt x="7355" y="11572"/>
                  </a:cubicBezTo>
                  <a:lnTo>
                    <a:pt x="7355" y="11572"/>
                  </a:lnTo>
                  <a:cubicBezTo>
                    <a:pt x="7427" y="11558"/>
                    <a:pt x="7496" y="11543"/>
                    <a:pt x="7553" y="11515"/>
                  </a:cubicBezTo>
                  <a:cubicBezTo>
                    <a:pt x="7657" y="11471"/>
                    <a:pt x="7760" y="11426"/>
                    <a:pt x="7834" y="11382"/>
                  </a:cubicBezTo>
                  <a:cubicBezTo>
                    <a:pt x="7893" y="11337"/>
                    <a:pt x="7937" y="11308"/>
                    <a:pt x="7982" y="11278"/>
                  </a:cubicBezTo>
                  <a:cubicBezTo>
                    <a:pt x="8055" y="11234"/>
                    <a:pt x="8115" y="11205"/>
                    <a:pt x="8144" y="11189"/>
                  </a:cubicBezTo>
                  <a:cubicBezTo>
                    <a:pt x="8174" y="11175"/>
                    <a:pt x="8189" y="11175"/>
                    <a:pt x="8189" y="11160"/>
                  </a:cubicBezTo>
                  <a:lnTo>
                    <a:pt x="8262" y="11160"/>
                  </a:lnTo>
                  <a:cubicBezTo>
                    <a:pt x="8292" y="11175"/>
                    <a:pt x="8322" y="11175"/>
                    <a:pt x="8366" y="11205"/>
                  </a:cubicBezTo>
                  <a:cubicBezTo>
                    <a:pt x="8410" y="11219"/>
                    <a:pt x="8455" y="11249"/>
                    <a:pt x="8499" y="11264"/>
                  </a:cubicBezTo>
                  <a:cubicBezTo>
                    <a:pt x="8573" y="11308"/>
                    <a:pt x="8662" y="11367"/>
                    <a:pt x="8751" y="11426"/>
                  </a:cubicBezTo>
                  <a:cubicBezTo>
                    <a:pt x="8854" y="11471"/>
                    <a:pt x="8972" y="11530"/>
                    <a:pt x="9106" y="11589"/>
                  </a:cubicBezTo>
                  <a:cubicBezTo>
                    <a:pt x="9208" y="11619"/>
                    <a:pt x="9327" y="11648"/>
                    <a:pt x="9445" y="11662"/>
                  </a:cubicBezTo>
                  <a:cubicBezTo>
                    <a:pt x="9549" y="11678"/>
                    <a:pt x="9667" y="11692"/>
                    <a:pt x="9770" y="11692"/>
                  </a:cubicBezTo>
                  <a:cubicBezTo>
                    <a:pt x="9918" y="11692"/>
                    <a:pt x="10051" y="11678"/>
                    <a:pt x="10184" y="11662"/>
                  </a:cubicBezTo>
                  <a:cubicBezTo>
                    <a:pt x="10391" y="11633"/>
                    <a:pt x="10584" y="11589"/>
                    <a:pt x="10746" y="11560"/>
                  </a:cubicBezTo>
                  <a:cubicBezTo>
                    <a:pt x="10909" y="11530"/>
                    <a:pt x="11071" y="11515"/>
                    <a:pt x="11189" y="11515"/>
                  </a:cubicBezTo>
                  <a:lnTo>
                    <a:pt x="11204" y="11515"/>
                  </a:lnTo>
                  <a:cubicBezTo>
                    <a:pt x="11278" y="11515"/>
                    <a:pt x="11352" y="11515"/>
                    <a:pt x="11455" y="11530"/>
                  </a:cubicBezTo>
                  <a:cubicBezTo>
                    <a:pt x="11544" y="11530"/>
                    <a:pt x="11648" y="11544"/>
                    <a:pt x="11766" y="11544"/>
                  </a:cubicBezTo>
                  <a:cubicBezTo>
                    <a:pt x="11810" y="11544"/>
                    <a:pt x="11869" y="11544"/>
                    <a:pt x="11928" y="11530"/>
                  </a:cubicBezTo>
                  <a:cubicBezTo>
                    <a:pt x="12003" y="11530"/>
                    <a:pt x="12091" y="11515"/>
                    <a:pt x="12180" y="11500"/>
                  </a:cubicBezTo>
                  <a:cubicBezTo>
                    <a:pt x="12312" y="11471"/>
                    <a:pt x="12446" y="11426"/>
                    <a:pt x="12578" y="11353"/>
                  </a:cubicBezTo>
                  <a:cubicBezTo>
                    <a:pt x="12638" y="11308"/>
                    <a:pt x="12712" y="11264"/>
                    <a:pt x="12771" y="11205"/>
                  </a:cubicBezTo>
                  <a:cubicBezTo>
                    <a:pt x="12830" y="11160"/>
                    <a:pt x="12889" y="11101"/>
                    <a:pt x="12949" y="11027"/>
                  </a:cubicBezTo>
                  <a:cubicBezTo>
                    <a:pt x="13081" y="10835"/>
                    <a:pt x="13096" y="10569"/>
                    <a:pt x="12963" y="10377"/>
                  </a:cubicBezTo>
                  <a:cubicBezTo>
                    <a:pt x="12623" y="9889"/>
                    <a:pt x="12283" y="9386"/>
                    <a:pt x="11943" y="8899"/>
                  </a:cubicBezTo>
                  <a:cubicBezTo>
                    <a:pt x="11884" y="8810"/>
                    <a:pt x="11810" y="8722"/>
                    <a:pt x="11737" y="8633"/>
                  </a:cubicBezTo>
                  <a:cubicBezTo>
                    <a:pt x="11677" y="8558"/>
                    <a:pt x="11618" y="8485"/>
                    <a:pt x="11544" y="8426"/>
                  </a:cubicBezTo>
                  <a:cubicBezTo>
                    <a:pt x="11485" y="8367"/>
                    <a:pt x="11426" y="8322"/>
                    <a:pt x="11366" y="8278"/>
                  </a:cubicBezTo>
                  <a:cubicBezTo>
                    <a:pt x="11278" y="8204"/>
                    <a:pt x="11159" y="8130"/>
                    <a:pt x="11041" y="8085"/>
                  </a:cubicBezTo>
                  <a:cubicBezTo>
                    <a:pt x="10968" y="8071"/>
                    <a:pt x="10909" y="8042"/>
                    <a:pt x="10834" y="8026"/>
                  </a:cubicBezTo>
                  <a:cubicBezTo>
                    <a:pt x="10761" y="8012"/>
                    <a:pt x="10686" y="8012"/>
                    <a:pt x="10613" y="8012"/>
                  </a:cubicBezTo>
                  <a:cubicBezTo>
                    <a:pt x="10554" y="8012"/>
                    <a:pt x="10495" y="8012"/>
                    <a:pt x="10436" y="8026"/>
                  </a:cubicBezTo>
                  <a:cubicBezTo>
                    <a:pt x="10332" y="8042"/>
                    <a:pt x="10243" y="8071"/>
                    <a:pt x="10170" y="8101"/>
                  </a:cubicBezTo>
                  <a:cubicBezTo>
                    <a:pt x="10111" y="8115"/>
                    <a:pt x="10066" y="8145"/>
                    <a:pt x="10022" y="8160"/>
                  </a:cubicBezTo>
                  <a:cubicBezTo>
                    <a:pt x="9963" y="8189"/>
                    <a:pt x="9918" y="8219"/>
                    <a:pt x="9874" y="8233"/>
                  </a:cubicBezTo>
                  <a:cubicBezTo>
                    <a:pt x="9845" y="8249"/>
                    <a:pt x="9815" y="8249"/>
                    <a:pt x="9815" y="8263"/>
                  </a:cubicBezTo>
                  <a:lnTo>
                    <a:pt x="9770" y="8263"/>
                  </a:lnTo>
                  <a:cubicBezTo>
                    <a:pt x="9756" y="8263"/>
                    <a:pt x="9741" y="8263"/>
                    <a:pt x="9711" y="8249"/>
                  </a:cubicBezTo>
                  <a:cubicBezTo>
                    <a:pt x="9697" y="8249"/>
                    <a:pt x="9681" y="8249"/>
                    <a:pt x="9652" y="8233"/>
                  </a:cubicBezTo>
                  <a:cubicBezTo>
                    <a:pt x="9593" y="8219"/>
                    <a:pt x="9534" y="8189"/>
                    <a:pt x="9474" y="8160"/>
                  </a:cubicBezTo>
                  <a:cubicBezTo>
                    <a:pt x="9415" y="8130"/>
                    <a:pt x="9356" y="8101"/>
                    <a:pt x="9297" y="8056"/>
                  </a:cubicBezTo>
                  <a:cubicBezTo>
                    <a:pt x="9208" y="8012"/>
                    <a:pt x="9106" y="7953"/>
                    <a:pt x="8987" y="7894"/>
                  </a:cubicBezTo>
                  <a:cubicBezTo>
                    <a:pt x="8869" y="7849"/>
                    <a:pt x="8735" y="7790"/>
                    <a:pt x="8588" y="7760"/>
                  </a:cubicBezTo>
                  <a:cubicBezTo>
                    <a:pt x="8455" y="7731"/>
                    <a:pt x="8322" y="7716"/>
                    <a:pt x="8189" y="7716"/>
                  </a:cubicBezTo>
                  <a:cubicBezTo>
                    <a:pt x="8071" y="7716"/>
                    <a:pt x="7953" y="7731"/>
                    <a:pt x="7834" y="7746"/>
                  </a:cubicBezTo>
                  <a:cubicBezTo>
                    <a:pt x="7657" y="7776"/>
                    <a:pt x="7509" y="7819"/>
                    <a:pt x="7361" y="7864"/>
                  </a:cubicBezTo>
                  <a:cubicBezTo>
                    <a:pt x="7214" y="7923"/>
                    <a:pt x="7066" y="7967"/>
                    <a:pt x="6947" y="8026"/>
                  </a:cubicBezTo>
                  <a:cubicBezTo>
                    <a:pt x="6910" y="8036"/>
                    <a:pt x="6873" y="8051"/>
                    <a:pt x="6832" y="8069"/>
                  </a:cubicBezTo>
                  <a:lnTo>
                    <a:pt x="6832" y="8069"/>
                  </a:lnTo>
                  <a:cubicBezTo>
                    <a:pt x="7027" y="7882"/>
                    <a:pt x="7219" y="7715"/>
                    <a:pt x="7401" y="7569"/>
                  </a:cubicBezTo>
                  <a:lnTo>
                    <a:pt x="7405" y="7569"/>
                  </a:lnTo>
                  <a:cubicBezTo>
                    <a:pt x="7450" y="7569"/>
                    <a:pt x="7494" y="7553"/>
                    <a:pt x="7539" y="7553"/>
                  </a:cubicBezTo>
                  <a:cubicBezTo>
                    <a:pt x="8189" y="7494"/>
                    <a:pt x="8839" y="7317"/>
                    <a:pt x="9431" y="7066"/>
                  </a:cubicBezTo>
                  <a:cubicBezTo>
                    <a:pt x="9579" y="6992"/>
                    <a:pt x="9711" y="6918"/>
                    <a:pt x="9829" y="6873"/>
                  </a:cubicBezTo>
                  <a:cubicBezTo>
                    <a:pt x="9963" y="6814"/>
                    <a:pt x="10066" y="6770"/>
                    <a:pt x="10170" y="6755"/>
                  </a:cubicBezTo>
                  <a:cubicBezTo>
                    <a:pt x="10229" y="6741"/>
                    <a:pt x="10288" y="6726"/>
                    <a:pt x="10377" y="6711"/>
                  </a:cubicBezTo>
                  <a:cubicBezTo>
                    <a:pt x="10436" y="6711"/>
                    <a:pt x="10495" y="6696"/>
                    <a:pt x="10568" y="6682"/>
                  </a:cubicBezTo>
                  <a:cubicBezTo>
                    <a:pt x="10672" y="6666"/>
                    <a:pt x="10791" y="6652"/>
                    <a:pt x="10923" y="6623"/>
                  </a:cubicBezTo>
                  <a:cubicBezTo>
                    <a:pt x="10982" y="6593"/>
                    <a:pt x="11057" y="6578"/>
                    <a:pt x="11116" y="6548"/>
                  </a:cubicBezTo>
                  <a:cubicBezTo>
                    <a:pt x="11189" y="6519"/>
                    <a:pt x="11248" y="6489"/>
                    <a:pt x="11323" y="6445"/>
                  </a:cubicBezTo>
                  <a:cubicBezTo>
                    <a:pt x="11426" y="6371"/>
                    <a:pt x="11514" y="6297"/>
                    <a:pt x="11603" y="6238"/>
                  </a:cubicBezTo>
                  <a:cubicBezTo>
                    <a:pt x="11648" y="6179"/>
                    <a:pt x="11707" y="6120"/>
                    <a:pt x="11751" y="6075"/>
                  </a:cubicBezTo>
                  <a:cubicBezTo>
                    <a:pt x="11810" y="6016"/>
                    <a:pt x="11869" y="5943"/>
                    <a:pt x="11914" y="5898"/>
                  </a:cubicBezTo>
                  <a:cubicBezTo>
                    <a:pt x="11958" y="5854"/>
                    <a:pt x="11987" y="5824"/>
                    <a:pt x="12017" y="5809"/>
                  </a:cubicBezTo>
                  <a:cubicBezTo>
                    <a:pt x="12046" y="5795"/>
                    <a:pt x="12076" y="5780"/>
                    <a:pt x="12105" y="5750"/>
                  </a:cubicBezTo>
                  <a:cubicBezTo>
                    <a:pt x="12165" y="5736"/>
                    <a:pt x="12253" y="5706"/>
                    <a:pt x="12342" y="5677"/>
                  </a:cubicBezTo>
                  <a:cubicBezTo>
                    <a:pt x="12446" y="5647"/>
                    <a:pt x="12549" y="5618"/>
                    <a:pt x="12683" y="5573"/>
                  </a:cubicBezTo>
                  <a:cubicBezTo>
                    <a:pt x="12712" y="5558"/>
                    <a:pt x="12726" y="5558"/>
                    <a:pt x="12742" y="5543"/>
                  </a:cubicBezTo>
                  <a:cubicBezTo>
                    <a:pt x="12785" y="5529"/>
                    <a:pt x="12815" y="5513"/>
                    <a:pt x="12845" y="5499"/>
                  </a:cubicBezTo>
                  <a:cubicBezTo>
                    <a:pt x="12904" y="5454"/>
                    <a:pt x="12978" y="5425"/>
                    <a:pt x="13051" y="5366"/>
                  </a:cubicBezTo>
                  <a:cubicBezTo>
                    <a:pt x="13096" y="5336"/>
                    <a:pt x="13156" y="5292"/>
                    <a:pt x="13215" y="5247"/>
                  </a:cubicBezTo>
                  <a:cubicBezTo>
                    <a:pt x="13244" y="5218"/>
                    <a:pt x="13288" y="5188"/>
                    <a:pt x="13333" y="5145"/>
                  </a:cubicBezTo>
                  <a:cubicBezTo>
                    <a:pt x="13362" y="5115"/>
                    <a:pt x="13392" y="5085"/>
                    <a:pt x="13422" y="5040"/>
                  </a:cubicBezTo>
                  <a:cubicBezTo>
                    <a:pt x="13451" y="5026"/>
                    <a:pt x="13465" y="4997"/>
                    <a:pt x="13495" y="4952"/>
                  </a:cubicBezTo>
                  <a:cubicBezTo>
                    <a:pt x="13524" y="4908"/>
                    <a:pt x="13569" y="4849"/>
                    <a:pt x="13599" y="4774"/>
                  </a:cubicBezTo>
                  <a:cubicBezTo>
                    <a:pt x="13613" y="4745"/>
                    <a:pt x="13613" y="4701"/>
                    <a:pt x="13629" y="4656"/>
                  </a:cubicBezTo>
                  <a:cubicBezTo>
                    <a:pt x="13643" y="4612"/>
                    <a:pt x="13643" y="4567"/>
                    <a:pt x="13643" y="4508"/>
                  </a:cubicBezTo>
                  <a:cubicBezTo>
                    <a:pt x="13643" y="4465"/>
                    <a:pt x="13643" y="4405"/>
                    <a:pt x="13629" y="4346"/>
                  </a:cubicBezTo>
                  <a:cubicBezTo>
                    <a:pt x="13613" y="4317"/>
                    <a:pt x="13599" y="4272"/>
                    <a:pt x="13584" y="4228"/>
                  </a:cubicBezTo>
                  <a:cubicBezTo>
                    <a:pt x="13554" y="4169"/>
                    <a:pt x="13524" y="4124"/>
                    <a:pt x="13481" y="4080"/>
                  </a:cubicBezTo>
                  <a:cubicBezTo>
                    <a:pt x="13451" y="4035"/>
                    <a:pt x="13406" y="3992"/>
                    <a:pt x="13362" y="3962"/>
                  </a:cubicBezTo>
                  <a:cubicBezTo>
                    <a:pt x="13244" y="3873"/>
                    <a:pt x="13126" y="3785"/>
                    <a:pt x="12978" y="3696"/>
                  </a:cubicBezTo>
                  <a:cubicBezTo>
                    <a:pt x="12830" y="3592"/>
                    <a:pt x="12667" y="3503"/>
                    <a:pt x="12476" y="3444"/>
                  </a:cubicBezTo>
                  <a:cubicBezTo>
                    <a:pt x="12372" y="3415"/>
                    <a:pt x="12283" y="3385"/>
                    <a:pt x="12224" y="3371"/>
                  </a:cubicBezTo>
                  <a:cubicBezTo>
                    <a:pt x="12165" y="3355"/>
                    <a:pt x="12105" y="3341"/>
                    <a:pt x="12091" y="3326"/>
                  </a:cubicBezTo>
                  <a:cubicBezTo>
                    <a:pt x="11943" y="3267"/>
                    <a:pt x="11810" y="3223"/>
                    <a:pt x="11662" y="3193"/>
                  </a:cubicBezTo>
                  <a:cubicBezTo>
                    <a:pt x="11530" y="3178"/>
                    <a:pt x="11396" y="3164"/>
                    <a:pt x="11264" y="3164"/>
                  </a:cubicBezTo>
                  <a:cubicBezTo>
                    <a:pt x="11027" y="3164"/>
                    <a:pt x="10805" y="3193"/>
                    <a:pt x="10598" y="3223"/>
                  </a:cubicBezTo>
                  <a:cubicBezTo>
                    <a:pt x="10495" y="3237"/>
                    <a:pt x="10406" y="3253"/>
                    <a:pt x="10318" y="3267"/>
                  </a:cubicBezTo>
                  <a:cubicBezTo>
                    <a:pt x="10229" y="3282"/>
                    <a:pt x="10140" y="3296"/>
                    <a:pt x="10066" y="3296"/>
                  </a:cubicBezTo>
                  <a:cubicBezTo>
                    <a:pt x="9918" y="3312"/>
                    <a:pt x="9770" y="3326"/>
                    <a:pt x="9593" y="3355"/>
                  </a:cubicBezTo>
                  <a:cubicBezTo>
                    <a:pt x="9431" y="3385"/>
                    <a:pt x="9238" y="3430"/>
                    <a:pt x="9061" y="3503"/>
                  </a:cubicBezTo>
                  <a:cubicBezTo>
                    <a:pt x="8928" y="3562"/>
                    <a:pt x="8824" y="3621"/>
                    <a:pt x="8735" y="3681"/>
                  </a:cubicBezTo>
                  <a:cubicBezTo>
                    <a:pt x="8647" y="3726"/>
                    <a:pt x="8573" y="3769"/>
                    <a:pt x="8514" y="3799"/>
                  </a:cubicBezTo>
                  <a:cubicBezTo>
                    <a:pt x="8455" y="3828"/>
                    <a:pt x="8381" y="3844"/>
                    <a:pt x="8292" y="3873"/>
                  </a:cubicBezTo>
                  <a:cubicBezTo>
                    <a:pt x="8219" y="3903"/>
                    <a:pt x="8160" y="3917"/>
                    <a:pt x="8071" y="3932"/>
                  </a:cubicBezTo>
                  <a:cubicBezTo>
                    <a:pt x="7953" y="3962"/>
                    <a:pt x="7834" y="4006"/>
                    <a:pt x="7687" y="4051"/>
                  </a:cubicBezTo>
                  <a:cubicBezTo>
                    <a:pt x="7553" y="4110"/>
                    <a:pt x="7405" y="4169"/>
                    <a:pt x="7257" y="4272"/>
                  </a:cubicBezTo>
                  <a:cubicBezTo>
                    <a:pt x="7125" y="4361"/>
                    <a:pt x="7007" y="4465"/>
                    <a:pt x="6918" y="4583"/>
                  </a:cubicBezTo>
                  <a:cubicBezTo>
                    <a:pt x="6829" y="4681"/>
                    <a:pt x="6750" y="4790"/>
                    <a:pt x="6686" y="4903"/>
                  </a:cubicBezTo>
                  <a:lnTo>
                    <a:pt x="6686" y="4903"/>
                  </a:lnTo>
                  <a:cubicBezTo>
                    <a:pt x="6658" y="4847"/>
                    <a:pt x="6625" y="4794"/>
                    <a:pt x="6593" y="4745"/>
                  </a:cubicBezTo>
                  <a:cubicBezTo>
                    <a:pt x="6566" y="4705"/>
                    <a:pt x="6539" y="4677"/>
                    <a:pt x="6523" y="4661"/>
                  </a:cubicBezTo>
                  <a:lnTo>
                    <a:pt x="6523" y="4661"/>
                  </a:lnTo>
                  <a:cubicBezTo>
                    <a:pt x="6551" y="4426"/>
                    <a:pt x="6579" y="4216"/>
                    <a:pt x="6607" y="4006"/>
                  </a:cubicBezTo>
                  <a:cubicBezTo>
                    <a:pt x="6652" y="3799"/>
                    <a:pt x="6696" y="3607"/>
                    <a:pt x="6770" y="3430"/>
                  </a:cubicBezTo>
                  <a:cubicBezTo>
                    <a:pt x="6800" y="3371"/>
                    <a:pt x="6829" y="3296"/>
                    <a:pt x="6873" y="3223"/>
                  </a:cubicBezTo>
                  <a:cubicBezTo>
                    <a:pt x="6903" y="3164"/>
                    <a:pt x="6932" y="3105"/>
                    <a:pt x="6962" y="3030"/>
                  </a:cubicBezTo>
                  <a:cubicBezTo>
                    <a:pt x="7007" y="2927"/>
                    <a:pt x="7050" y="2809"/>
                    <a:pt x="7080" y="2691"/>
                  </a:cubicBezTo>
                  <a:cubicBezTo>
                    <a:pt x="7125" y="2557"/>
                    <a:pt x="7139" y="2425"/>
                    <a:pt x="7139" y="2262"/>
                  </a:cubicBezTo>
                  <a:lnTo>
                    <a:pt x="7139" y="2100"/>
                  </a:lnTo>
                  <a:cubicBezTo>
                    <a:pt x="7125" y="2011"/>
                    <a:pt x="7109" y="1936"/>
                    <a:pt x="7080" y="1863"/>
                  </a:cubicBezTo>
                  <a:cubicBezTo>
                    <a:pt x="7050" y="1759"/>
                    <a:pt x="7021" y="1670"/>
                    <a:pt x="6991" y="1597"/>
                  </a:cubicBezTo>
                  <a:cubicBezTo>
                    <a:pt x="6962" y="1523"/>
                    <a:pt x="6932" y="1463"/>
                    <a:pt x="6918" y="1420"/>
                  </a:cubicBezTo>
                  <a:cubicBezTo>
                    <a:pt x="6873" y="1301"/>
                    <a:pt x="6843" y="1168"/>
                    <a:pt x="6843" y="1035"/>
                  </a:cubicBezTo>
                  <a:cubicBezTo>
                    <a:pt x="6843" y="990"/>
                    <a:pt x="6843" y="947"/>
                    <a:pt x="6859" y="917"/>
                  </a:cubicBezTo>
                  <a:lnTo>
                    <a:pt x="6859" y="858"/>
                  </a:lnTo>
                  <a:lnTo>
                    <a:pt x="6859" y="754"/>
                  </a:lnTo>
                  <a:lnTo>
                    <a:pt x="6859" y="651"/>
                  </a:lnTo>
                  <a:cubicBezTo>
                    <a:pt x="6859" y="592"/>
                    <a:pt x="6843" y="533"/>
                    <a:pt x="6814" y="458"/>
                  </a:cubicBezTo>
                  <a:cubicBezTo>
                    <a:pt x="6800" y="415"/>
                    <a:pt x="6784" y="385"/>
                    <a:pt x="6755" y="340"/>
                  </a:cubicBezTo>
                  <a:cubicBezTo>
                    <a:pt x="6725" y="310"/>
                    <a:pt x="6711" y="267"/>
                    <a:pt x="6666" y="237"/>
                  </a:cubicBezTo>
                  <a:cubicBezTo>
                    <a:pt x="6636" y="192"/>
                    <a:pt x="6593" y="163"/>
                    <a:pt x="6548" y="133"/>
                  </a:cubicBezTo>
                  <a:cubicBezTo>
                    <a:pt x="6489" y="89"/>
                    <a:pt x="6415" y="44"/>
                    <a:pt x="6341" y="30"/>
                  </a:cubicBezTo>
                  <a:cubicBezTo>
                    <a:pt x="6282" y="15"/>
                    <a:pt x="6208" y="1"/>
                    <a:pt x="6149" y="1"/>
                  </a:cubicBezTo>
                  <a:close/>
                </a:path>
              </a:pathLst>
            </a:custGeom>
            <a:solidFill>
              <a:srgbClr val="FFFFFF"/>
            </a:solidFill>
            <a:ln w="9525" cap="flat" cmpd="sng">
              <a:solidFill>
                <a:schemeClr val="lt1"/>
              </a:solidFill>
              <a:prstDash val="solid"/>
              <a:round/>
              <a:headEnd type="none" w="sm" len="sm"/>
              <a:tailEnd type="none" w="sm" len="sm"/>
            </a:ln>
            <a:effectLst>
              <a:outerShdw blurRad="57150" dist="19050" dir="5400000" algn="bl" rotWithShape="0">
                <a:schemeClr val="dk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0631248" y="3482979"/>
              <a:ext cx="332496" cy="812301"/>
            </a:xfrm>
            <a:custGeom>
              <a:avLst/>
              <a:gdLst/>
              <a:ahLst/>
              <a:cxnLst/>
              <a:rect l="l" t="t" r="r" b="b"/>
              <a:pathLst>
                <a:path w="2853" h="6970" extrusionOk="0">
                  <a:moveTo>
                    <a:pt x="1301" y="1"/>
                  </a:moveTo>
                  <a:cubicBezTo>
                    <a:pt x="1035" y="119"/>
                    <a:pt x="887" y="385"/>
                    <a:pt x="754" y="637"/>
                  </a:cubicBezTo>
                  <a:cubicBezTo>
                    <a:pt x="592" y="976"/>
                    <a:pt x="414" y="1301"/>
                    <a:pt x="266" y="1642"/>
                  </a:cubicBezTo>
                  <a:cubicBezTo>
                    <a:pt x="162" y="1893"/>
                    <a:pt x="59" y="2159"/>
                    <a:pt x="89" y="2425"/>
                  </a:cubicBezTo>
                  <a:cubicBezTo>
                    <a:pt x="103" y="2558"/>
                    <a:pt x="148" y="2677"/>
                    <a:pt x="162" y="2809"/>
                  </a:cubicBezTo>
                  <a:cubicBezTo>
                    <a:pt x="207" y="3312"/>
                    <a:pt x="0" y="3785"/>
                    <a:pt x="133" y="4303"/>
                  </a:cubicBezTo>
                  <a:cubicBezTo>
                    <a:pt x="178" y="4494"/>
                    <a:pt x="266" y="4672"/>
                    <a:pt x="325" y="4864"/>
                  </a:cubicBezTo>
                  <a:cubicBezTo>
                    <a:pt x="444" y="5278"/>
                    <a:pt x="399" y="5722"/>
                    <a:pt x="592" y="6106"/>
                  </a:cubicBezTo>
                  <a:cubicBezTo>
                    <a:pt x="769" y="6475"/>
                    <a:pt x="1153" y="6727"/>
                    <a:pt x="1552" y="6845"/>
                  </a:cubicBezTo>
                  <a:cubicBezTo>
                    <a:pt x="1777" y="6907"/>
                    <a:pt x="2044" y="6970"/>
                    <a:pt x="2292" y="6970"/>
                  </a:cubicBezTo>
                  <a:cubicBezTo>
                    <a:pt x="2337" y="6970"/>
                    <a:pt x="2381" y="6968"/>
                    <a:pt x="2424" y="6963"/>
                  </a:cubicBezTo>
                  <a:cubicBezTo>
                    <a:pt x="2793" y="6934"/>
                    <a:pt x="2793" y="6889"/>
                    <a:pt x="2809" y="6504"/>
                  </a:cubicBezTo>
                  <a:cubicBezTo>
                    <a:pt x="2852" y="5929"/>
                    <a:pt x="2779" y="5322"/>
                    <a:pt x="2616" y="4760"/>
                  </a:cubicBezTo>
                  <a:cubicBezTo>
                    <a:pt x="2527" y="4465"/>
                    <a:pt x="2424" y="4169"/>
                    <a:pt x="2395" y="3873"/>
                  </a:cubicBezTo>
                  <a:cubicBezTo>
                    <a:pt x="2365" y="3534"/>
                    <a:pt x="2439" y="3164"/>
                    <a:pt x="2306" y="2854"/>
                  </a:cubicBezTo>
                  <a:cubicBezTo>
                    <a:pt x="2188" y="2573"/>
                    <a:pt x="1922" y="2366"/>
                    <a:pt x="1788" y="2100"/>
                  </a:cubicBezTo>
                  <a:cubicBezTo>
                    <a:pt x="1493" y="1479"/>
                    <a:pt x="1433" y="666"/>
                    <a:pt x="1301"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0987754" y="3057247"/>
              <a:ext cx="360233" cy="779087"/>
            </a:xfrm>
            <a:custGeom>
              <a:avLst/>
              <a:gdLst/>
              <a:ahLst/>
              <a:cxnLst/>
              <a:rect l="l" t="t" r="r" b="b"/>
              <a:pathLst>
                <a:path w="3091" h="6685" extrusionOk="0">
                  <a:moveTo>
                    <a:pt x="2613" y="1"/>
                  </a:moveTo>
                  <a:cubicBezTo>
                    <a:pt x="2526" y="1"/>
                    <a:pt x="2421" y="61"/>
                    <a:pt x="2351" y="122"/>
                  </a:cubicBezTo>
                  <a:cubicBezTo>
                    <a:pt x="2011" y="417"/>
                    <a:pt x="1671" y="727"/>
                    <a:pt x="1360" y="1038"/>
                  </a:cubicBezTo>
                  <a:cubicBezTo>
                    <a:pt x="1021" y="1363"/>
                    <a:pt x="696" y="1718"/>
                    <a:pt x="473" y="2116"/>
                  </a:cubicBezTo>
                  <a:cubicBezTo>
                    <a:pt x="237" y="2530"/>
                    <a:pt x="104" y="3003"/>
                    <a:pt x="193" y="3476"/>
                  </a:cubicBezTo>
                  <a:cubicBezTo>
                    <a:pt x="223" y="3728"/>
                    <a:pt x="326" y="3979"/>
                    <a:pt x="282" y="4215"/>
                  </a:cubicBezTo>
                  <a:cubicBezTo>
                    <a:pt x="252" y="4422"/>
                    <a:pt x="134" y="4600"/>
                    <a:pt x="89" y="4792"/>
                  </a:cubicBezTo>
                  <a:cubicBezTo>
                    <a:pt x="0" y="5191"/>
                    <a:pt x="237" y="5591"/>
                    <a:pt x="518" y="5900"/>
                  </a:cubicBezTo>
                  <a:cubicBezTo>
                    <a:pt x="696" y="6078"/>
                    <a:pt x="1508" y="6684"/>
                    <a:pt x="1508" y="6684"/>
                  </a:cubicBezTo>
                  <a:cubicBezTo>
                    <a:pt x="1508" y="6684"/>
                    <a:pt x="2233" y="5768"/>
                    <a:pt x="2440" y="5457"/>
                  </a:cubicBezTo>
                  <a:cubicBezTo>
                    <a:pt x="2617" y="5161"/>
                    <a:pt x="2795" y="4792"/>
                    <a:pt x="2602" y="4511"/>
                  </a:cubicBezTo>
                  <a:cubicBezTo>
                    <a:pt x="2558" y="4438"/>
                    <a:pt x="2484" y="4379"/>
                    <a:pt x="2454" y="4304"/>
                  </a:cubicBezTo>
                  <a:cubicBezTo>
                    <a:pt x="2425" y="4231"/>
                    <a:pt x="2425" y="4156"/>
                    <a:pt x="2440" y="4083"/>
                  </a:cubicBezTo>
                  <a:cubicBezTo>
                    <a:pt x="2484" y="3595"/>
                    <a:pt x="2543" y="3107"/>
                    <a:pt x="2720" y="2649"/>
                  </a:cubicBezTo>
                  <a:cubicBezTo>
                    <a:pt x="2868" y="2309"/>
                    <a:pt x="3090" y="1969"/>
                    <a:pt x="3045" y="1600"/>
                  </a:cubicBezTo>
                  <a:cubicBezTo>
                    <a:pt x="3016" y="1407"/>
                    <a:pt x="2927" y="1230"/>
                    <a:pt x="2854" y="1052"/>
                  </a:cubicBezTo>
                  <a:cubicBezTo>
                    <a:pt x="2765" y="816"/>
                    <a:pt x="2736" y="550"/>
                    <a:pt x="2765" y="299"/>
                  </a:cubicBezTo>
                  <a:cubicBezTo>
                    <a:pt x="2779" y="210"/>
                    <a:pt x="2779" y="122"/>
                    <a:pt x="2720" y="47"/>
                  </a:cubicBezTo>
                  <a:cubicBezTo>
                    <a:pt x="2692" y="14"/>
                    <a:pt x="2654" y="1"/>
                    <a:pt x="2613"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0924122" y="4398192"/>
              <a:ext cx="928494" cy="362797"/>
            </a:xfrm>
            <a:custGeom>
              <a:avLst/>
              <a:gdLst/>
              <a:ahLst/>
              <a:cxnLst/>
              <a:rect l="l" t="t" r="r" b="b"/>
              <a:pathLst>
                <a:path w="7967" h="3113" extrusionOk="0">
                  <a:moveTo>
                    <a:pt x="7964" y="2714"/>
                  </a:moveTo>
                  <a:cubicBezTo>
                    <a:pt x="7965" y="2715"/>
                    <a:pt x="7966" y="2716"/>
                    <a:pt x="7967" y="2717"/>
                  </a:cubicBezTo>
                  <a:cubicBezTo>
                    <a:pt x="7966" y="2716"/>
                    <a:pt x="7965" y="2715"/>
                    <a:pt x="7964" y="2714"/>
                  </a:cubicBezTo>
                  <a:close/>
                  <a:moveTo>
                    <a:pt x="3934" y="0"/>
                  </a:moveTo>
                  <a:cubicBezTo>
                    <a:pt x="3797" y="0"/>
                    <a:pt x="3652" y="25"/>
                    <a:pt x="3488" y="70"/>
                  </a:cubicBezTo>
                  <a:cubicBezTo>
                    <a:pt x="3220" y="155"/>
                    <a:pt x="2965" y="294"/>
                    <a:pt x="2685" y="294"/>
                  </a:cubicBezTo>
                  <a:cubicBezTo>
                    <a:pt x="2672" y="294"/>
                    <a:pt x="2659" y="293"/>
                    <a:pt x="2645" y="293"/>
                  </a:cubicBezTo>
                  <a:cubicBezTo>
                    <a:pt x="2409" y="277"/>
                    <a:pt x="2202" y="159"/>
                    <a:pt x="1965" y="130"/>
                  </a:cubicBezTo>
                  <a:cubicBezTo>
                    <a:pt x="1937" y="127"/>
                    <a:pt x="1910" y="126"/>
                    <a:pt x="1882" y="126"/>
                  </a:cubicBezTo>
                  <a:cubicBezTo>
                    <a:pt x="1456" y="126"/>
                    <a:pt x="1060" y="433"/>
                    <a:pt x="783" y="766"/>
                  </a:cubicBezTo>
                  <a:cubicBezTo>
                    <a:pt x="591" y="987"/>
                    <a:pt x="0" y="1978"/>
                    <a:pt x="0" y="1978"/>
                  </a:cubicBezTo>
                  <a:cubicBezTo>
                    <a:pt x="0" y="1978"/>
                    <a:pt x="1123" y="2687"/>
                    <a:pt x="1522" y="2879"/>
                  </a:cubicBezTo>
                  <a:cubicBezTo>
                    <a:pt x="1732" y="2988"/>
                    <a:pt x="1987" y="3087"/>
                    <a:pt x="2221" y="3087"/>
                  </a:cubicBezTo>
                  <a:cubicBezTo>
                    <a:pt x="2366" y="3087"/>
                    <a:pt x="2503" y="3049"/>
                    <a:pt x="2616" y="2953"/>
                  </a:cubicBezTo>
                  <a:cubicBezTo>
                    <a:pt x="2690" y="2879"/>
                    <a:pt x="2734" y="2790"/>
                    <a:pt x="2823" y="2746"/>
                  </a:cubicBezTo>
                  <a:cubicBezTo>
                    <a:pt x="2897" y="2717"/>
                    <a:pt x="3000" y="2701"/>
                    <a:pt x="3089" y="2701"/>
                  </a:cubicBezTo>
                  <a:cubicBezTo>
                    <a:pt x="3636" y="2701"/>
                    <a:pt x="4198" y="2701"/>
                    <a:pt x="4730" y="2849"/>
                  </a:cubicBezTo>
                  <a:cubicBezTo>
                    <a:pt x="5069" y="2946"/>
                    <a:pt x="5408" y="3113"/>
                    <a:pt x="5747" y="3113"/>
                  </a:cubicBezTo>
                  <a:cubicBezTo>
                    <a:pt x="5822" y="3113"/>
                    <a:pt x="5897" y="3105"/>
                    <a:pt x="5972" y="3086"/>
                  </a:cubicBezTo>
                  <a:cubicBezTo>
                    <a:pt x="6179" y="3042"/>
                    <a:pt x="6370" y="2908"/>
                    <a:pt x="6577" y="2806"/>
                  </a:cubicBezTo>
                  <a:cubicBezTo>
                    <a:pt x="6784" y="2701"/>
                    <a:pt x="7050" y="2613"/>
                    <a:pt x="7272" y="2599"/>
                  </a:cubicBezTo>
                  <a:cubicBezTo>
                    <a:pt x="7374" y="2599"/>
                    <a:pt x="7906" y="2641"/>
                    <a:pt x="7964" y="2714"/>
                  </a:cubicBezTo>
                  <a:lnTo>
                    <a:pt x="7964" y="2714"/>
                  </a:lnTo>
                  <a:cubicBezTo>
                    <a:pt x="7699" y="2330"/>
                    <a:pt x="7419" y="1961"/>
                    <a:pt x="7109" y="1608"/>
                  </a:cubicBezTo>
                  <a:cubicBezTo>
                    <a:pt x="6961" y="1430"/>
                    <a:pt x="6799" y="1253"/>
                    <a:pt x="6577" y="1150"/>
                  </a:cubicBezTo>
                  <a:cubicBezTo>
                    <a:pt x="6252" y="973"/>
                    <a:pt x="5853" y="1016"/>
                    <a:pt x="5513" y="869"/>
                  </a:cubicBezTo>
                  <a:cubicBezTo>
                    <a:pt x="5188" y="750"/>
                    <a:pt x="4951" y="500"/>
                    <a:pt x="4685" y="293"/>
                  </a:cubicBezTo>
                  <a:cubicBezTo>
                    <a:pt x="4424" y="89"/>
                    <a:pt x="4195" y="0"/>
                    <a:pt x="3934"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1191006" y="3956494"/>
              <a:ext cx="842602" cy="333545"/>
            </a:xfrm>
            <a:custGeom>
              <a:avLst/>
              <a:gdLst/>
              <a:ahLst/>
              <a:cxnLst/>
              <a:rect l="l" t="t" r="r" b="b"/>
              <a:pathLst>
                <a:path w="7230" h="2862" extrusionOk="0">
                  <a:moveTo>
                    <a:pt x="2896" y="0"/>
                  </a:moveTo>
                  <a:cubicBezTo>
                    <a:pt x="2553" y="0"/>
                    <a:pt x="2202" y="130"/>
                    <a:pt x="1878" y="269"/>
                  </a:cubicBezTo>
                  <a:cubicBezTo>
                    <a:pt x="1435" y="447"/>
                    <a:pt x="1" y="1200"/>
                    <a:pt x="1" y="1200"/>
                  </a:cubicBezTo>
                  <a:cubicBezTo>
                    <a:pt x="1" y="1200"/>
                    <a:pt x="696" y="2161"/>
                    <a:pt x="1021" y="2427"/>
                  </a:cubicBezTo>
                  <a:cubicBezTo>
                    <a:pt x="1248" y="2603"/>
                    <a:pt x="1517" y="2768"/>
                    <a:pt x="1801" y="2768"/>
                  </a:cubicBezTo>
                  <a:cubicBezTo>
                    <a:pt x="1851" y="2768"/>
                    <a:pt x="1901" y="2763"/>
                    <a:pt x="1952" y="2752"/>
                  </a:cubicBezTo>
                  <a:cubicBezTo>
                    <a:pt x="2292" y="2678"/>
                    <a:pt x="2529" y="2382"/>
                    <a:pt x="2868" y="2339"/>
                  </a:cubicBezTo>
                  <a:cubicBezTo>
                    <a:pt x="2899" y="2334"/>
                    <a:pt x="2930" y="2332"/>
                    <a:pt x="2961" y="2332"/>
                  </a:cubicBezTo>
                  <a:cubicBezTo>
                    <a:pt x="3334" y="2332"/>
                    <a:pt x="3653" y="2645"/>
                    <a:pt x="4021" y="2782"/>
                  </a:cubicBezTo>
                  <a:cubicBezTo>
                    <a:pt x="4176" y="2840"/>
                    <a:pt x="4335" y="2861"/>
                    <a:pt x="4498" y="2861"/>
                  </a:cubicBezTo>
                  <a:cubicBezTo>
                    <a:pt x="4958" y="2861"/>
                    <a:pt x="5444" y="2689"/>
                    <a:pt x="5913" y="2678"/>
                  </a:cubicBezTo>
                  <a:cubicBezTo>
                    <a:pt x="6115" y="2678"/>
                    <a:pt x="6307" y="2711"/>
                    <a:pt x="6506" y="2711"/>
                  </a:cubicBezTo>
                  <a:cubicBezTo>
                    <a:pt x="6540" y="2711"/>
                    <a:pt x="6574" y="2710"/>
                    <a:pt x="6608" y="2707"/>
                  </a:cubicBezTo>
                  <a:cubicBezTo>
                    <a:pt x="6845" y="2678"/>
                    <a:pt x="7081" y="2605"/>
                    <a:pt x="7229" y="2412"/>
                  </a:cubicBezTo>
                  <a:cubicBezTo>
                    <a:pt x="6889" y="1925"/>
                    <a:pt x="6549" y="1436"/>
                    <a:pt x="6209" y="934"/>
                  </a:cubicBezTo>
                  <a:cubicBezTo>
                    <a:pt x="5989" y="632"/>
                    <a:pt x="5707" y="292"/>
                    <a:pt x="5336" y="292"/>
                  </a:cubicBezTo>
                  <a:cubicBezTo>
                    <a:pt x="5307" y="292"/>
                    <a:pt x="5278" y="294"/>
                    <a:pt x="5248" y="299"/>
                  </a:cubicBezTo>
                  <a:cubicBezTo>
                    <a:pt x="5042" y="328"/>
                    <a:pt x="4864" y="476"/>
                    <a:pt x="4671" y="520"/>
                  </a:cubicBezTo>
                  <a:cubicBezTo>
                    <a:pt x="4610" y="535"/>
                    <a:pt x="4550" y="542"/>
                    <a:pt x="4490" y="542"/>
                  </a:cubicBezTo>
                  <a:cubicBezTo>
                    <a:pt x="4039" y="542"/>
                    <a:pt x="3650" y="137"/>
                    <a:pt x="3179" y="33"/>
                  </a:cubicBezTo>
                  <a:cubicBezTo>
                    <a:pt x="3086" y="10"/>
                    <a:pt x="2992" y="0"/>
                    <a:pt x="2896"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0767254" y="3667700"/>
              <a:ext cx="833862" cy="1228008"/>
            </a:xfrm>
            <a:custGeom>
              <a:avLst/>
              <a:gdLst/>
              <a:ahLst/>
              <a:cxnLst/>
              <a:rect l="l" t="t" r="r" b="b"/>
              <a:pathLst>
                <a:path w="7155" h="10537" extrusionOk="0">
                  <a:moveTo>
                    <a:pt x="7047" y="0"/>
                  </a:moveTo>
                  <a:cubicBezTo>
                    <a:pt x="7033" y="0"/>
                    <a:pt x="7019" y="4"/>
                    <a:pt x="7007" y="12"/>
                  </a:cubicBezTo>
                  <a:cubicBezTo>
                    <a:pt x="6948" y="27"/>
                    <a:pt x="5676" y="633"/>
                    <a:pt x="4169" y="2229"/>
                  </a:cubicBezTo>
                  <a:cubicBezTo>
                    <a:pt x="2779" y="3693"/>
                    <a:pt x="932" y="6309"/>
                    <a:pt x="16" y="10418"/>
                  </a:cubicBezTo>
                  <a:cubicBezTo>
                    <a:pt x="0" y="10463"/>
                    <a:pt x="30" y="10522"/>
                    <a:pt x="89" y="10536"/>
                  </a:cubicBezTo>
                  <a:cubicBezTo>
                    <a:pt x="148" y="10536"/>
                    <a:pt x="193" y="10507"/>
                    <a:pt x="207" y="10463"/>
                  </a:cubicBezTo>
                  <a:cubicBezTo>
                    <a:pt x="1110" y="6398"/>
                    <a:pt x="2927" y="3826"/>
                    <a:pt x="4302" y="2377"/>
                  </a:cubicBezTo>
                  <a:cubicBezTo>
                    <a:pt x="5780" y="810"/>
                    <a:pt x="7066" y="189"/>
                    <a:pt x="7081" y="189"/>
                  </a:cubicBezTo>
                  <a:cubicBezTo>
                    <a:pt x="7140" y="160"/>
                    <a:pt x="7155" y="101"/>
                    <a:pt x="7140" y="57"/>
                  </a:cubicBezTo>
                  <a:cubicBezTo>
                    <a:pt x="7119" y="25"/>
                    <a:pt x="7082" y="0"/>
                    <a:pt x="7047"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1382254" y="3426106"/>
              <a:ext cx="740861" cy="384008"/>
            </a:xfrm>
            <a:custGeom>
              <a:avLst/>
              <a:gdLst/>
              <a:ahLst/>
              <a:cxnLst/>
              <a:rect l="l" t="t" r="r" b="b"/>
              <a:pathLst>
                <a:path w="6357" h="3295" extrusionOk="0">
                  <a:moveTo>
                    <a:pt x="4355" y="0"/>
                  </a:moveTo>
                  <a:cubicBezTo>
                    <a:pt x="3972" y="0"/>
                    <a:pt x="3565" y="95"/>
                    <a:pt x="3208" y="134"/>
                  </a:cubicBezTo>
                  <a:cubicBezTo>
                    <a:pt x="2912" y="164"/>
                    <a:pt x="2632" y="193"/>
                    <a:pt x="2366" y="297"/>
                  </a:cubicBezTo>
                  <a:cubicBezTo>
                    <a:pt x="2173" y="386"/>
                    <a:pt x="2011" y="489"/>
                    <a:pt x="1834" y="577"/>
                  </a:cubicBezTo>
                  <a:cubicBezTo>
                    <a:pt x="1449" y="755"/>
                    <a:pt x="991" y="770"/>
                    <a:pt x="651" y="1007"/>
                  </a:cubicBezTo>
                  <a:cubicBezTo>
                    <a:pt x="297" y="1243"/>
                    <a:pt x="104" y="1657"/>
                    <a:pt x="60" y="2071"/>
                  </a:cubicBezTo>
                  <a:cubicBezTo>
                    <a:pt x="15" y="2351"/>
                    <a:pt x="1" y="2676"/>
                    <a:pt x="60" y="2958"/>
                  </a:cubicBezTo>
                  <a:cubicBezTo>
                    <a:pt x="129" y="3233"/>
                    <a:pt x="171" y="3295"/>
                    <a:pt x="365" y="3295"/>
                  </a:cubicBezTo>
                  <a:cubicBezTo>
                    <a:pt x="422" y="3295"/>
                    <a:pt x="491" y="3290"/>
                    <a:pt x="577" y="3283"/>
                  </a:cubicBezTo>
                  <a:cubicBezTo>
                    <a:pt x="1154" y="3224"/>
                    <a:pt x="1745" y="3061"/>
                    <a:pt x="2277" y="2824"/>
                  </a:cubicBezTo>
                  <a:cubicBezTo>
                    <a:pt x="2557" y="2706"/>
                    <a:pt x="2824" y="2558"/>
                    <a:pt x="3119" y="2485"/>
                  </a:cubicBezTo>
                  <a:cubicBezTo>
                    <a:pt x="3460" y="2396"/>
                    <a:pt x="3829" y="2426"/>
                    <a:pt x="4110" y="2248"/>
                  </a:cubicBezTo>
                  <a:cubicBezTo>
                    <a:pt x="4376" y="2085"/>
                    <a:pt x="4538" y="1789"/>
                    <a:pt x="4790" y="1612"/>
                  </a:cubicBezTo>
                  <a:cubicBezTo>
                    <a:pt x="5026" y="1464"/>
                    <a:pt x="5307" y="1421"/>
                    <a:pt x="5573" y="1316"/>
                  </a:cubicBezTo>
                  <a:cubicBezTo>
                    <a:pt x="5706" y="1273"/>
                    <a:pt x="6357" y="873"/>
                    <a:pt x="6120" y="681"/>
                  </a:cubicBezTo>
                  <a:cubicBezTo>
                    <a:pt x="5884" y="518"/>
                    <a:pt x="5647" y="341"/>
                    <a:pt x="5366" y="252"/>
                  </a:cubicBezTo>
                  <a:cubicBezTo>
                    <a:pt x="5233" y="193"/>
                    <a:pt x="5086" y="179"/>
                    <a:pt x="4938" y="104"/>
                  </a:cubicBezTo>
                  <a:cubicBezTo>
                    <a:pt x="4758" y="27"/>
                    <a:pt x="4560" y="0"/>
                    <a:pt x="4355"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1103249" y="4077349"/>
              <a:ext cx="201619" cy="46617"/>
            </a:xfrm>
            <a:custGeom>
              <a:avLst/>
              <a:gdLst/>
              <a:ahLst/>
              <a:cxnLst/>
              <a:rect l="l" t="t" r="r" b="b"/>
              <a:pathLst>
                <a:path w="1730" h="400" extrusionOk="0">
                  <a:moveTo>
                    <a:pt x="1611" y="1"/>
                  </a:moveTo>
                  <a:lnTo>
                    <a:pt x="89" y="192"/>
                  </a:lnTo>
                  <a:cubicBezTo>
                    <a:pt x="44" y="208"/>
                    <a:pt x="0" y="251"/>
                    <a:pt x="15" y="311"/>
                  </a:cubicBezTo>
                  <a:cubicBezTo>
                    <a:pt x="15" y="356"/>
                    <a:pt x="44" y="385"/>
                    <a:pt x="89" y="399"/>
                  </a:cubicBezTo>
                  <a:lnTo>
                    <a:pt x="119" y="399"/>
                  </a:lnTo>
                  <a:lnTo>
                    <a:pt x="1640" y="208"/>
                  </a:lnTo>
                  <a:cubicBezTo>
                    <a:pt x="1700" y="192"/>
                    <a:pt x="1729" y="149"/>
                    <a:pt x="1729" y="89"/>
                  </a:cubicBezTo>
                  <a:cubicBezTo>
                    <a:pt x="1715" y="45"/>
                    <a:pt x="1670" y="1"/>
                    <a:pt x="1611"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134249" y="3751261"/>
              <a:ext cx="72489" cy="271078"/>
            </a:xfrm>
            <a:custGeom>
              <a:avLst/>
              <a:gdLst/>
              <a:ahLst/>
              <a:cxnLst/>
              <a:rect l="l" t="t" r="r" b="b"/>
              <a:pathLst>
                <a:path w="622" h="2326" extrusionOk="0">
                  <a:moveTo>
                    <a:pt x="296" y="1"/>
                  </a:moveTo>
                  <a:cubicBezTo>
                    <a:pt x="251" y="1"/>
                    <a:pt x="216" y="27"/>
                    <a:pt x="192" y="64"/>
                  </a:cubicBezTo>
                  <a:cubicBezTo>
                    <a:pt x="192" y="93"/>
                    <a:pt x="0" y="641"/>
                    <a:pt x="428" y="2251"/>
                  </a:cubicBezTo>
                  <a:cubicBezTo>
                    <a:pt x="428" y="2281"/>
                    <a:pt x="458" y="2310"/>
                    <a:pt x="503" y="2326"/>
                  </a:cubicBezTo>
                  <a:lnTo>
                    <a:pt x="547" y="2326"/>
                  </a:lnTo>
                  <a:cubicBezTo>
                    <a:pt x="592" y="2310"/>
                    <a:pt x="621" y="2251"/>
                    <a:pt x="621" y="2192"/>
                  </a:cubicBezTo>
                  <a:cubicBezTo>
                    <a:pt x="207" y="655"/>
                    <a:pt x="385" y="138"/>
                    <a:pt x="385" y="138"/>
                  </a:cubicBezTo>
                  <a:cubicBezTo>
                    <a:pt x="399" y="93"/>
                    <a:pt x="369" y="34"/>
                    <a:pt x="326" y="5"/>
                  </a:cubicBezTo>
                  <a:cubicBezTo>
                    <a:pt x="315" y="2"/>
                    <a:pt x="306" y="1"/>
                    <a:pt x="296"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0889625" y="4200768"/>
              <a:ext cx="96614" cy="142765"/>
            </a:xfrm>
            <a:custGeom>
              <a:avLst/>
              <a:gdLst/>
              <a:ahLst/>
              <a:cxnLst/>
              <a:rect l="l" t="t" r="r" b="b"/>
              <a:pathLst>
                <a:path w="829" h="1225" extrusionOk="0">
                  <a:moveTo>
                    <a:pt x="95" y="0"/>
                  </a:moveTo>
                  <a:cubicBezTo>
                    <a:pt x="83" y="0"/>
                    <a:pt x="71" y="2"/>
                    <a:pt x="60" y="6"/>
                  </a:cubicBezTo>
                  <a:cubicBezTo>
                    <a:pt x="15" y="36"/>
                    <a:pt x="0" y="95"/>
                    <a:pt x="30" y="154"/>
                  </a:cubicBezTo>
                  <a:lnTo>
                    <a:pt x="621" y="1173"/>
                  </a:lnTo>
                  <a:cubicBezTo>
                    <a:pt x="635" y="1203"/>
                    <a:pt x="665" y="1218"/>
                    <a:pt x="695" y="1218"/>
                  </a:cubicBezTo>
                  <a:cubicBezTo>
                    <a:pt x="700" y="1223"/>
                    <a:pt x="706" y="1224"/>
                    <a:pt x="714" y="1224"/>
                  </a:cubicBezTo>
                  <a:cubicBezTo>
                    <a:pt x="730" y="1224"/>
                    <a:pt x="749" y="1218"/>
                    <a:pt x="769" y="1218"/>
                  </a:cubicBezTo>
                  <a:cubicBezTo>
                    <a:pt x="813" y="1189"/>
                    <a:pt x="828" y="1129"/>
                    <a:pt x="799" y="1070"/>
                  </a:cubicBezTo>
                  <a:lnTo>
                    <a:pt x="192" y="50"/>
                  </a:lnTo>
                  <a:cubicBezTo>
                    <a:pt x="170" y="17"/>
                    <a:pt x="131" y="0"/>
                    <a:pt x="95"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0825759" y="4581514"/>
              <a:ext cx="191479" cy="102324"/>
            </a:xfrm>
            <a:custGeom>
              <a:avLst/>
              <a:gdLst/>
              <a:ahLst/>
              <a:cxnLst/>
              <a:rect l="l" t="t" r="r" b="b"/>
              <a:pathLst>
                <a:path w="1643" h="878" extrusionOk="0">
                  <a:moveTo>
                    <a:pt x="1527" y="0"/>
                  </a:moveTo>
                  <a:cubicBezTo>
                    <a:pt x="1516" y="0"/>
                    <a:pt x="1505" y="2"/>
                    <a:pt x="1494" y="5"/>
                  </a:cubicBezTo>
                  <a:lnTo>
                    <a:pt x="60" y="685"/>
                  </a:lnTo>
                  <a:cubicBezTo>
                    <a:pt x="16" y="715"/>
                    <a:pt x="1" y="774"/>
                    <a:pt x="16" y="819"/>
                  </a:cubicBezTo>
                  <a:cubicBezTo>
                    <a:pt x="31" y="848"/>
                    <a:pt x="60" y="862"/>
                    <a:pt x="90" y="878"/>
                  </a:cubicBezTo>
                  <a:cubicBezTo>
                    <a:pt x="105" y="878"/>
                    <a:pt x="135" y="878"/>
                    <a:pt x="149" y="862"/>
                  </a:cubicBezTo>
                  <a:lnTo>
                    <a:pt x="1568" y="182"/>
                  </a:lnTo>
                  <a:cubicBezTo>
                    <a:pt x="1627" y="168"/>
                    <a:pt x="1642" y="109"/>
                    <a:pt x="1627" y="64"/>
                  </a:cubicBezTo>
                  <a:cubicBezTo>
                    <a:pt x="1604" y="19"/>
                    <a:pt x="1564" y="0"/>
                    <a:pt x="1527"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2"/>
          <p:cNvGrpSpPr/>
          <p:nvPr/>
        </p:nvGrpSpPr>
        <p:grpSpPr>
          <a:xfrm rot="-3027259">
            <a:off x="7875425" y="3049878"/>
            <a:ext cx="1943369" cy="2406598"/>
            <a:chOff x="10576123" y="2992100"/>
            <a:chExt cx="1589989" cy="1968986"/>
          </a:xfrm>
        </p:grpSpPr>
        <p:sp>
          <p:nvSpPr>
            <p:cNvPr id="74" name="Google Shape;74;p2"/>
            <p:cNvSpPr/>
            <p:nvPr/>
          </p:nvSpPr>
          <p:spPr>
            <a:xfrm>
              <a:off x="10631248" y="3057247"/>
              <a:ext cx="1491861" cy="1838458"/>
            </a:xfrm>
            <a:custGeom>
              <a:avLst/>
              <a:gdLst/>
              <a:ahLst/>
              <a:cxnLst/>
              <a:rect l="l" t="t" r="r" b="b"/>
              <a:pathLst>
                <a:path w="12801" h="15775" extrusionOk="0">
                  <a:moveTo>
                    <a:pt x="10477" y="14220"/>
                  </a:moveTo>
                  <a:cubicBezTo>
                    <a:pt x="10478" y="14221"/>
                    <a:pt x="10479" y="14222"/>
                    <a:pt x="10480" y="14223"/>
                  </a:cubicBezTo>
                  <a:cubicBezTo>
                    <a:pt x="10479" y="14222"/>
                    <a:pt x="10478" y="14221"/>
                    <a:pt x="10477" y="14220"/>
                  </a:cubicBezTo>
                  <a:close/>
                  <a:moveTo>
                    <a:pt x="5672" y="1"/>
                  </a:moveTo>
                  <a:cubicBezTo>
                    <a:pt x="5585" y="1"/>
                    <a:pt x="5480" y="61"/>
                    <a:pt x="5410" y="122"/>
                  </a:cubicBezTo>
                  <a:cubicBezTo>
                    <a:pt x="5070" y="417"/>
                    <a:pt x="4730" y="727"/>
                    <a:pt x="4419" y="1038"/>
                  </a:cubicBezTo>
                  <a:cubicBezTo>
                    <a:pt x="4080" y="1363"/>
                    <a:pt x="3755" y="1718"/>
                    <a:pt x="3532" y="2116"/>
                  </a:cubicBezTo>
                  <a:cubicBezTo>
                    <a:pt x="3296" y="2530"/>
                    <a:pt x="3163" y="3003"/>
                    <a:pt x="3252" y="3476"/>
                  </a:cubicBezTo>
                  <a:cubicBezTo>
                    <a:pt x="3282" y="3728"/>
                    <a:pt x="3385" y="3979"/>
                    <a:pt x="3341" y="4215"/>
                  </a:cubicBezTo>
                  <a:cubicBezTo>
                    <a:pt x="3311" y="4422"/>
                    <a:pt x="3193" y="4600"/>
                    <a:pt x="3148" y="4792"/>
                  </a:cubicBezTo>
                  <a:cubicBezTo>
                    <a:pt x="3059" y="5191"/>
                    <a:pt x="3296" y="5591"/>
                    <a:pt x="3577" y="5900"/>
                  </a:cubicBezTo>
                  <a:cubicBezTo>
                    <a:pt x="3725" y="6034"/>
                    <a:pt x="4242" y="6433"/>
                    <a:pt x="4464" y="6610"/>
                  </a:cubicBezTo>
                  <a:cubicBezTo>
                    <a:pt x="4478" y="6935"/>
                    <a:pt x="4538" y="7438"/>
                    <a:pt x="4730" y="8147"/>
                  </a:cubicBezTo>
                  <a:cubicBezTo>
                    <a:pt x="4523" y="8399"/>
                    <a:pt x="4301" y="8679"/>
                    <a:pt x="4094" y="8975"/>
                  </a:cubicBezTo>
                  <a:cubicBezTo>
                    <a:pt x="4080" y="8990"/>
                    <a:pt x="4065" y="8990"/>
                    <a:pt x="4065" y="9004"/>
                  </a:cubicBezTo>
                  <a:cubicBezTo>
                    <a:pt x="3696" y="9522"/>
                    <a:pt x="3311" y="10128"/>
                    <a:pt x="2957" y="10794"/>
                  </a:cubicBezTo>
                  <a:lnTo>
                    <a:pt x="2779" y="10483"/>
                  </a:lnTo>
                  <a:cubicBezTo>
                    <a:pt x="2793" y="10409"/>
                    <a:pt x="2809" y="10321"/>
                    <a:pt x="2809" y="10157"/>
                  </a:cubicBezTo>
                  <a:cubicBezTo>
                    <a:pt x="2852" y="9582"/>
                    <a:pt x="2779" y="8975"/>
                    <a:pt x="2616" y="8413"/>
                  </a:cubicBezTo>
                  <a:cubicBezTo>
                    <a:pt x="2527" y="8118"/>
                    <a:pt x="2424" y="7822"/>
                    <a:pt x="2395" y="7526"/>
                  </a:cubicBezTo>
                  <a:cubicBezTo>
                    <a:pt x="2365" y="7187"/>
                    <a:pt x="2439" y="6817"/>
                    <a:pt x="2306" y="6507"/>
                  </a:cubicBezTo>
                  <a:cubicBezTo>
                    <a:pt x="2188" y="6226"/>
                    <a:pt x="1922" y="6019"/>
                    <a:pt x="1788" y="5753"/>
                  </a:cubicBezTo>
                  <a:cubicBezTo>
                    <a:pt x="1493" y="5132"/>
                    <a:pt x="1433" y="4319"/>
                    <a:pt x="1301" y="3654"/>
                  </a:cubicBezTo>
                  <a:cubicBezTo>
                    <a:pt x="1035" y="3772"/>
                    <a:pt x="887" y="4038"/>
                    <a:pt x="754" y="4290"/>
                  </a:cubicBezTo>
                  <a:cubicBezTo>
                    <a:pt x="592" y="4629"/>
                    <a:pt x="414" y="4954"/>
                    <a:pt x="266" y="5295"/>
                  </a:cubicBezTo>
                  <a:cubicBezTo>
                    <a:pt x="162" y="5546"/>
                    <a:pt x="59" y="5812"/>
                    <a:pt x="89" y="6078"/>
                  </a:cubicBezTo>
                  <a:cubicBezTo>
                    <a:pt x="103" y="6211"/>
                    <a:pt x="148" y="6330"/>
                    <a:pt x="162" y="6462"/>
                  </a:cubicBezTo>
                  <a:cubicBezTo>
                    <a:pt x="207" y="6965"/>
                    <a:pt x="0" y="7438"/>
                    <a:pt x="133" y="7956"/>
                  </a:cubicBezTo>
                  <a:cubicBezTo>
                    <a:pt x="178" y="8147"/>
                    <a:pt x="266" y="8325"/>
                    <a:pt x="325" y="8517"/>
                  </a:cubicBezTo>
                  <a:cubicBezTo>
                    <a:pt x="444" y="8931"/>
                    <a:pt x="399" y="9375"/>
                    <a:pt x="592" y="9759"/>
                  </a:cubicBezTo>
                  <a:cubicBezTo>
                    <a:pt x="769" y="10128"/>
                    <a:pt x="1153" y="10380"/>
                    <a:pt x="1552" y="10498"/>
                  </a:cubicBezTo>
                  <a:cubicBezTo>
                    <a:pt x="1777" y="10560"/>
                    <a:pt x="2044" y="10623"/>
                    <a:pt x="2292" y="10623"/>
                  </a:cubicBezTo>
                  <a:cubicBezTo>
                    <a:pt x="2337" y="10623"/>
                    <a:pt x="2381" y="10621"/>
                    <a:pt x="2424" y="10616"/>
                  </a:cubicBezTo>
                  <a:cubicBezTo>
                    <a:pt x="2498" y="10616"/>
                    <a:pt x="2557" y="10601"/>
                    <a:pt x="2616" y="10587"/>
                  </a:cubicBezTo>
                  <a:lnTo>
                    <a:pt x="2838" y="10985"/>
                  </a:lnTo>
                  <a:cubicBezTo>
                    <a:pt x="2852" y="10985"/>
                    <a:pt x="2852" y="11001"/>
                    <a:pt x="2852" y="11001"/>
                  </a:cubicBezTo>
                  <a:cubicBezTo>
                    <a:pt x="2188" y="12272"/>
                    <a:pt x="1597" y="13809"/>
                    <a:pt x="1183" y="15656"/>
                  </a:cubicBezTo>
                  <a:cubicBezTo>
                    <a:pt x="1167" y="15701"/>
                    <a:pt x="1197" y="15760"/>
                    <a:pt x="1256" y="15774"/>
                  </a:cubicBezTo>
                  <a:cubicBezTo>
                    <a:pt x="1315" y="15774"/>
                    <a:pt x="1360" y="15745"/>
                    <a:pt x="1374" y="15701"/>
                  </a:cubicBezTo>
                  <a:cubicBezTo>
                    <a:pt x="1508" y="15065"/>
                    <a:pt x="1670" y="14489"/>
                    <a:pt x="1847" y="13927"/>
                  </a:cubicBezTo>
                  <a:lnTo>
                    <a:pt x="2631" y="13557"/>
                  </a:lnTo>
                  <a:cubicBezTo>
                    <a:pt x="2927" y="13734"/>
                    <a:pt x="3725" y="14223"/>
                    <a:pt x="4035" y="14385"/>
                  </a:cubicBezTo>
                  <a:cubicBezTo>
                    <a:pt x="4245" y="14494"/>
                    <a:pt x="4500" y="14593"/>
                    <a:pt x="4734" y="14593"/>
                  </a:cubicBezTo>
                  <a:cubicBezTo>
                    <a:pt x="4879" y="14593"/>
                    <a:pt x="5016" y="14555"/>
                    <a:pt x="5129" y="14459"/>
                  </a:cubicBezTo>
                  <a:cubicBezTo>
                    <a:pt x="5203" y="14385"/>
                    <a:pt x="5247" y="14296"/>
                    <a:pt x="5336" y="14252"/>
                  </a:cubicBezTo>
                  <a:cubicBezTo>
                    <a:pt x="5410" y="14223"/>
                    <a:pt x="5513" y="14207"/>
                    <a:pt x="5602" y="14207"/>
                  </a:cubicBezTo>
                  <a:cubicBezTo>
                    <a:pt x="6149" y="14207"/>
                    <a:pt x="6711" y="14207"/>
                    <a:pt x="7243" y="14355"/>
                  </a:cubicBezTo>
                  <a:cubicBezTo>
                    <a:pt x="7582" y="14452"/>
                    <a:pt x="7921" y="14619"/>
                    <a:pt x="8260" y="14619"/>
                  </a:cubicBezTo>
                  <a:cubicBezTo>
                    <a:pt x="8335" y="14619"/>
                    <a:pt x="8410" y="14611"/>
                    <a:pt x="8485" y="14592"/>
                  </a:cubicBezTo>
                  <a:cubicBezTo>
                    <a:pt x="8692" y="14548"/>
                    <a:pt x="8883" y="14414"/>
                    <a:pt x="9090" y="14312"/>
                  </a:cubicBezTo>
                  <a:cubicBezTo>
                    <a:pt x="9297" y="14207"/>
                    <a:pt x="9563" y="14119"/>
                    <a:pt x="9785" y="14105"/>
                  </a:cubicBezTo>
                  <a:cubicBezTo>
                    <a:pt x="9887" y="14105"/>
                    <a:pt x="10419" y="14147"/>
                    <a:pt x="10477" y="14220"/>
                  </a:cubicBezTo>
                  <a:lnTo>
                    <a:pt x="10477" y="14220"/>
                  </a:lnTo>
                  <a:cubicBezTo>
                    <a:pt x="10212" y="13836"/>
                    <a:pt x="9932" y="13467"/>
                    <a:pt x="9622" y="13114"/>
                  </a:cubicBezTo>
                  <a:cubicBezTo>
                    <a:pt x="9474" y="12936"/>
                    <a:pt x="9312" y="12759"/>
                    <a:pt x="9090" y="12656"/>
                  </a:cubicBezTo>
                  <a:cubicBezTo>
                    <a:pt x="8765" y="12479"/>
                    <a:pt x="8366" y="12522"/>
                    <a:pt x="8026" y="12375"/>
                  </a:cubicBezTo>
                  <a:cubicBezTo>
                    <a:pt x="7701" y="12256"/>
                    <a:pt x="7464" y="12006"/>
                    <a:pt x="7198" y="11799"/>
                  </a:cubicBezTo>
                  <a:cubicBezTo>
                    <a:pt x="6937" y="11595"/>
                    <a:pt x="6708" y="11506"/>
                    <a:pt x="6447" y="11506"/>
                  </a:cubicBezTo>
                  <a:cubicBezTo>
                    <a:pt x="6310" y="11506"/>
                    <a:pt x="6165" y="11531"/>
                    <a:pt x="6001" y="11576"/>
                  </a:cubicBezTo>
                  <a:cubicBezTo>
                    <a:pt x="5733" y="11661"/>
                    <a:pt x="5478" y="11800"/>
                    <a:pt x="5198" y="11800"/>
                  </a:cubicBezTo>
                  <a:cubicBezTo>
                    <a:pt x="5185" y="11800"/>
                    <a:pt x="5172" y="11799"/>
                    <a:pt x="5158" y="11799"/>
                  </a:cubicBezTo>
                  <a:cubicBezTo>
                    <a:pt x="4922" y="11783"/>
                    <a:pt x="4715" y="11665"/>
                    <a:pt x="4478" y="11636"/>
                  </a:cubicBezTo>
                  <a:cubicBezTo>
                    <a:pt x="4450" y="11633"/>
                    <a:pt x="4423" y="11632"/>
                    <a:pt x="4395" y="11632"/>
                  </a:cubicBezTo>
                  <a:cubicBezTo>
                    <a:pt x="3969" y="11632"/>
                    <a:pt x="3573" y="11939"/>
                    <a:pt x="3296" y="12272"/>
                  </a:cubicBezTo>
                  <a:cubicBezTo>
                    <a:pt x="3148" y="12449"/>
                    <a:pt x="2764" y="13070"/>
                    <a:pt x="2602" y="13350"/>
                  </a:cubicBezTo>
                  <a:lnTo>
                    <a:pt x="1936" y="13675"/>
                  </a:lnTo>
                  <a:cubicBezTo>
                    <a:pt x="2572" y="11769"/>
                    <a:pt x="3400" y="10276"/>
                    <a:pt x="4212" y="9138"/>
                  </a:cubicBezTo>
                  <a:lnTo>
                    <a:pt x="4892" y="9049"/>
                  </a:lnTo>
                  <a:cubicBezTo>
                    <a:pt x="5099" y="9330"/>
                    <a:pt x="5572" y="9936"/>
                    <a:pt x="5824" y="10143"/>
                  </a:cubicBezTo>
                  <a:cubicBezTo>
                    <a:pt x="6051" y="10319"/>
                    <a:pt x="6320" y="10484"/>
                    <a:pt x="6604" y="10484"/>
                  </a:cubicBezTo>
                  <a:cubicBezTo>
                    <a:pt x="6654" y="10484"/>
                    <a:pt x="6704" y="10479"/>
                    <a:pt x="6755" y="10468"/>
                  </a:cubicBezTo>
                  <a:cubicBezTo>
                    <a:pt x="7095" y="10394"/>
                    <a:pt x="7332" y="10098"/>
                    <a:pt x="7671" y="10055"/>
                  </a:cubicBezTo>
                  <a:cubicBezTo>
                    <a:pt x="7702" y="10050"/>
                    <a:pt x="7733" y="10048"/>
                    <a:pt x="7764" y="10048"/>
                  </a:cubicBezTo>
                  <a:cubicBezTo>
                    <a:pt x="8137" y="10048"/>
                    <a:pt x="8456" y="10361"/>
                    <a:pt x="8824" y="10498"/>
                  </a:cubicBezTo>
                  <a:cubicBezTo>
                    <a:pt x="8979" y="10556"/>
                    <a:pt x="9138" y="10577"/>
                    <a:pt x="9301" y="10577"/>
                  </a:cubicBezTo>
                  <a:cubicBezTo>
                    <a:pt x="9761" y="10577"/>
                    <a:pt x="10247" y="10405"/>
                    <a:pt x="10716" y="10394"/>
                  </a:cubicBezTo>
                  <a:cubicBezTo>
                    <a:pt x="10918" y="10394"/>
                    <a:pt x="11110" y="10427"/>
                    <a:pt x="11309" y="10427"/>
                  </a:cubicBezTo>
                  <a:cubicBezTo>
                    <a:pt x="11343" y="10427"/>
                    <a:pt x="11377" y="10426"/>
                    <a:pt x="11411" y="10423"/>
                  </a:cubicBezTo>
                  <a:cubicBezTo>
                    <a:pt x="11648" y="10394"/>
                    <a:pt x="11884" y="10321"/>
                    <a:pt x="12032" y="10128"/>
                  </a:cubicBezTo>
                  <a:cubicBezTo>
                    <a:pt x="11692" y="9641"/>
                    <a:pt x="11352" y="9152"/>
                    <a:pt x="11012" y="8650"/>
                  </a:cubicBezTo>
                  <a:cubicBezTo>
                    <a:pt x="10792" y="8348"/>
                    <a:pt x="10510" y="8008"/>
                    <a:pt x="10139" y="8008"/>
                  </a:cubicBezTo>
                  <a:cubicBezTo>
                    <a:pt x="10110" y="8008"/>
                    <a:pt x="10081" y="8010"/>
                    <a:pt x="10051" y="8015"/>
                  </a:cubicBezTo>
                  <a:cubicBezTo>
                    <a:pt x="9845" y="8044"/>
                    <a:pt x="9667" y="8192"/>
                    <a:pt x="9474" y="8236"/>
                  </a:cubicBezTo>
                  <a:cubicBezTo>
                    <a:pt x="9413" y="8251"/>
                    <a:pt x="9353" y="8258"/>
                    <a:pt x="9293" y="8258"/>
                  </a:cubicBezTo>
                  <a:cubicBezTo>
                    <a:pt x="8842" y="8258"/>
                    <a:pt x="8453" y="7853"/>
                    <a:pt x="7982" y="7749"/>
                  </a:cubicBezTo>
                  <a:cubicBezTo>
                    <a:pt x="7889" y="7726"/>
                    <a:pt x="7795" y="7716"/>
                    <a:pt x="7699" y="7716"/>
                  </a:cubicBezTo>
                  <a:cubicBezTo>
                    <a:pt x="7356" y="7716"/>
                    <a:pt x="7005" y="7846"/>
                    <a:pt x="6681" y="7985"/>
                  </a:cubicBezTo>
                  <a:cubicBezTo>
                    <a:pt x="6327" y="8133"/>
                    <a:pt x="5306" y="8665"/>
                    <a:pt x="4937" y="8857"/>
                  </a:cubicBezTo>
                  <a:lnTo>
                    <a:pt x="4376" y="8916"/>
                  </a:lnTo>
                  <a:cubicBezTo>
                    <a:pt x="4760" y="8413"/>
                    <a:pt x="5129" y="7970"/>
                    <a:pt x="5469" y="7615"/>
                  </a:cubicBezTo>
                  <a:cubicBezTo>
                    <a:pt x="5913" y="7142"/>
                    <a:pt x="6341" y="6758"/>
                    <a:pt x="6725" y="6448"/>
                  </a:cubicBezTo>
                  <a:cubicBezTo>
                    <a:pt x="6745" y="6453"/>
                    <a:pt x="6770" y="6454"/>
                    <a:pt x="6799" y="6454"/>
                  </a:cubicBezTo>
                  <a:cubicBezTo>
                    <a:pt x="6857" y="6454"/>
                    <a:pt x="6932" y="6448"/>
                    <a:pt x="7021" y="6448"/>
                  </a:cubicBezTo>
                  <a:cubicBezTo>
                    <a:pt x="7598" y="6389"/>
                    <a:pt x="8189" y="6226"/>
                    <a:pt x="8721" y="5989"/>
                  </a:cubicBezTo>
                  <a:cubicBezTo>
                    <a:pt x="9001" y="5871"/>
                    <a:pt x="9268" y="5723"/>
                    <a:pt x="9563" y="5650"/>
                  </a:cubicBezTo>
                  <a:cubicBezTo>
                    <a:pt x="9904" y="5561"/>
                    <a:pt x="10273" y="5591"/>
                    <a:pt x="10554" y="5413"/>
                  </a:cubicBezTo>
                  <a:cubicBezTo>
                    <a:pt x="10820" y="5250"/>
                    <a:pt x="10982" y="4954"/>
                    <a:pt x="11234" y="4777"/>
                  </a:cubicBezTo>
                  <a:cubicBezTo>
                    <a:pt x="11470" y="4629"/>
                    <a:pt x="11751" y="4586"/>
                    <a:pt x="12017" y="4481"/>
                  </a:cubicBezTo>
                  <a:cubicBezTo>
                    <a:pt x="12150" y="4438"/>
                    <a:pt x="12801" y="4038"/>
                    <a:pt x="12564" y="3846"/>
                  </a:cubicBezTo>
                  <a:cubicBezTo>
                    <a:pt x="12328" y="3683"/>
                    <a:pt x="12091" y="3506"/>
                    <a:pt x="11810" y="3417"/>
                  </a:cubicBezTo>
                  <a:cubicBezTo>
                    <a:pt x="11677" y="3358"/>
                    <a:pt x="11530" y="3344"/>
                    <a:pt x="11382" y="3269"/>
                  </a:cubicBezTo>
                  <a:cubicBezTo>
                    <a:pt x="11202" y="3192"/>
                    <a:pt x="11004" y="3165"/>
                    <a:pt x="10799" y="3165"/>
                  </a:cubicBezTo>
                  <a:cubicBezTo>
                    <a:pt x="10416" y="3165"/>
                    <a:pt x="10009" y="3260"/>
                    <a:pt x="9652" y="3299"/>
                  </a:cubicBezTo>
                  <a:cubicBezTo>
                    <a:pt x="9356" y="3329"/>
                    <a:pt x="9076" y="3358"/>
                    <a:pt x="8810" y="3462"/>
                  </a:cubicBezTo>
                  <a:cubicBezTo>
                    <a:pt x="8617" y="3551"/>
                    <a:pt x="8455" y="3654"/>
                    <a:pt x="8278" y="3742"/>
                  </a:cubicBezTo>
                  <a:cubicBezTo>
                    <a:pt x="7893" y="3920"/>
                    <a:pt x="7435" y="3935"/>
                    <a:pt x="7095" y="4172"/>
                  </a:cubicBezTo>
                  <a:cubicBezTo>
                    <a:pt x="6741" y="4408"/>
                    <a:pt x="6548" y="4822"/>
                    <a:pt x="6504" y="5236"/>
                  </a:cubicBezTo>
                  <a:cubicBezTo>
                    <a:pt x="6459" y="5516"/>
                    <a:pt x="6445" y="5841"/>
                    <a:pt x="6504" y="6123"/>
                  </a:cubicBezTo>
                  <a:cubicBezTo>
                    <a:pt x="6534" y="6211"/>
                    <a:pt x="6548" y="6271"/>
                    <a:pt x="6563" y="6314"/>
                  </a:cubicBezTo>
                  <a:cubicBezTo>
                    <a:pt x="6193" y="6625"/>
                    <a:pt x="5779" y="7010"/>
                    <a:pt x="5336" y="7467"/>
                  </a:cubicBezTo>
                  <a:cubicBezTo>
                    <a:pt x="5188" y="7615"/>
                    <a:pt x="5040" y="7792"/>
                    <a:pt x="4878" y="7970"/>
                  </a:cubicBezTo>
                  <a:cubicBezTo>
                    <a:pt x="4715" y="7319"/>
                    <a:pt x="4671" y="6862"/>
                    <a:pt x="4656" y="6566"/>
                  </a:cubicBezTo>
                  <a:cubicBezTo>
                    <a:pt x="4863" y="6314"/>
                    <a:pt x="5336" y="5709"/>
                    <a:pt x="5499" y="5457"/>
                  </a:cubicBezTo>
                  <a:cubicBezTo>
                    <a:pt x="5676" y="5161"/>
                    <a:pt x="5854" y="4792"/>
                    <a:pt x="5661" y="4511"/>
                  </a:cubicBezTo>
                  <a:cubicBezTo>
                    <a:pt x="5617" y="4438"/>
                    <a:pt x="5543" y="4379"/>
                    <a:pt x="5513" y="4304"/>
                  </a:cubicBezTo>
                  <a:cubicBezTo>
                    <a:pt x="5484" y="4231"/>
                    <a:pt x="5484" y="4156"/>
                    <a:pt x="5499" y="4083"/>
                  </a:cubicBezTo>
                  <a:cubicBezTo>
                    <a:pt x="5543" y="3595"/>
                    <a:pt x="5602" y="3107"/>
                    <a:pt x="5779" y="2649"/>
                  </a:cubicBezTo>
                  <a:cubicBezTo>
                    <a:pt x="5927" y="2309"/>
                    <a:pt x="6149" y="1969"/>
                    <a:pt x="6104" y="1600"/>
                  </a:cubicBezTo>
                  <a:cubicBezTo>
                    <a:pt x="6075" y="1407"/>
                    <a:pt x="5986" y="1230"/>
                    <a:pt x="5913" y="1052"/>
                  </a:cubicBezTo>
                  <a:cubicBezTo>
                    <a:pt x="5824" y="816"/>
                    <a:pt x="5795" y="550"/>
                    <a:pt x="5824" y="299"/>
                  </a:cubicBezTo>
                  <a:cubicBezTo>
                    <a:pt x="5838" y="210"/>
                    <a:pt x="5838" y="122"/>
                    <a:pt x="5779" y="47"/>
                  </a:cubicBezTo>
                  <a:cubicBezTo>
                    <a:pt x="5751" y="14"/>
                    <a:pt x="5713" y="1"/>
                    <a:pt x="5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0576123" y="2992100"/>
              <a:ext cx="1589989" cy="1968986"/>
            </a:xfrm>
            <a:custGeom>
              <a:avLst/>
              <a:gdLst/>
              <a:ahLst/>
              <a:cxnLst/>
              <a:rect l="l" t="t" r="r" b="b"/>
              <a:pathLst>
                <a:path w="13643" h="16895" extrusionOk="0">
                  <a:moveTo>
                    <a:pt x="11264" y="4287"/>
                  </a:moveTo>
                  <a:cubicBezTo>
                    <a:pt x="11352" y="4287"/>
                    <a:pt x="11411" y="4287"/>
                    <a:pt x="11470" y="4301"/>
                  </a:cubicBezTo>
                  <a:cubicBezTo>
                    <a:pt x="11544" y="4317"/>
                    <a:pt x="11589" y="4331"/>
                    <a:pt x="11632" y="4346"/>
                  </a:cubicBezTo>
                  <a:cubicBezTo>
                    <a:pt x="11751" y="4390"/>
                    <a:pt x="11839" y="4420"/>
                    <a:pt x="11928" y="4449"/>
                  </a:cubicBezTo>
                  <a:cubicBezTo>
                    <a:pt x="12003" y="4465"/>
                    <a:pt x="12062" y="4479"/>
                    <a:pt x="12105" y="4494"/>
                  </a:cubicBezTo>
                  <a:cubicBezTo>
                    <a:pt x="12146" y="4508"/>
                    <a:pt x="12187" y="4524"/>
                    <a:pt x="12228" y="4546"/>
                  </a:cubicBezTo>
                  <a:lnTo>
                    <a:pt x="12228" y="4546"/>
                  </a:lnTo>
                  <a:cubicBezTo>
                    <a:pt x="12198" y="4555"/>
                    <a:pt x="12167" y="4567"/>
                    <a:pt x="12135" y="4583"/>
                  </a:cubicBezTo>
                  <a:cubicBezTo>
                    <a:pt x="12032" y="4597"/>
                    <a:pt x="11914" y="4642"/>
                    <a:pt x="11796" y="4686"/>
                  </a:cubicBezTo>
                  <a:cubicBezTo>
                    <a:pt x="11737" y="4701"/>
                    <a:pt x="11662" y="4731"/>
                    <a:pt x="11603" y="4760"/>
                  </a:cubicBezTo>
                  <a:cubicBezTo>
                    <a:pt x="11530" y="4790"/>
                    <a:pt x="11455" y="4834"/>
                    <a:pt x="11396" y="4878"/>
                  </a:cubicBezTo>
                  <a:cubicBezTo>
                    <a:pt x="11293" y="4952"/>
                    <a:pt x="11204" y="5026"/>
                    <a:pt x="11130" y="5100"/>
                  </a:cubicBezTo>
                  <a:cubicBezTo>
                    <a:pt x="11086" y="5145"/>
                    <a:pt x="11041" y="5204"/>
                    <a:pt x="10997" y="5247"/>
                  </a:cubicBezTo>
                  <a:cubicBezTo>
                    <a:pt x="10938" y="5307"/>
                    <a:pt x="10879" y="5366"/>
                    <a:pt x="10850" y="5411"/>
                  </a:cubicBezTo>
                  <a:cubicBezTo>
                    <a:pt x="10820" y="5425"/>
                    <a:pt x="10805" y="5440"/>
                    <a:pt x="10791" y="5454"/>
                  </a:cubicBezTo>
                  <a:cubicBezTo>
                    <a:pt x="10775" y="5470"/>
                    <a:pt x="10761" y="5484"/>
                    <a:pt x="10746" y="5484"/>
                  </a:cubicBezTo>
                  <a:cubicBezTo>
                    <a:pt x="10716" y="5499"/>
                    <a:pt x="10686" y="5513"/>
                    <a:pt x="10643" y="5529"/>
                  </a:cubicBezTo>
                  <a:cubicBezTo>
                    <a:pt x="10598" y="5543"/>
                    <a:pt x="10554" y="5558"/>
                    <a:pt x="10509" y="5558"/>
                  </a:cubicBezTo>
                  <a:cubicBezTo>
                    <a:pt x="10436" y="5573"/>
                    <a:pt x="10347" y="5588"/>
                    <a:pt x="10243" y="5602"/>
                  </a:cubicBezTo>
                  <a:cubicBezTo>
                    <a:pt x="10140" y="5618"/>
                    <a:pt x="10036" y="5632"/>
                    <a:pt x="9904" y="5661"/>
                  </a:cubicBezTo>
                  <a:cubicBezTo>
                    <a:pt x="9711" y="5706"/>
                    <a:pt x="9534" y="5780"/>
                    <a:pt x="9386" y="5854"/>
                  </a:cubicBezTo>
                  <a:cubicBezTo>
                    <a:pt x="9224" y="5913"/>
                    <a:pt x="9090" y="5986"/>
                    <a:pt x="8972" y="6046"/>
                  </a:cubicBezTo>
                  <a:cubicBezTo>
                    <a:pt x="8508" y="6242"/>
                    <a:pt x="8004" y="6386"/>
                    <a:pt x="7510" y="6438"/>
                  </a:cubicBezTo>
                  <a:lnTo>
                    <a:pt x="7510" y="6438"/>
                  </a:lnTo>
                  <a:cubicBezTo>
                    <a:pt x="7510" y="6430"/>
                    <a:pt x="7509" y="6423"/>
                    <a:pt x="7509" y="6416"/>
                  </a:cubicBezTo>
                  <a:cubicBezTo>
                    <a:pt x="7494" y="6357"/>
                    <a:pt x="7494" y="6297"/>
                    <a:pt x="7494" y="6238"/>
                  </a:cubicBezTo>
                  <a:cubicBezTo>
                    <a:pt x="7494" y="6120"/>
                    <a:pt x="7509" y="5986"/>
                    <a:pt x="7523" y="5868"/>
                  </a:cubicBezTo>
                  <a:cubicBezTo>
                    <a:pt x="7539" y="5795"/>
                    <a:pt x="7553" y="5720"/>
                    <a:pt x="7568" y="5661"/>
                  </a:cubicBezTo>
                  <a:cubicBezTo>
                    <a:pt x="7612" y="5558"/>
                    <a:pt x="7657" y="5454"/>
                    <a:pt x="7701" y="5381"/>
                  </a:cubicBezTo>
                  <a:cubicBezTo>
                    <a:pt x="7730" y="5336"/>
                    <a:pt x="7760" y="5307"/>
                    <a:pt x="7789" y="5277"/>
                  </a:cubicBezTo>
                  <a:cubicBezTo>
                    <a:pt x="7819" y="5247"/>
                    <a:pt x="7849" y="5218"/>
                    <a:pt x="7878" y="5204"/>
                  </a:cubicBezTo>
                  <a:cubicBezTo>
                    <a:pt x="7923" y="5174"/>
                    <a:pt x="7982" y="5145"/>
                    <a:pt x="8041" y="5115"/>
                  </a:cubicBezTo>
                  <a:cubicBezTo>
                    <a:pt x="8100" y="5100"/>
                    <a:pt x="8160" y="5070"/>
                    <a:pt x="8219" y="5056"/>
                  </a:cubicBezTo>
                  <a:cubicBezTo>
                    <a:pt x="8322" y="5026"/>
                    <a:pt x="8440" y="4997"/>
                    <a:pt x="8573" y="4952"/>
                  </a:cubicBezTo>
                  <a:cubicBezTo>
                    <a:pt x="8692" y="4922"/>
                    <a:pt x="8839" y="4878"/>
                    <a:pt x="8987" y="4804"/>
                  </a:cubicBezTo>
                  <a:cubicBezTo>
                    <a:pt x="9106" y="4760"/>
                    <a:pt x="9208" y="4701"/>
                    <a:pt x="9297" y="4642"/>
                  </a:cubicBezTo>
                  <a:cubicBezTo>
                    <a:pt x="9372" y="4597"/>
                    <a:pt x="9445" y="4567"/>
                    <a:pt x="9504" y="4538"/>
                  </a:cubicBezTo>
                  <a:cubicBezTo>
                    <a:pt x="9579" y="4508"/>
                    <a:pt x="9667" y="4479"/>
                    <a:pt x="9785" y="4465"/>
                  </a:cubicBezTo>
                  <a:cubicBezTo>
                    <a:pt x="9904" y="4435"/>
                    <a:pt x="10036" y="4420"/>
                    <a:pt x="10170" y="4405"/>
                  </a:cubicBezTo>
                  <a:cubicBezTo>
                    <a:pt x="10273" y="4405"/>
                    <a:pt x="10377" y="4390"/>
                    <a:pt x="10480" y="4376"/>
                  </a:cubicBezTo>
                  <a:cubicBezTo>
                    <a:pt x="10627" y="4346"/>
                    <a:pt x="10761" y="4331"/>
                    <a:pt x="10893" y="4317"/>
                  </a:cubicBezTo>
                  <a:cubicBezTo>
                    <a:pt x="11027" y="4301"/>
                    <a:pt x="11159" y="4287"/>
                    <a:pt x="11264" y="4287"/>
                  </a:cubicBezTo>
                  <a:close/>
                  <a:moveTo>
                    <a:pt x="5786" y="1510"/>
                  </a:moveTo>
                  <a:cubicBezTo>
                    <a:pt x="5807" y="1609"/>
                    <a:pt x="5834" y="1708"/>
                    <a:pt x="5868" y="1804"/>
                  </a:cubicBezTo>
                  <a:cubicBezTo>
                    <a:pt x="5883" y="1863"/>
                    <a:pt x="5913" y="1907"/>
                    <a:pt x="5927" y="1966"/>
                  </a:cubicBezTo>
                  <a:cubicBezTo>
                    <a:pt x="5957" y="2025"/>
                    <a:pt x="5986" y="2084"/>
                    <a:pt x="6001" y="2143"/>
                  </a:cubicBezTo>
                  <a:cubicBezTo>
                    <a:pt x="6016" y="2188"/>
                    <a:pt x="6016" y="2218"/>
                    <a:pt x="6031" y="2232"/>
                  </a:cubicBezTo>
                  <a:lnTo>
                    <a:pt x="6031" y="2262"/>
                  </a:lnTo>
                  <a:cubicBezTo>
                    <a:pt x="6031" y="2291"/>
                    <a:pt x="6016" y="2321"/>
                    <a:pt x="6016" y="2366"/>
                  </a:cubicBezTo>
                  <a:cubicBezTo>
                    <a:pt x="6001" y="2439"/>
                    <a:pt x="5957" y="2528"/>
                    <a:pt x="5913" y="2632"/>
                  </a:cubicBezTo>
                  <a:cubicBezTo>
                    <a:pt x="5868" y="2735"/>
                    <a:pt x="5795" y="2853"/>
                    <a:pt x="5735" y="3001"/>
                  </a:cubicBezTo>
                  <a:cubicBezTo>
                    <a:pt x="5631" y="3267"/>
                    <a:pt x="5558" y="3548"/>
                    <a:pt x="5513" y="3814"/>
                  </a:cubicBezTo>
                  <a:cubicBezTo>
                    <a:pt x="5469" y="4080"/>
                    <a:pt x="5440" y="4331"/>
                    <a:pt x="5410" y="4583"/>
                  </a:cubicBezTo>
                  <a:lnTo>
                    <a:pt x="5410" y="4745"/>
                  </a:lnTo>
                  <a:lnTo>
                    <a:pt x="5410" y="4893"/>
                  </a:lnTo>
                  <a:cubicBezTo>
                    <a:pt x="5424" y="4938"/>
                    <a:pt x="5440" y="5011"/>
                    <a:pt x="5469" y="5070"/>
                  </a:cubicBezTo>
                  <a:cubicBezTo>
                    <a:pt x="5484" y="5129"/>
                    <a:pt x="5513" y="5188"/>
                    <a:pt x="5543" y="5233"/>
                  </a:cubicBezTo>
                  <a:cubicBezTo>
                    <a:pt x="5572" y="5263"/>
                    <a:pt x="5588" y="5292"/>
                    <a:pt x="5602" y="5307"/>
                  </a:cubicBezTo>
                  <a:cubicBezTo>
                    <a:pt x="5631" y="5336"/>
                    <a:pt x="5661" y="5366"/>
                    <a:pt x="5661" y="5381"/>
                  </a:cubicBezTo>
                  <a:lnTo>
                    <a:pt x="5661" y="5395"/>
                  </a:lnTo>
                  <a:cubicBezTo>
                    <a:pt x="5647" y="5425"/>
                    <a:pt x="5631" y="5470"/>
                    <a:pt x="5602" y="5529"/>
                  </a:cubicBezTo>
                  <a:cubicBezTo>
                    <a:pt x="5572" y="5588"/>
                    <a:pt x="5543" y="5647"/>
                    <a:pt x="5499" y="5706"/>
                  </a:cubicBezTo>
                  <a:cubicBezTo>
                    <a:pt x="5484" y="5736"/>
                    <a:pt x="5469" y="5765"/>
                    <a:pt x="5440" y="5795"/>
                  </a:cubicBezTo>
                  <a:cubicBezTo>
                    <a:pt x="5395" y="5868"/>
                    <a:pt x="5336" y="5943"/>
                    <a:pt x="5262" y="6031"/>
                  </a:cubicBezTo>
                  <a:cubicBezTo>
                    <a:pt x="5174" y="6164"/>
                    <a:pt x="5055" y="6312"/>
                    <a:pt x="4951" y="6445"/>
                  </a:cubicBezTo>
                  <a:cubicBezTo>
                    <a:pt x="4947" y="6450"/>
                    <a:pt x="4944" y="6455"/>
                    <a:pt x="4940" y="6460"/>
                  </a:cubicBezTo>
                  <a:lnTo>
                    <a:pt x="4940" y="6460"/>
                  </a:lnTo>
                  <a:cubicBezTo>
                    <a:pt x="4895" y="6426"/>
                    <a:pt x="4849" y="6391"/>
                    <a:pt x="4804" y="6357"/>
                  </a:cubicBezTo>
                  <a:cubicBezTo>
                    <a:pt x="4730" y="6297"/>
                    <a:pt x="4642" y="6223"/>
                    <a:pt x="4582" y="6179"/>
                  </a:cubicBezTo>
                  <a:cubicBezTo>
                    <a:pt x="4553" y="6150"/>
                    <a:pt x="4523" y="6120"/>
                    <a:pt x="4494" y="6105"/>
                  </a:cubicBezTo>
                  <a:cubicBezTo>
                    <a:pt x="4494" y="6091"/>
                    <a:pt x="4478" y="6091"/>
                    <a:pt x="4478" y="6075"/>
                  </a:cubicBezTo>
                  <a:cubicBezTo>
                    <a:pt x="4464" y="6075"/>
                    <a:pt x="4464" y="6061"/>
                    <a:pt x="4464" y="6061"/>
                  </a:cubicBezTo>
                  <a:cubicBezTo>
                    <a:pt x="4419" y="6016"/>
                    <a:pt x="4376" y="5972"/>
                    <a:pt x="4331" y="5913"/>
                  </a:cubicBezTo>
                  <a:cubicBezTo>
                    <a:pt x="4271" y="5839"/>
                    <a:pt x="4228" y="5765"/>
                    <a:pt x="4198" y="5691"/>
                  </a:cubicBezTo>
                  <a:cubicBezTo>
                    <a:pt x="4183" y="5661"/>
                    <a:pt x="4183" y="5632"/>
                    <a:pt x="4169" y="5602"/>
                  </a:cubicBezTo>
                  <a:lnTo>
                    <a:pt x="4169" y="5529"/>
                  </a:lnTo>
                  <a:lnTo>
                    <a:pt x="4169" y="5470"/>
                  </a:lnTo>
                  <a:cubicBezTo>
                    <a:pt x="4169" y="5470"/>
                    <a:pt x="4183" y="5440"/>
                    <a:pt x="4183" y="5411"/>
                  </a:cubicBezTo>
                  <a:lnTo>
                    <a:pt x="4228" y="5322"/>
                  </a:lnTo>
                  <a:cubicBezTo>
                    <a:pt x="4242" y="5277"/>
                    <a:pt x="4271" y="5218"/>
                    <a:pt x="4301" y="5145"/>
                  </a:cubicBezTo>
                  <a:cubicBezTo>
                    <a:pt x="4331" y="5070"/>
                    <a:pt x="4360" y="4981"/>
                    <a:pt x="4376" y="4878"/>
                  </a:cubicBezTo>
                  <a:cubicBezTo>
                    <a:pt x="4390" y="4804"/>
                    <a:pt x="4390" y="4731"/>
                    <a:pt x="4390" y="4656"/>
                  </a:cubicBezTo>
                  <a:cubicBezTo>
                    <a:pt x="4390" y="4567"/>
                    <a:pt x="4376" y="4494"/>
                    <a:pt x="4376" y="4420"/>
                  </a:cubicBezTo>
                  <a:cubicBezTo>
                    <a:pt x="4360" y="4317"/>
                    <a:pt x="4331" y="4213"/>
                    <a:pt x="4316" y="4139"/>
                  </a:cubicBezTo>
                  <a:cubicBezTo>
                    <a:pt x="4287" y="4051"/>
                    <a:pt x="4271" y="3992"/>
                    <a:pt x="4271" y="3932"/>
                  </a:cubicBezTo>
                  <a:cubicBezTo>
                    <a:pt x="4257" y="3888"/>
                    <a:pt x="4257" y="3814"/>
                    <a:pt x="4257" y="3755"/>
                  </a:cubicBezTo>
                  <a:cubicBezTo>
                    <a:pt x="4257" y="3637"/>
                    <a:pt x="4271" y="3503"/>
                    <a:pt x="4316" y="3355"/>
                  </a:cubicBezTo>
                  <a:cubicBezTo>
                    <a:pt x="4360" y="3223"/>
                    <a:pt x="4419" y="3089"/>
                    <a:pt x="4494" y="2957"/>
                  </a:cubicBezTo>
                  <a:cubicBezTo>
                    <a:pt x="4582" y="2794"/>
                    <a:pt x="4701" y="2632"/>
                    <a:pt x="4833" y="2469"/>
                  </a:cubicBezTo>
                  <a:cubicBezTo>
                    <a:pt x="4967" y="2307"/>
                    <a:pt x="5129" y="2159"/>
                    <a:pt x="5277" y="1996"/>
                  </a:cubicBezTo>
                  <a:cubicBezTo>
                    <a:pt x="5443" y="1830"/>
                    <a:pt x="5613" y="1668"/>
                    <a:pt x="5786" y="1510"/>
                  </a:cubicBezTo>
                  <a:close/>
                  <a:moveTo>
                    <a:pt x="6386" y="6400"/>
                  </a:moveTo>
                  <a:lnTo>
                    <a:pt x="6386" y="6519"/>
                  </a:lnTo>
                  <a:cubicBezTo>
                    <a:pt x="6394" y="6569"/>
                    <a:pt x="6402" y="6624"/>
                    <a:pt x="6411" y="6678"/>
                  </a:cubicBezTo>
                  <a:lnTo>
                    <a:pt x="6411" y="6678"/>
                  </a:lnTo>
                  <a:cubicBezTo>
                    <a:pt x="6186" y="6875"/>
                    <a:pt x="5947" y="7094"/>
                    <a:pt x="5700" y="7335"/>
                  </a:cubicBezTo>
                  <a:lnTo>
                    <a:pt x="5700" y="7335"/>
                  </a:lnTo>
                  <a:cubicBezTo>
                    <a:pt x="5700" y="7328"/>
                    <a:pt x="5699" y="7321"/>
                    <a:pt x="5699" y="7313"/>
                  </a:cubicBezTo>
                  <a:lnTo>
                    <a:pt x="5699" y="7313"/>
                  </a:lnTo>
                  <a:cubicBezTo>
                    <a:pt x="5789" y="7193"/>
                    <a:pt x="5895" y="7048"/>
                    <a:pt x="6001" y="6903"/>
                  </a:cubicBezTo>
                  <a:cubicBezTo>
                    <a:pt x="6090" y="6800"/>
                    <a:pt x="6179" y="6682"/>
                    <a:pt x="6252" y="6593"/>
                  </a:cubicBezTo>
                  <a:cubicBezTo>
                    <a:pt x="6282" y="6534"/>
                    <a:pt x="6327" y="6489"/>
                    <a:pt x="6356" y="6445"/>
                  </a:cubicBezTo>
                  <a:cubicBezTo>
                    <a:pt x="6366" y="6430"/>
                    <a:pt x="6376" y="6415"/>
                    <a:pt x="6386" y="6400"/>
                  </a:cubicBezTo>
                  <a:close/>
                  <a:moveTo>
                    <a:pt x="8189" y="8824"/>
                  </a:moveTo>
                  <a:cubicBezTo>
                    <a:pt x="8248" y="8824"/>
                    <a:pt x="8292" y="8840"/>
                    <a:pt x="8337" y="8840"/>
                  </a:cubicBezTo>
                  <a:cubicBezTo>
                    <a:pt x="8366" y="8854"/>
                    <a:pt x="8396" y="8869"/>
                    <a:pt x="8426" y="8869"/>
                  </a:cubicBezTo>
                  <a:cubicBezTo>
                    <a:pt x="8499" y="8899"/>
                    <a:pt x="8573" y="8943"/>
                    <a:pt x="8662" y="8988"/>
                  </a:cubicBezTo>
                  <a:cubicBezTo>
                    <a:pt x="8721" y="9017"/>
                    <a:pt x="8795" y="9061"/>
                    <a:pt x="8869" y="9106"/>
                  </a:cubicBezTo>
                  <a:cubicBezTo>
                    <a:pt x="8972" y="9165"/>
                    <a:pt x="9106" y="9224"/>
                    <a:pt x="9253" y="9283"/>
                  </a:cubicBezTo>
                  <a:cubicBezTo>
                    <a:pt x="9327" y="9313"/>
                    <a:pt x="9415" y="9327"/>
                    <a:pt x="9490" y="9342"/>
                  </a:cubicBezTo>
                  <a:cubicBezTo>
                    <a:pt x="9579" y="9372"/>
                    <a:pt x="9667" y="9372"/>
                    <a:pt x="9770" y="9372"/>
                  </a:cubicBezTo>
                  <a:cubicBezTo>
                    <a:pt x="9874" y="9372"/>
                    <a:pt x="9977" y="9372"/>
                    <a:pt x="10081" y="9342"/>
                  </a:cubicBezTo>
                  <a:cubicBezTo>
                    <a:pt x="10170" y="9313"/>
                    <a:pt x="10243" y="9283"/>
                    <a:pt x="10318" y="9254"/>
                  </a:cubicBezTo>
                  <a:cubicBezTo>
                    <a:pt x="10361" y="9238"/>
                    <a:pt x="10406" y="9224"/>
                    <a:pt x="10436" y="9195"/>
                  </a:cubicBezTo>
                  <a:cubicBezTo>
                    <a:pt x="10495" y="9179"/>
                    <a:pt x="10539" y="9150"/>
                    <a:pt x="10568" y="9135"/>
                  </a:cubicBezTo>
                  <a:lnTo>
                    <a:pt x="10598" y="9135"/>
                  </a:lnTo>
                  <a:lnTo>
                    <a:pt x="10613" y="9120"/>
                  </a:lnTo>
                  <a:lnTo>
                    <a:pt x="10627" y="9120"/>
                  </a:lnTo>
                  <a:cubicBezTo>
                    <a:pt x="10627" y="9135"/>
                    <a:pt x="10627" y="9135"/>
                    <a:pt x="10643" y="9135"/>
                  </a:cubicBezTo>
                  <a:cubicBezTo>
                    <a:pt x="10657" y="9135"/>
                    <a:pt x="10686" y="9150"/>
                    <a:pt x="10702" y="9179"/>
                  </a:cubicBezTo>
                  <a:cubicBezTo>
                    <a:pt x="10746" y="9209"/>
                    <a:pt x="10805" y="9254"/>
                    <a:pt x="10864" y="9313"/>
                  </a:cubicBezTo>
                  <a:cubicBezTo>
                    <a:pt x="10909" y="9386"/>
                    <a:pt x="10968" y="9461"/>
                    <a:pt x="11027" y="9534"/>
                  </a:cubicBezTo>
                  <a:cubicBezTo>
                    <a:pt x="11230" y="9825"/>
                    <a:pt x="11427" y="10122"/>
                    <a:pt x="11626" y="10417"/>
                  </a:cubicBezTo>
                  <a:lnTo>
                    <a:pt x="11626" y="10417"/>
                  </a:lnTo>
                  <a:cubicBezTo>
                    <a:pt x="11596" y="10415"/>
                    <a:pt x="11564" y="10412"/>
                    <a:pt x="11530" y="10407"/>
                  </a:cubicBezTo>
                  <a:cubicBezTo>
                    <a:pt x="11426" y="10407"/>
                    <a:pt x="11323" y="10391"/>
                    <a:pt x="11204" y="10391"/>
                  </a:cubicBezTo>
                  <a:lnTo>
                    <a:pt x="11189" y="10391"/>
                  </a:lnTo>
                  <a:cubicBezTo>
                    <a:pt x="11027" y="10407"/>
                    <a:pt x="10893" y="10421"/>
                    <a:pt x="10761" y="10436"/>
                  </a:cubicBezTo>
                  <a:cubicBezTo>
                    <a:pt x="10554" y="10466"/>
                    <a:pt x="10361" y="10495"/>
                    <a:pt x="10199" y="10525"/>
                  </a:cubicBezTo>
                  <a:cubicBezTo>
                    <a:pt x="10036" y="10554"/>
                    <a:pt x="9888" y="10569"/>
                    <a:pt x="9770" y="10569"/>
                  </a:cubicBezTo>
                  <a:lnTo>
                    <a:pt x="9608" y="10569"/>
                  </a:lnTo>
                  <a:lnTo>
                    <a:pt x="9474" y="10525"/>
                  </a:lnTo>
                  <a:cubicBezTo>
                    <a:pt x="9431" y="10509"/>
                    <a:pt x="9372" y="10480"/>
                    <a:pt x="9297" y="10436"/>
                  </a:cubicBezTo>
                  <a:cubicBezTo>
                    <a:pt x="9238" y="10407"/>
                    <a:pt x="9179" y="10377"/>
                    <a:pt x="9120" y="10332"/>
                  </a:cubicBezTo>
                  <a:lnTo>
                    <a:pt x="8942" y="10243"/>
                  </a:lnTo>
                  <a:cubicBezTo>
                    <a:pt x="8854" y="10200"/>
                    <a:pt x="8751" y="10141"/>
                    <a:pt x="8633" y="10111"/>
                  </a:cubicBezTo>
                  <a:cubicBezTo>
                    <a:pt x="8573" y="10096"/>
                    <a:pt x="8514" y="10066"/>
                    <a:pt x="8440" y="10066"/>
                  </a:cubicBezTo>
                  <a:cubicBezTo>
                    <a:pt x="8381" y="10052"/>
                    <a:pt x="8307" y="10036"/>
                    <a:pt x="8233" y="10036"/>
                  </a:cubicBezTo>
                  <a:cubicBezTo>
                    <a:pt x="8174" y="10036"/>
                    <a:pt x="8115" y="10052"/>
                    <a:pt x="8071" y="10052"/>
                  </a:cubicBezTo>
                  <a:cubicBezTo>
                    <a:pt x="7982" y="10066"/>
                    <a:pt x="7908" y="10081"/>
                    <a:pt x="7849" y="10111"/>
                  </a:cubicBezTo>
                  <a:cubicBezTo>
                    <a:pt x="7730" y="10141"/>
                    <a:pt x="7627" y="10200"/>
                    <a:pt x="7553" y="10243"/>
                  </a:cubicBezTo>
                  <a:cubicBezTo>
                    <a:pt x="7480" y="10273"/>
                    <a:pt x="7435" y="10318"/>
                    <a:pt x="7376" y="10347"/>
                  </a:cubicBezTo>
                  <a:cubicBezTo>
                    <a:pt x="7316" y="10391"/>
                    <a:pt x="7257" y="10421"/>
                    <a:pt x="7198" y="10450"/>
                  </a:cubicBezTo>
                  <a:cubicBezTo>
                    <a:pt x="7184" y="10450"/>
                    <a:pt x="7169" y="10466"/>
                    <a:pt x="7154" y="10466"/>
                  </a:cubicBezTo>
                  <a:cubicBezTo>
                    <a:pt x="7139" y="10480"/>
                    <a:pt x="7125" y="10480"/>
                    <a:pt x="7125" y="10480"/>
                  </a:cubicBezTo>
                  <a:lnTo>
                    <a:pt x="7021" y="10480"/>
                  </a:lnTo>
                  <a:cubicBezTo>
                    <a:pt x="6977" y="10466"/>
                    <a:pt x="6918" y="10436"/>
                    <a:pt x="6859" y="10407"/>
                  </a:cubicBezTo>
                  <a:cubicBezTo>
                    <a:pt x="6784" y="10362"/>
                    <a:pt x="6711" y="10318"/>
                    <a:pt x="6652" y="10259"/>
                  </a:cubicBezTo>
                  <a:lnTo>
                    <a:pt x="6593" y="10200"/>
                  </a:lnTo>
                  <a:cubicBezTo>
                    <a:pt x="6534" y="10155"/>
                    <a:pt x="6474" y="10081"/>
                    <a:pt x="6400" y="10007"/>
                  </a:cubicBezTo>
                  <a:cubicBezTo>
                    <a:pt x="6311" y="9904"/>
                    <a:pt x="6210" y="9779"/>
                    <a:pt x="6117" y="9671"/>
                  </a:cubicBezTo>
                  <a:lnTo>
                    <a:pt x="6117" y="9671"/>
                  </a:lnTo>
                  <a:cubicBezTo>
                    <a:pt x="6248" y="9602"/>
                    <a:pt x="6391" y="9529"/>
                    <a:pt x="6534" y="9461"/>
                  </a:cubicBezTo>
                  <a:cubicBezTo>
                    <a:pt x="6711" y="9372"/>
                    <a:pt x="6873" y="9283"/>
                    <a:pt x="7021" y="9209"/>
                  </a:cubicBezTo>
                  <a:cubicBezTo>
                    <a:pt x="7095" y="9179"/>
                    <a:pt x="7169" y="9150"/>
                    <a:pt x="7228" y="9120"/>
                  </a:cubicBezTo>
                  <a:cubicBezTo>
                    <a:pt x="7287" y="9090"/>
                    <a:pt x="7332" y="9076"/>
                    <a:pt x="7361" y="9061"/>
                  </a:cubicBezTo>
                  <a:cubicBezTo>
                    <a:pt x="7523" y="8988"/>
                    <a:pt x="7687" y="8928"/>
                    <a:pt x="7819" y="8899"/>
                  </a:cubicBezTo>
                  <a:cubicBezTo>
                    <a:pt x="7893" y="8869"/>
                    <a:pt x="7953" y="8854"/>
                    <a:pt x="8026" y="8840"/>
                  </a:cubicBezTo>
                  <a:cubicBezTo>
                    <a:pt x="8085" y="8840"/>
                    <a:pt x="8144" y="8824"/>
                    <a:pt x="8189" y="8824"/>
                  </a:cubicBezTo>
                  <a:close/>
                  <a:moveTo>
                    <a:pt x="1455" y="5637"/>
                  </a:moveTo>
                  <a:cubicBezTo>
                    <a:pt x="1458" y="5650"/>
                    <a:pt x="1460" y="5663"/>
                    <a:pt x="1463" y="5677"/>
                  </a:cubicBezTo>
                  <a:cubicBezTo>
                    <a:pt x="1493" y="5824"/>
                    <a:pt x="1538" y="5972"/>
                    <a:pt x="1581" y="6120"/>
                  </a:cubicBezTo>
                  <a:cubicBezTo>
                    <a:pt x="1640" y="6268"/>
                    <a:pt x="1685" y="6400"/>
                    <a:pt x="1759" y="6548"/>
                  </a:cubicBezTo>
                  <a:cubicBezTo>
                    <a:pt x="1818" y="6666"/>
                    <a:pt x="1877" y="6755"/>
                    <a:pt x="1936" y="6830"/>
                  </a:cubicBezTo>
                  <a:cubicBezTo>
                    <a:pt x="1981" y="6889"/>
                    <a:pt x="2025" y="6948"/>
                    <a:pt x="2054" y="6992"/>
                  </a:cubicBezTo>
                  <a:cubicBezTo>
                    <a:pt x="2113" y="7066"/>
                    <a:pt x="2158" y="7125"/>
                    <a:pt x="2202" y="7169"/>
                  </a:cubicBezTo>
                  <a:cubicBezTo>
                    <a:pt x="2217" y="7199"/>
                    <a:pt x="2232" y="7214"/>
                    <a:pt x="2247" y="7228"/>
                  </a:cubicBezTo>
                  <a:cubicBezTo>
                    <a:pt x="2247" y="7258"/>
                    <a:pt x="2261" y="7273"/>
                    <a:pt x="2261" y="7287"/>
                  </a:cubicBezTo>
                  <a:cubicBezTo>
                    <a:pt x="2277" y="7303"/>
                    <a:pt x="2277" y="7317"/>
                    <a:pt x="2291" y="7332"/>
                  </a:cubicBezTo>
                  <a:cubicBezTo>
                    <a:pt x="2291" y="7362"/>
                    <a:pt x="2291" y="7405"/>
                    <a:pt x="2306" y="7450"/>
                  </a:cubicBezTo>
                  <a:lnTo>
                    <a:pt x="2306" y="7628"/>
                  </a:lnTo>
                  <a:lnTo>
                    <a:pt x="2306" y="7849"/>
                  </a:lnTo>
                  <a:cubicBezTo>
                    <a:pt x="2306" y="7938"/>
                    <a:pt x="2306" y="8026"/>
                    <a:pt x="2320" y="8130"/>
                  </a:cubicBezTo>
                  <a:cubicBezTo>
                    <a:pt x="2336" y="8337"/>
                    <a:pt x="2379" y="8515"/>
                    <a:pt x="2424" y="8677"/>
                  </a:cubicBezTo>
                  <a:cubicBezTo>
                    <a:pt x="2468" y="8840"/>
                    <a:pt x="2513" y="8988"/>
                    <a:pt x="2557" y="9120"/>
                  </a:cubicBezTo>
                  <a:cubicBezTo>
                    <a:pt x="2675" y="9549"/>
                    <a:pt x="2734" y="9993"/>
                    <a:pt x="2734" y="10436"/>
                  </a:cubicBezTo>
                  <a:lnTo>
                    <a:pt x="2734" y="10627"/>
                  </a:lnTo>
                  <a:lnTo>
                    <a:pt x="2734" y="10627"/>
                  </a:lnTo>
                  <a:cubicBezTo>
                    <a:pt x="2656" y="10623"/>
                    <a:pt x="2569" y="10611"/>
                    <a:pt x="2484" y="10598"/>
                  </a:cubicBezTo>
                  <a:cubicBezTo>
                    <a:pt x="2379" y="10569"/>
                    <a:pt x="2277" y="10554"/>
                    <a:pt x="2173" y="10525"/>
                  </a:cubicBezTo>
                  <a:cubicBezTo>
                    <a:pt x="2099" y="10495"/>
                    <a:pt x="2040" y="10480"/>
                    <a:pt x="1966" y="10436"/>
                  </a:cubicBezTo>
                  <a:cubicBezTo>
                    <a:pt x="1877" y="10391"/>
                    <a:pt x="1788" y="10332"/>
                    <a:pt x="1715" y="10273"/>
                  </a:cubicBezTo>
                  <a:cubicBezTo>
                    <a:pt x="1685" y="10243"/>
                    <a:pt x="1656" y="10214"/>
                    <a:pt x="1626" y="10170"/>
                  </a:cubicBezTo>
                  <a:cubicBezTo>
                    <a:pt x="1597" y="10141"/>
                    <a:pt x="1581" y="10111"/>
                    <a:pt x="1567" y="10066"/>
                  </a:cubicBezTo>
                  <a:cubicBezTo>
                    <a:pt x="1538" y="10022"/>
                    <a:pt x="1522" y="9963"/>
                    <a:pt x="1508" y="9889"/>
                  </a:cubicBezTo>
                  <a:cubicBezTo>
                    <a:pt x="1493" y="9845"/>
                    <a:pt x="1478" y="9770"/>
                    <a:pt x="1463" y="9711"/>
                  </a:cubicBezTo>
                  <a:cubicBezTo>
                    <a:pt x="1449" y="9608"/>
                    <a:pt x="1449" y="9490"/>
                    <a:pt x="1419" y="9357"/>
                  </a:cubicBezTo>
                  <a:cubicBezTo>
                    <a:pt x="1404" y="9224"/>
                    <a:pt x="1390" y="9076"/>
                    <a:pt x="1345" y="8928"/>
                  </a:cubicBezTo>
                  <a:cubicBezTo>
                    <a:pt x="1301" y="8795"/>
                    <a:pt x="1256" y="8692"/>
                    <a:pt x="1227" y="8588"/>
                  </a:cubicBezTo>
                  <a:cubicBezTo>
                    <a:pt x="1183" y="8499"/>
                    <a:pt x="1153" y="8426"/>
                    <a:pt x="1138" y="8367"/>
                  </a:cubicBezTo>
                  <a:cubicBezTo>
                    <a:pt x="1124" y="8292"/>
                    <a:pt x="1108" y="8219"/>
                    <a:pt x="1108" y="8130"/>
                  </a:cubicBezTo>
                  <a:cubicBezTo>
                    <a:pt x="1108" y="8071"/>
                    <a:pt x="1124" y="8012"/>
                    <a:pt x="1124" y="7938"/>
                  </a:cubicBezTo>
                  <a:cubicBezTo>
                    <a:pt x="1138" y="7835"/>
                    <a:pt x="1153" y="7716"/>
                    <a:pt x="1167" y="7583"/>
                  </a:cubicBezTo>
                  <a:cubicBezTo>
                    <a:pt x="1183" y="7450"/>
                    <a:pt x="1197" y="7303"/>
                    <a:pt x="1197" y="7139"/>
                  </a:cubicBezTo>
                  <a:lnTo>
                    <a:pt x="1197" y="6977"/>
                  </a:lnTo>
                  <a:cubicBezTo>
                    <a:pt x="1197" y="6932"/>
                    <a:pt x="1183" y="6873"/>
                    <a:pt x="1167" y="6830"/>
                  </a:cubicBezTo>
                  <a:cubicBezTo>
                    <a:pt x="1167" y="6755"/>
                    <a:pt x="1153" y="6711"/>
                    <a:pt x="1138" y="6666"/>
                  </a:cubicBezTo>
                  <a:cubicBezTo>
                    <a:pt x="1124" y="6623"/>
                    <a:pt x="1124" y="6593"/>
                    <a:pt x="1124" y="6578"/>
                  </a:cubicBezTo>
                  <a:lnTo>
                    <a:pt x="1124" y="6534"/>
                  </a:lnTo>
                  <a:lnTo>
                    <a:pt x="1124" y="6445"/>
                  </a:lnTo>
                  <a:cubicBezTo>
                    <a:pt x="1138" y="6400"/>
                    <a:pt x="1153" y="6341"/>
                    <a:pt x="1167" y="6282"/>
                  </a:cubicBezTo>
                  <a:cubicBezTo>
                    <a:pt x="1197" y="6223"/>
                    <a:pt x="1227" y="6150"/>
                    <a:pt x="1256" y="6075"/>
                  </a:cubicBezTo>
                  <a:cubicBezTo>
                    <a:pt x="1317" y="5927"/>
                    <a:pt x="1384" y="5782"/>
                    <a:pt x="1455" y="5637"/>
                  </a:cubicBezTo>
                  <a:close/>
                  <a:moveTo>
                    <a:pt x="5122" y="10212"/>
                  </a:moveTo>
                  <a:cubicBezTo>
                    <a:pt x="5204" y="10314"/>
                    <a:pt x="5298" y="10427"/>
                    <a:pt x="5395" y="10539"/>
                  </a:cubicBezTo>
                  <a:cubicBezTo>
                    <a:pt x="5484" y="10657"/>
                    <a:pt x="5572" y="10761"/>
                    <a:pt x="5676" y="10864"/>
                  </a:cubicBezTo>
                  <a:cubicBezTo>
                    <a:pt x="5720" y="10909"/>
                    <a:pt x="5765" y="10953"/>
                    <a:pt x="5809" y="11012"/>
                  </a:cubicBezTo>
                  <a:cubicBezTo>
                    <a:pt x="5854" y="11057"/>
                    <a:pt x="5897" y="11101"/>
                    <a:pt x="5957" y="11130"/>
                  </a:cubicBezTo>
                  <a:lnTo>
                    <a:pt x="5957" y="11146"/>
                  </a:lnTo>
                  <a:cubicBezTo>
                    <a:pt x="6031" y="11189"/>
                    <a:pt x="6090" y="11249"/>
                    <a:pt x="6179" y="11293"/>
                  </a:cubicBezTo>
                  <a:cubicBezTo>
                    <a:pt x="6297" y="11367"/>
                    <a:pt x="6430" y="11441"/>
                    <a:pt x="6577" y="11500"/>
                  </a:cubicBezTo>
                  <a:cubicBezTo>
                    <a:pt x="6600" y="11509"/>
                    <a:pt x="6622" y="11518"/>
                    <a:pt x="6644" y="11527"/>
                  </a:cubicBezTo>
                  <a:lnTo>
                    <a:pt x="6644" y="11527"/>
                  </a:lnTo>
                  <a:cubicBezTo>
                    <a:pt x="6637" y="11528"/>
                    <a:pt x="6630" y="11529"/>
                    <a:pt x="6622" y="11530"/>
                  </a:cubicBezTo>
                  <a:cubicBezTo>
                    <a:pt x="6518" y="11544"/>
                    <a:pt x="6415" y="11574"/>
                    <a:pt x="6327" y="11603"/>
                  </a:cubicBezTo>
                  <a:cubicBezTo>
                    <a:pt x="6238" y="11633"/>
                    <a:pt x="6163" y="11648"/>
                    <a:pt x="6090" y="11678"/>
                  </a:cubicBezTo>
                  <a:cubicBezTo>
                    <a:pt x="5986" y="11722"/>
                    <a:pt x="5897" y="11751"/>
                    <a:pt x="5824" y="11766"/>
                  </a:cubicBezTo>
                  <a:cubicBezTo>
                    <a:pt x="5795" y="11781"/>
                    <a:pt x="5765" y="11781"/>
                    <a:pt x="5735" y="11781"/>
                  </a:cubicBezTo>
                  <a:cubicBezTo>
                    <a:pt x="5706" y="11796"/>
                    <a:pt x="5690" y="11796"/>
                    <a:pt x="5676" y="11796"/>
                  </a:cubicBezTo>
                  <a:lnTo>
                    <a:pt x="5661" y="11796"/>
                  </a:lnTo>
                  <a:cubicBezTo>
                    <a:pt x="5647" y="11796"/>
                    <a:pt x="5617" y="11796"/>
                    <a:pt x="5588" y="11781"/>
                  </a:cubicBezTo>
                  <a:cubicBezTo>
                    <a:pt x="5558" y="11781"/>
                    <a:pt x="5528" y="11766"/>
                    <a:pt x="5499" y="11751"/>
                  </a:cubicBezTo>
                  <a:cubicBezTo>
                    <a:pt x="5440" y="11737"/>
                    <a:pt x="5381" y="11722"/>
                    <a:pt x="5292" y="11692"/>
                  </a:cubicBezTo>
                  <a:cubicBezTo>
                    <a:pt x="5217" y="11678"/>
                    <a:pt x="5129" y="11648"/>
                    <a:pt x="5026" y="11648"/>
                  </a:cubicBezTo>
                  <a:cubicBezTo>
                    <a:pt x="4967" y="11633"/>
                    <a:pt x="4908" y="11633"/>
                    <a:pt x="4863" y="11633"/>
                  </a:cubicBezTo>
                  <a:cubicBezTo>
                    <a:pt x="4685" y="11633"/>
                    <a:pt x="4523" y="11662"/>
                    <a:pt x="4376" y="11707"/>
                  </a:cubicBezTo>
                  <a:cubicBezTo>
                    <a:pt x="4257" y="11751"/>
                    <a:pt x="4153" y="11796"/>
                    <a:pt x="4050" y="11855"/>
                  </a:cubicBezTo>
                  <a:cubicBezTo>
                    <a:pt x="4037" y="11863"/>
                    <a:pt x="4023" y="11872"/>
                    <a:pt x="4010" y="11880"/>
                  </a:cubicBezTo>
                  <a:lnTo>
                    <a:pt x="4010" y="11880"/>
                  </a:lnTo>
                  <a:cubicBezTo>
                    <a:pt x="4330" y="11262"/>
                    <a:pt x="4665" y="10712"/>
                    <a:pt x="5000" y="10227"/>
                  </a:cubicBezTo>
                  <a:lnTo>
                    <a:pt x="5000" y="10227"/>
                  </a:lnTo>
                  <a:lnTo>
                    <a:pt x="5122" y="10212"/>
                  </a:lnTo>
                  <a:close/>
                  <a:moveTo>
                    <a:pt x="6918" y="12624"/>
                  </a:moveTo>
                  <a:cubicBezTo>
                    <a:pt x="6947" y="12624"/>
                    <a:pt x="6977" y="12624"/>
                    <a:pt x="7007" y="12638"/>
                  </a:cubicBezTo>
                  <a:cubicBezTo>
                    <a:pt x="7050" y="12638"/>
                    <a:pt x="7080" y="12653"/>
                    <a:pt x="7139" y="12683"/>
                  </a:cubicBezTo>
                  <a:cubicBezTo>
                    <a:pt x="7184" y="12712"/>
                    <a:pt x="7257" y="12742"/>
                    <a:pt x="7332" y="12801"/>
                  </a:cubicBezTo>
                  <a:cubicBezTo>
                    <a:pt x="7391" y="12845"/>
                    <a:pt x="7450" y="12904"/>
                    <a:pt x="7509" y="12949"/>
                  </a:cubicBezTo>
                  <a:cubicBezTo>
                    <a:pt x="7612" y="13038"/>
                    <a:pt x="7716" y="13126"/>
                    <a:pt x="7849" y="13215"/>
                  </a:cubicBezTo>
                  <a:cubicBezTo>
                    <a:pt x="7908" y="13259"/>
                    <a:pt x="7982" y="13304"/>
                    <a:pt x="8055" y="13347"/>
                  </a:cubicBezTo>
                  <a:cubicBezTo>
                    <a:pt x="8130" y="13392"/>
                    <a:pt x="8203" y="13422"/>
                    <a:pt x="8292" y="13466"/>
                  </a:cubicBezTo>
                  <a:cubicBezTo>
                    <a:pt x="8410" y="13511"/>
                    <a:pt x="8544" y="13540"/>
                    <a:pt x="8647" y="13570"/>
                  </a:cubicBezTo>
                  <a:cubicBezTo>
                    <a:pt x="8735" y="13584"/>
                    <a:pt x="8810" y="13599"/>
                    <a:pt x="8883" y="13599"/>
                  </a:cubicBezTo>
                  <a:cubicBezTo>
                    <a:pt x="8987" y="13629"/>
                    <a:pt x="9076" y="13629"/>
                    <a:pt x="9149" y="13658"/>
                  </a:cubicBezTo>
                  <a:cubicBezTo>
                    <a:pt x="9224" y="13673"/>
                    <a:pt x="9283" y="13688"/>
                    <a:pt x="9312" y="13702"/>
                  </a:cubicBezTo>
                  <a:cubicBezTo>
                    <a:pt x="9342" y="13718"/>
                    <a:pt x="9372" y="13732"/>
                    <a:pt x="9386" y="13761"/>
                  </a:cubicBezTo>
                  <a:cubicBezTo>
                    <a:pt x="9431" y="13791"/>
                    <a:pt x="9474" y="13820"/>
                    <a:pt x="9519" y="13865"/>
                  </a:cubicBezTo>
                  <a:cubicBezTo>
                    <a:pt x="9579" y="13925"/>
                    <a:pt x="9622" y="13984"/>
                    <a:pt x="9681" y="14043"/>
                  </a:cubicBezTo>
                  <a:cubicBezTo>
                    <a:pt x="9720" y="14088"/>
                    <a:pt x="9759" y="14133"/>
                    <a:pt x="9797" y="14178"/>
                  </a:cubicBezTo>
                  <a:lnTo>
                    <a:pt x="9797" y="14178"/>
                  </a:lnTo>
                  <a:cubicBezTo>
                    <a:pt x="9739" y="14195"/>
                    <a:pt x="9681" y="14213"/>
                    <a:pt x="9622" y="14234"/>
                  </a:cubicBezTo>
                  <a:lnTo>
                    <a:pt x="9312" y="14368"/>
                  </a:lnTo>
                  <a:lnTo>
                    <a:pt x="9135" y="14457"/>
                  </a:lnTo>
                  <a:cubicBezTo>
                    <a:pt x="9061" y="14500"/>
                    <a:pt x="9001" y="14530"/>
                    <a:pt x="8942" y="14560"/>
                  </a:cubicBezTo>
                  <a:cubicBezTo>
                    <a:pt x="8899" y="14589"/>
                    <a:pt x="8854" y="14604"/>
                    <a:pt x="8824" y="14604"/>
                  </a:cubicBezTo>
                  <a:cubicBezTo>
                    <a:pt x="8795" y="14619"/>
                    <a:pt x="8765" y="14619"/>
                    <a:pt x="8735" y="14619"/>
                  </a:cubicBezTo>
                  <a:cubicBezTo>
                    <a:pt x="8692" y="14619"/>
                    <a:pt x="8647" y="14619"/>
                    <a:pt x="8588" y="14604"/>
                  </a:cubicBezTo>
                  <a:cubicBezTo>
                    <a:pt x="8499" y="14589"/>
                    <a:pt x="8396" y="14560"/>
                    <a:pt x="8278" y="14516"/>
                  </a:cubicBezTo>
                  <a:cubicBezTo>
                    <a:pt x="8160" y="14471"/>
                    <a:pt x="8026" y="14427"/>
                    <a:pt x="7878" y="14382"/>
                  </a:cubicBezTo>
                  <a:cubicBezTo>
                    <a:pt x="7612" y="14309"/>
                    <a:pt x="7346" y="14264"/>
                    <a:pt x="7095" y="14234"/>
                  </a:cubicBezTo>
                  <a:cubicBezTo>
                    <a:pt x="6829" y="14220"/>
                    <a:pt x="6577" y="14220"/>
                    <a:pt x="6341" y="14220"/>
                  </a:cubicBezTo>
                  <a:lnTo>
                    <a:pt x="5986" y="14220"/>
                  </a:lnTo>
                  <a:cubicBezTo>
                    <a:pt x="5927" y="14220"/>
                    <a:pt x="5868" y="14220"/>
                    <a:pt x="5795" y="14234"/>
                  </a:cubicBezTo>
                  <a:cubicBezTo>
                    <a:pt x="5765" y="14250"/>
                    <a:pt x="5720" y="14250"/>
                    <a:pt x="5676" y="14264"/>
                  </a:cubicBezTo>
                  <a:cubicBezTo>
                    <a:pt x="5631" y="14279"/>
                    <a:pt x="5602" y="14293"/>
                    <a:pt x="5558" y="14323"/>
                  </a:cubicBezTo>
                  <a:cubicBezTo>
                    <a:pt x="5484" y="14353"/>
                    <a:pt x="5440" y="14398"/>
                    <a:pt x="5395" y="14427"/>
                  </a:cubicBezTo>
                  <a:lnTo>
                    <a:pt x="5322" y="14500"/>
                  </a:lnTo>
                  <a:lnTo>
                    <a:pt x="5247" y="14575"/>
                  </a:lnTo>
                  <a:cubicBezTo>
                    <a:pt x="5247" y="14589"/>
                    <a:pt x="5233" y="14589"/>
                    <a:pt x="5233" y="14589"/>
                  </a:cubicBezTo>
                  <a:lnTo>
                    <a:pt x="5129" y="14589"/>
                  </a:lnTo>
                  <a:cubicBezTo>
                    <a:pt x="5085" y="14575"/>
                    <a:pt x="5026" y="14560"/>
                    <a:pt x="4951" y="14530"/>
                  </a:cubicBezTo>
                  <a:cubicBezTo>
                    <a:pt x="4892" y="14516"/>
                    <a:pt x="4819" y="14486"/>
                    <a:pt x="4760" y="14441"/>
                  </a:cubicBezTo>
                  <a:cubicBezTo>
                    <a:pt x="4730" y="14427"/>
                    <a:pt x="4685" y="14412"/>
                    <a:pt x="4642" y="14382"/>
                  </a:cubicBezTo>
                  <a:cubicBezTo>
                    <a:pt x="4553" y="14338"/>
                    <a:pt x="4449" y="14279"/>
                    <a:pt x="4331" y="14205"/>
                  </a:cubicBezTo>
                  <a:cubicBezTo>
                    <a:pt x="4169" y="14102"/>
                    <a:pt x="3976" y="13998"/>
                    <a:pt x="3814" y="13895"/>
                  </a:cubicBezTo>
                  <a:cubicBezTo>
                    <a:pt x="3794" y="13883"/>
                    <a:pt x="3775" y="13872"/>
                    <a:pt x="3756" y="13861"/>
                  </a:cubicBezTo>
                  <a:lnTo>
                    <a:pt x="3756" y="13861"/>
                  </a:lnTo>
                  <a:cubicBezTo>
                    <a:pt x="3803" y="13785"/>
                    <a:pt x="3853" y="13706"/>
                    <a:pt x="3903" y="13629"/>
                  </a:cubicBezTo>
                  <a:cubicBezTo>
                    <a:pt x="3962" y="13525"/>
                    <a:pt x="4035" y="13422"/>
                    <a:pt x="4080" y="13347"/>
                  </a:cubicBezTo>
                  <a:cubicBezTo>
                    <a:pt x="4109" y="13304"/>
                    <a:pt x="4139" y="13274"/>
                    <a:pt x="4153" y="13245"/>
                  </a:cubicBezTo>
                  <a:cubicBezTo>
                    <a:pt x="4169" y="13229"/>
                    <a:pt x="4169" y="13215"/>
                    <a:pt x="4183" y="13200"/>
                  </a:cubicBezTo>
                  <a:lnTo>
                    <a:pt x="4198" y="13185"/>
                  </a:lnTo>
                  <a:cubicBezTo>
                    <a:pt x="4242" y="13126"/>
                    <a:pt x="4316" y="13052"/>
                    <a:pt x="4376" y="12993"/>
                  </a:cubicBezTo>
                  <a:cubicBezTo>
                    <a:pt x="4464" y="12919"/>
                    <a:pt x="4553" y="12845"/>
                    <a:pt x="4642" y="12801"/>
                  </a:cubicBezTo>
                  <a:cubicBezTo>
                    <a:pt x="4685" y="12786"/>
                    <a:pt x="4730" y="12772"/>
                    <a:pt x="4760" y="12756"/>
                  </a:cubicBezTo>
                  <a:lnTo>
                    <a:pt x="4892" y="12756"/>
                  </a:lnTo>
                  <a:cubicBezTo>
                    <a:pt x="4922" y="12756"/>
                    <a:pt x="4951" y="12756"/>
                    <a:pt x="4981" y="12772"/>
                  </a:cubicBezTo>
                  <a:cubicBezTo>
                    <a:pt x="5011" y="12772"/>
                    <a:pt x="5055" y="12786"/>
                    <a:pt x="5085" y="12801"/>
                  </a:cubicBezTo>
                  <a:cubicBezTo>
                    <a:pt x="5158" y="12815"/>
                    <a:pt x="5217" y="12845"/>
                    <a:pt x="5306" y="12860"/>
                  </a:cubicBezTo>
                  <a:cubicBezTo>
                    <a:pt x="5395" y="12890"/>
                    <a:pt x="5484" y="12904"/>
                    <a:pt x="5602" y="12904"/>
                  </a:cubicBezTo>
                  <a:lnTo>
                    <a:pt x="5676" y="12904"/>
                  </a:lnTo>
                  <a:cubicBezTo>
                    <a:pt x="5795" y="12904"/>
                    <a:pt x="5897" y="12890"/>
                    <a:pt x="5986" y="12874"/>
                  </a:cubicBezTo>
                  <a:cubicBezTo>
                    <a:pt x="6134" y="12845"/>
                    <a:pt x="6252" y="12801"/>
                    <a:pt x="6356" y="12772"/>
                  </a:cubicBezTo>
                  <a:cubicBezTo>
                    <a:pt x="6474" y="12727"/>
                    <a:pt x="6548" y="12697"/>
                    <a:pt x="6622" y="12683"/>
                  </a:cubicBezTo>
                  <a:cubicBezTo>
                    <a:pt x="6696" y="12653"/>
                    <a:pt x="6741" y="12653"/>
                    <a:pt x="6800" y="12638"/>
                  </a:cubicBezTo>
                  <a:cubicBezTo>
                    <a:pt x="6843" y="12624"/>
                    <a:pt x="6888" y="12624"/>
                    <a:pt x="6918" y="12624"/>
                  </a:cubicBezTo>
                  <a:close/>
                  <a:moveTo>
                    <a:pt x="6149" y="1"/>
                  </a:moveTo>
                  <a:cubicBezTo>
                    <a:pt x="6061" y="1"/>
                    <a:pt x="5986" y="15"/>
                    <a:pt x="5927" y="30"/>
                  </a:cubicBezTo>
                  <a:cubicBezTo>
                    <a:pt x="5868" y="44"/>
                    <a:pt x="5838" y="60"/>
                    <a:pt x="5795" y="89"/>
                  </a:cubicBezTo>
                  <a:cubicBezTo>
                    <a:pt x="5735" y="104"/>
                    <a:pt x="5690" y="133"/>
                    <a:pt x="5647" y="163"/>
                  </a:cubicBezTo>
                  <a:cubicBezTo>
                    <a:pt x="5588" y="192"/>
                    <a:pt x="5558" y="237"/>
                    <a:pt x="5513" y="267"/>
                  </a:cubicBezTo>
                  <a:cubicBezTo>
                    <a:pt x="5158" y="562"/>
                    <a:pt x="4819" y="872"/>
                    <a:pt x="4494" y="1197"/>
                  </a:cubicBezTo>
                  <a:cubicBezTo>
                    <a:pt x="4331" y="1375"/>
                    <a:pt x="4153" y="1552"/>
                    <a:pt x="3976" y="1745"/>
                  </a:cubicBezTo>
                  <a:cubicBezTo>
                    <a:pt x="3814" y="1952"/>
                    <a:pt x="3651" y="2159"/>
                    <a:pt x="3518" y="2409"/>
                  </a:cubicBezTo>
                  <a:cubicBezTo>
                    <a:pt x="3400" y="2602"/>
                    <a:pt x="3311" y="2823"/>
                    <a:pt x="3237" y="3046"/>
                  </a:cubicBezTo>
                  <a:cubicBezTo>
                    <a:pt x="3178" y="3267"/>
                    <a:pt x="3134" y="3519"/>
                    <a:pt x="3134" y="3755"/>
                  </a:cubicBezTo>
                  <a:cubicBezTo>
                    <a:pt x="3134" y="3873"/>
                    <a:pt x="3148" y="4006"/>
                    <a:pt x="3163" y="4124"/>
                  </a:cubicBezTo>
                  <a:cubicBezTo>
                    <a:pt x="3178" y="4199"/>
                    <a:pt x="3193" y="4258"/>
                    <a:pt x="3207" y="4317"/>
                  </a:cubicBezTo>
                  <a:cubicBezTo>
                    <a:pt x="3223" y="4405"/>
                    <a:pt x="3252" y="4479"/>
                    <a:pt x="3252" y="4538"/>
                  </a:cubicBezTo>
                  <a:cubicBezTo>
                    <a:pt x="3266" y="4583"/>
                    <a:pt x="3266" y="4627"/>
                    <a:pt x="3266" y="4656"/>
                  </a:cubicBezTo>
                  <a:lnTo>
                    <a:pt x="3266" y="4686"/>
                  </a:lnTo>
                  <a:cubicBezTo>
                    <a:pt x="3266" y="4701"/>
                    <a:pt x="3266" y="4715"/>
                    <a:pt x="3252" y="4745"/>
                  </a:cubicBezTo>
                  <a:cubicBezTo>
                    <a:pt x="3252" y="4760"/>
                    <a:pt x="3237" y="4790"/>
                    <a:pt x="3223" y="4819"/>
                  </a:cubicBezTo>
                  <a:cubicBezTo>
                    <a:pt x="3207" y="4863"/>
                    <a:pt x="3178" y="4922"/>
                    <a:pt x="3148" y="4981"/>
                  </a:cubicBezTo>
                  <a:cubicBezTo>
                    <a:pt x="3134" y="5056"/>
                    <a:pt x="3104" y="5129"/>
                    <a:pt x="3075" y="5233"/>
                  </a:cubicBezTo>
                  <a:cubicBezTo>
                    <a:pt x="3059" y="5336"/>
                    <a:pt x="3045" y="5425"/>
                    <a:pt x="3045" y="5529"/>
                  </a:cubicBezTo>
                  <a:cubicBezTo>
                    <a:pt x="3045" y="5677"/>
                    <a:pt x="3059" y="5809"/>
                    <a:pt x="3104" y="5927"/>
                  </a:cubicBezTo>
                  <a:cubicBezTo>
                    <a:pt x="3163" y="6120"/>
                    <a:pt x="3237" y="6297"/>
                    <a:pt x="3341" y="6445"/>
                  </a:cubicBezTo>
                  <a:cubicBezTo>
                    <a:pt x="3430" y="6593"/>
                    <a:pt x="3548" y="6726"/>
                    <a:pt x="3651" y="6844"/>
                  </a:cubicBezTo>
                  <a:lnTo>
                    <a:pt x="3696" y="6889"/>
                  </a:lnTo>
                  <a:cubicBezTo>
                    <a:pt x="3725" y="6918"/>
                    <a:pt x="3769" y="6948"/>
                    <a:pt x="3798" y="6977"/>
                  </a:cubicBezTo>
                  <a:cubicBezTo>
                    <a:pt x="3858" y="7021"/>
                    <a:pt x="3917" y="7080"/>
                    <a:pt x="3991" y="7139"/>
                  </a:cubicBezTo>
                  <a:cubicBezTo>
                    <a:pt x="4094" y="7228"/>
                    <a:pt x="4212" y="7317"/>
                    <a:pt x="4316" y="7391"/>
                  </a:cubicBezTo>
                  <a:cubicBezTo>
                    <a:pt x="4343" y="7412"/>
                    <a:pt x="4369" y="7431"/>
                    <a:pt x="4393" y="7450"/>
                  </a:cubicBezTo>
                  <a:lnTo>
                    <a:pt x="4393" y="7450"/>
                  </a:lnTo>
                  <a:cubicBezTo>
                    <a:pt x="4421" y="7750"/>
                    <a:pt x="4480" y="8123"/>
                    <a:pt x="4588" y="8579"/>
                  </a:cubicBezTo>
                  <a:lnTo>
                    <a:pt x="4588" y="8579"/>
                  </a:lnTo>
                  <a:cubicBezTo>
                    <a:pt x="4430" y="8776"/>
                    <a:pt x="4272" y="8982"/>
                    <a:pt x="4114" y="9203"/>
                  </a:cubicBezTo>
                  <a:lnTo>
                    <a:pt x="4114" y="9203"/>
                  </a:lnTo>
                  <a:cubicBezTo>
                    <a:pt x="4107" y="9210"/>
                    <a:pt x="4101" y="9218"/>
                    <a:pt x="4094" y="9224"/>
                  </a:cubicBezTo>
                  <a:cubicBezTo>
                    <a:pt x="4090" y="9230"/>
                    <a:pt x="4087" y="9235"/>
                    <a:pt x="4083" y="9241"/>
                  </a:cubicBezTo>
                  <a:lnTo>
                    <a:pt x="4083" y="9241"/>
                  </a:lnTo>
                  <a:lnTo>
                    <a:pt x="4080" y="9238"/>
                  </a:lnTo>
                  <a:cubicBezTo>
                    <a:pt x="3986" y="9372"/>
                    <a:pt x="3893" y="9508"/>
                    <a:pt x="3799" y="9649"/>
                  </a:cubicBezTo>
                  <a:lnTo>
                    <a:pt x="3799" y="9649"/>
                  </a:lnTo>
                  <a:cubicBezTo>
                    <a:pt x="3759" y="9367"/>
                    <a:pt x="3698" y="9087"/>
                    <a:pt x="3621" y="8810"/>
                  </a:cubicBezTo>
                  <a:cubicBezTo>
                    <a:pt x="3577" y="8647"/>
                    <a:pt x="3532" y="8515"/>
                    <a:pt x="3503" y="8381"/>
                  </a:cubicBezTo>
                  <a:cubicBezTo>
                    <a:pt x="3459" y="8249"/>
                    <a:pt x="3444" y="8130"/>
                    <a:pt x="3430" y="8042"/>
                  </a:cubicBezTo>
                  <a:lnTo>
                    <a:pt x="3430" y="7849"/>
                  </a:lnTo>
                  <a:lnTo>
                    <a:pt x="3430" y="7628"/>
                  </a:lnTo>
                  <a:cubicBezTo>
                    <a:pt x="3430" y="7510"/>
                    <a:pt x="3430" y="7391"/>
                    <a:pt x="3400" y="7273"/>
                  </a:cubicBezTo>
                  <a:cubicBezTo>
                    <a:pt x="3400" y="7199"/>
                    <a:pt x="3385" y="7139"/>
                    <a:pt x="3370" y="7066"/>
                  </a:cubicBezTo>
                  <a:cubicBezTo>
                    <a:pt x="3355" y="6992"/>
                    <a:pt x="3325" y="6918"/>
                    <a:pt x="3296" y="6844"/>
                  </a:cubicBezTo>
                  <a:cubicBezTo>
                    <a:pt x="3252" y="6726"/>
                    <a:pt x="3178" y="6623"/>
                    <a:pt x="3119" y="6548"/>
                  </a:cubicBezTo>
                  <a:cubicBezTo>
                    <a:pt x="3075" y="6475"/>
                    <a:pt x="3030" y="6430"/>
                    <a:pt x="3000" y="6371"/>
                  </a:cubicBezTo>
                  <a:cubicBezTo>
                    <a:pt x="2941" y="6297"/>
                    <a:pt x="2882" y="6238"/>
                    <a:pt x="2838" y="6193"/>
                  </a:cubicBezTo>
                  <a:cubicBezTo>
                    <a:pt x="2809" y="6134"/>
                    <a:pt x="2779" y="6091"/>
                    <a:pt x="2764" y="6061"/>
                  </a:cubicBezTo>
                  <a:cubicBezTo>
                    <a:pt x="2705" y="5943"/>
                    <a:pt x="2661" y="5809"/>
                    <a:pt x="2616" y="5661"/>
                  </a:cubicBezTo>
                  <a:cubicBezTo>
                    <a:pt x="2557" y="5440"/>
                    <a:pt x="2498" y="5174"/>
                    <a:pt x="2454" y="4908"/>
                  </a:cubicBezTo>
                  <a:cubicBezTo>
                    <a:pt x="2409" y="4642"/>
                    <a:pt x="2365" y="4376"/>
                    <a:pt x="2320" y="4094"/>
                  </a:cubicBezTo>
                  <a:cubicBezTo>
                    <a:pt x="2277" y="3932"/>
                    <a:pt x="2173" y="3785"/>
                    <a:pt x="2025" y="3710"/>
                  </a:cubicBezTo>
                  <a:cubicBezTo>
                    <a:pt x="1947" y="3672"/>
                    <a:pt x="1861" y="3653"/>
                    <a:pt x="1773" y="3653"/>
                  </a:cubicBezTo>
                  <a:cubicBezTo>
                    <a:pt x="1694" y="3653"/>
                    <a:pt x="1614" y="3668"/>
                    <a:pt x="1538" y="3696"/>
                  </a:cubicBezTo>
                  <a:cubicBezTo>
                    <a:pt x="1419" y="3755"/>
                    <a:pt x="1315" y="3828"/>
                    <a:pt x="1227" y="3903"/>
                  </a:cubicBezTo>
                  <a:cubicBezTo>
                    <a:pt x="1153" y="3962"/>
                    <a:pt x="1108" y="4021"/>
                    <a:pt x="1049" y="4080"/>
                  </a:cubicBezTo>
                  <a:cubicBezTo>
                    <a:pt x="976" y="4169"/>
                    <a:pt x="917" y="4272"/>
                    <a:pt x="872" y="4361"/>
                  </a:cubicBezTo>
                  <a:cubicBezTo>
                    <a:pt x="813" y="4435"/>
                    <a:pt x="769" y="4524"/>
                    <a:pt x="739" y="4597"/>
                  </a:cubicBezTo>
                  <a:cubicBezTo>
                    <a:pt x="562" y="4922"/>
                    <a:pt x="385" y="5263"/>
                    <a:pt x="237" y="5632"/>
                  </a:cubicBezTo>
                  <a:cubicBezTo>
                    <a:pt x="178" y="5750"/>
                    <a:pt x="119" y="5884"/>
                    <a:pt x="74" y="6031"/>
                  </a:cubicBezTo>
                  <a:cubicBezTo>
                    <a:pt x="59" y="6105"/>
                    <a:pt x="44" y="6179"/>
                    <a:pt x="30" y="6268"/>
                  </a:cubicBezTo>
                  <a:cubicBezTo>
                    <a:pt x="14" y="6357"/>
                    <a:pt x="0" y="6445"/>
                    <a:pt x="0" y="6534"/>
                  </a:cubicBezTo>
                  <a:cubicBezTo>
                    <a:pt x="0" y="6593"/>
                    <a:pt x="0" y="6652"/>
                    <a:pt x="14" y="6711"/>
                  </a:cubicBezTo>
                  <a:cubicBezTo>
                    <a:pt x="30" y="6814"/>
                    <a:pt x="44" y="6889"/>
                    <a:pt x="59" y="6948"/>
                  </a:cubicBezTo>
                  <a:cubicBezTo>
                    <a:pt x="59" y="6977"/>
                    <a:pt x="74" y="7007"/>
                    <a:pt x="74" y="7021"/>
                  </a:cubicBezTo>
                  <a:lnTo>
                    <a:pt x="74" y="7066"/>
                  </a:lnTo>
                  <a:cubicBezTo>
                    <a:pt x="89" y="7096"/>
                    <a:pt x="89" y="7110"/>
                    <a:pt x="89" y="7139"/>
                  </a:cubicBezTo>
                  <a:cubicBezTo>
                    <a:pt x="89" y="7199"/>
                    <a:pt x="74" y="7273"/>
                    <a:pt x="74" y="7332"/>
                  </a:cubicBezTo>
                  <a:cubicBezTo>
                    <a:pt x="59" y="7450"/>
                    <a:pt x="44" y="7553"/>
                    <a:pt x="30" y="7687"/>
                  </a:cubicBezTo>
                  <a:cubicBezTo>
                    <a:pt x="14" y="7819"/>
                    <a:pt x="0" y="7967"/>
                    <a:pt x="0" y="8130"/>
                  </a:cubicBezTo>
                  <a:cubicBezTo>
                    <a:pt x="0" y="8292"/>
                    <a:pt x="14" y="8470"/>
                    <a:pt x="59" y="8662"/>
                  </a:cubicBezTo>
                  <a:cubicBezTo>
                    <a:pt x="103" y="8795"/>
                    <a:pt x="148" y="8913"/>
                    <a:pt x="178" y="9002"/>
                  </a:cubicBezTo>
                  <a:cubicBezTo>
                    <a:pt x="221" y="9090"/>
                    <a:pt x="251" y="9179"/>
                    <a:pt x="266" y="9238"/>
                  </a:cubicBezTo>
                  <a:cubicBezTo>
                    <a:pt x="281" y="9297"/>
                    <a:pt x="296" y="9386"/>
                    <a:pt x="310" y="9475"/>
                  </a:cubicBezTo>
                  <a:cubicBezTo>
                    <a:pt x="325" y="9534"/>
                    <a:pt x="325" y="9608"/>
                    <a:pt x="340" y="9697"/>
                  </a:cubicBezTo>
                  <a:cubicBezTo>
                    <a:pt x="355" y="9815"/>
                    <a:pt x="369" y="9948"/>
                    <a:pt x="399" y="10096"/>
                  </a:cubicBezTo>
                  <a:cubicBezTo>
                    <a:pt x="428" y="10243"/>
                    <a:pt x="473" y="10391"/>
                    <a:pt x="562" y="10554"/>
                  </a:cubicBezTo>
                  <a:cubicBezTo>
                    <a:pt x="621" y="10702"/>
                    <a:pt x="710" y="10820"/>
                    <a:pt x="813" y="10939"/>
                  </a:cubicBezTo>
                  <a:cubicBezTo>
                    <a:pt x="946" y="11101"/>
                    <a:pt x="1124" y="11249"/>
                    <a:pt x="1301" y="11353"/>
                  </a:cubicBezTo>
                  <a:cubicBezTo>
                    <a:pt x="1478" y="11455"/>
                    <a:pt x="1670" y="11544"/>
                    <a:pt x="1863" y="11589"/>
                  </a:cubicBezTo>
                  <a:cubicBezTo>
                    <a:pt x="1995" y="11633"/>
                    <a:pt x="2143" y="11662"/>
                    <a:pt x="2291" y="11692"/>
                  </a:cubicBezTo>
                  <a:cubicBezTo>
                    <a:pt x="2396" y="11711"/>
                    <a:pt x="2500" y="11724"/>
                    <a:pt x="2604" y="11731"/>
                  </a:cubicBezTo>
                  <a:lnTo>
                    <a:pt x="2604" y="11731"/>
                  </a:lnTo>
                  <a:cubicBezTo>
                    <a:pt x="2014" y="12955"/>
                    <a:pt x="1491" y="14396"/>
                    <a:pt x="1108" y="16083"/>
                  </a:cubicBezTo>
                  <a:cubicBezTo>
                    <a:pt x="1094" y="16142"/>
                    <a:pt x="1094" y="16185"/>
                    <a:pt x="1094" y="16230"/>
                  </a:cubicBezTo>
                  <a:cubicBezTo>
                    <a:pt x="1094" y="16304"/>
                    <a:pt x="1108" y="16378"/>
                    <a:pt x="1124" y="16452"/>
                  </a:cubicBezTo>
                  <a:cubicBezTo>
                    <a:pt x="1167" y="16556"/>
                    <a:pt x="1227" y="16644"/>
                    <a:pt x="1315" y="16718"/>
                  </a:cubicBezTo>
                  <a:cubicBezTo>
                    <a:pt x="1345" y="16763"/>
                    <a:pt x="1390" y="16792"/>
                    <a:pt x="1449" y="16822"/>
                  </a:cubicBezTo>
                  <a:cubicBezTo>
                    <a:pt x="1493" y="16836"/>
                    <a:pt x="1552" y="16865"/>
                    <a:pt x="1611" y="16865"/>
                  </a:cubicBezTo>
                  <a:lnTo>
                    <a:pt x="1611" y="16881"/>
                  </a:lnTo>
                  <a:cubicBezTo>
                    <a:pt x="1656" y="16881"/>
                    <a:pt x="1700" y="16895"/>
                    <a:pt x="1744" y="16895"/>
                  </a:cubicBezTo>
                  <a:cubicBezTo>
                    <a:pt x="1833" y="16895"/>
                    <a:pt x="1906" y="16881"/>
                    <a:pt x="1966" y="16851"/>
                  </a:cubicBezTo>
                  <a:cubicBezTo>
                    <a:pt x="2070" y="16822"/>
                    <a:pt x="2158" y="16747"/>
                    <a:pt x="2232" y="16674"/>
                  </a:cubicBezTo>
                  <a:cubicBezTo>
                    <a:pt x="2277" y="16629"/>
                    <a:pt x="2306" y="16585"/>
                    <a:pt x="2336" y="16540"/>
                  </a:cubicBezTo>
                  <a:cubicBezTo>
                    <a:pt x="2365" y="16481"/>
                    <a:pt x="2379" y="16437"/>
                    <a:pt x="2395" y="16378"/>
                  </a:cubicBezTo>
                  <a:cubicBezTo>
                    <a:pt x="2510" y="15853"/>
                    <a:pt x="2647" y="15351"/>
                    <a:pt x="2787" y="14880"/>
                  </a:cubicBezTo>
                  <a:lnTo>
                    <a:pt x="2787" y="14880"/>
                  </a:lnTo>
                  <a:lnTo>
                    <a:pt x="3062" y="14750"/>
                  </a:lnTo>
                  <a:lnTo>
                    <a:pt x="3062" y="14750"/>
                  </a:lnTo>
                  <a:cubicBezTo>
                    <a:pt x="3197" y="14832"/>
                    <a:pt x="3357" y="14925"/>
                    <a:pt x="3518" y="15018"/>
                  </a:cubicBezTo>
                  <a:cubicBezTo>
                    <a:pt x="3651" y="15107"/>
                    <a:pt x="3784" y="15180"/>
                    <a:pt x="3917" y="15255"/>
                  </a:cubicBezTo>
                  <a:cubicBezTo>
                    <a:pt x="3976" y="15299"/>
                    <a:pt x="4035" y="15328"/>
                    <a:pt x="4094" y="15358"/>
                  </a:cubicBezTo>
                  <a:cubicBezTo>
                    <a:pt x="4153" y="15387"/>
                    <a:pt x="4212" y="15417"/>
                    <a:pt x="4257" y="15446"/>
                  </a:cubicBezTo>
                  <a:cubicBezTo>
                    <a:pt x="4376" y="15506"/>
                    <a:pt x="4523" y="15565"/>
                    <a:pt x="4685" y="15624"/>
                  </a:cubicBezTo>
                  <a:cubicBezTo>
                    <a:pt x="4760" y="15639"/>
                    <a:pt x="4833" y="15669"/>
                    <a:pt x="4922" y="15683"/>
                  </a:cubicBezTo>
                  <a:cubicBezTo>
                    <a:pt x="5011" y="15698"/>
                    <a:pt x="5115" y="15712"/>
                    <a:pt x="5203" y="15712"/>
                  </a:cubicBezTo>
                  <a:cubicBezTo>
                    <a:pt x="5322" y="15712"/>
                    <a:pt x="5454" y="15698"/>
                    <a:pt x="5588" y="15653"/>
                  </a:cubicBezTo>
                  <a:cubicBezTo>
                    <a:pt x="5661" y="15624"/>
                    <a:pt x="5720" y="15594"/>
                    <a:pt x="5795" y="15565"/>
                  </a:cubicBezTo>
                  <a:lnTo>
                    <a:pt x="5972" y="15432"/>
                  </a:lnTo>
                  <a:lnTo>
                    <a:pt x="6061" y="15344"/>
                  </a:lnTo>
                  <a:lnTo>
                    <a:pt x="6076" y="15328"/>
                  </a:lnTo>
                  <a:lnTo>
                    <a:pt x="6341" y="15328"/>
                  </a:lnTo>
                  <a:cubicBezTo>
                    <a:pt x="6563" y="15328"/>
                    <a:pt x="6784" y="15328"/>
                    <a:pt x="6991" y="15358"/>
                  </a:cubicBezTo>
                  <a:cubicBezTo>
                    <a:pt x="7198" y="15373"/>
                    <a:pt x="7391" y="15403"/>
                    <a:pt x="7568" y="15462"/>
                  </a:cubicBezTo>
                  <a:cubicBezTo>
                    <a:pt x="7627" y="15476"/>
                    <a:pt x="7701" y="15506"/>
                    <a:pt x="7789" y="15535"/>
                  </a:cubicBezTo>
                  <a:cubicBezTo>
                    <a:pt x="7908" y="15580"/>
                    <a:pt x="8055" y="15624"/>
                    <a:pt x="8203" y="15669"/>
                  </a:cubicBezTo>
                  <a:cubicBezTo>
                    <a:pt x="8292" y="15683"/>
                    <a:pt x="8366" y="15698"/>
                    <a:pt x="8455" y="15712"/>
                  </a:cubicBezTo>
                  <a:cubicBezTo>
                    <a:pt x="8544" y="15728"/>
                    <a:pt x="8633" y="15742"/>
                    <a:pt x="8735" y="15742"/>
                  </a:cubicBezTo>
                  <a:cubicBezTo>
                    <a:pt x="8839" y="15742"/>
                    <a:pt x="8958" y="15728"/>
                    <a:pt x="9076" y="15698"/>
                  </a:cubicBezTo>
                  <a:cubicBezTo>
                    <a:pt x="9165" y="15669"/>
                    <a:pt x="9253" y="15653"/>
                    <a:pt x="9327" y="15610"/>
                  </a:cubicBezTo>
                  <a:cubicBezTo>
                    <a:pt x="9431" y="15565"/>
                    <a:pt x="9534" y="15521"/>
                    <a:pt x="9608" y="15476"/>
                  </a:cubicBezTo>
                  <a:cubicBezTo>
                    <a:pt x="9681" y="15432"/>
                    <a:pt x="9756" y="15403"/>
                    <a:pt x="9800" y="15373"/>
                  </a:cubicBezTo>
                  <a:cubicBezTo>
                    <a:pt x="9888" y="15328"/>
                    <a:pt x="9977" y="15299"/>
                    <a:pt x="10066" y="15269"/>
                  </a:cubicBezTo>
                  <a:cubicBezTo>
                    <a:pt x="10111" y="15255"/>
                    <a:pt x="10154" y="15239"/>
                    <a:pt x="10184" y="15239"/>
                  </a:cubicBezTo>
                  <a:cubicBezTo>
                    <a:pt x="10229" y="15225"/>
                    <a:pt x="10258" y="15225"/>
                    <a:pt x="10288" y="15225"/>
                  </a:cubicBezTo>
                  <a:lnTo>
                    <a:pt x="10347" y="15225"/>
                  </a:lnTo>
                  <a:cubicBezTo>
                    <a:pt x="10391" y="15225"/>
                    <a:pt x="10436" y="15225"/>
                    <a:pt x="10480" y="15239"/>
                  </a:cubicBezTo>
                  <a:cubicBezTo>
                    <a:pt x="10524" y="15239"/>
                    <a:pt x="10568" y="15239"/>
                    <a:pt x="10598" y="15255"/>
                  </a:cubicBezTo>
                  <a:cubicBezTo>
                    <a:pt x="10627" y="15255"/>
                    <a:pt x="10657" y="15255"/>
                    <a:pt x="10672" y="15269"/>
                  </a:cubicBezTo>
                  <a:lnTo>
                    <a:pt x="10675" y="15269"/>
                  </a:lnTo>
                  <a:cubicBezTo>
                    <a:pt x="10760" y="15317"/>
                    <a:pt x="10857" y="15342"/>
                    <a:pt x="10954" y="15342"/>
                  </a:cubicBezTo>
                  <a:cubicBezTo>
                    <a:pt x="11001" y="15342"/>
                    <a:pt x="11048" y="15336"/>
                    <a:pt x="11094" y="15324"/>
                  </a:cubicBezTo>
                  <a:lnTo>
                    <a:pt x="11094" y="15324"/>
                  </a:lnTo>
                  <a:cubicBezTo>
                    <a:pt x="11160" y="15308"/>
                    <a:pt x="11224" y="15280"/>
                    <a:pt x="11278" y="15239"/>
                  </a:cubicBezTo>
                  <a:lnTo>
                    <a:pt x="11278" y="15239"/>
                  </a:lnTo>
                  <a:cubicBezTo>
                    <a:pt x="11278" y="15239"/>
                    <a:pt x="11278" y="15239"/>
                    <a:pt x="11278" y="15239"/>
                  </a:cubicBezTo>
                  <a:cubicBezTo>
                    <a:pt x="11338" y="15197"/>
                    <a:pt x="11388" y="15144"/>
                    <a:pt x="11425" y="15085"/>
                  </a:cubicBezTo>
                  <a:lnTo>
                    <a:pt x="11425" y="15085"/>
                  </a:lnTo>
                  <a:cubicBezTo>
                    <a:pt x="11468" y="15022"/>
                    <a:pt x="11499" y="14954"/>
                    <a:pt x="11514" y="14885"/>
                  </a:cubicBezTo>
                  <a:cubicBezTo>
                    <a:pt x="11522" y="14811"/>
                    <a:pt x="11518" y="14737"/>
                    <a:pt x="11502" y="14665"/>
                  </a:cubicBezTo>
                  <a:lnTo>
                    <a:pt x="11502" y="14665"/>
                  </a:lnTo>
                  <a:cubicBezTo>
                    <a:pt x="11487" y="14592"/>
                    <a:pt x="11457" y="14521"/>
                    <a:pt x="11411" y="14457"/>
                  </a:cubicBezTo>
                  <a:cubicBezTo>
                    <a:pt x="11410" y="14455"/>
                    <a:pt x="11409" y="14453"/>
                    <a:pt x="11408" y="14452"/>
                  </a:cubicBezTo>
                  <a:lnTo>
                    <a:pt x="11408" y="14452"/>
                  </a:lnTo>
                  <a:cubicBezTo>
                    <a:pt x="11143" y="14054"/>
                    <a:pt x="10833" y="13671"/>
                    <a:pt x="10524" y="13318"/>
                  </a:cubicBezTo>
                  <a:cubicBezTo>
                    <a:pt x="10436" y="13215"/>
                    <a:pt x="10347" y="13111"/>
                    <a:pt x="10229" y="13008"/>
                  </a:cubicBezTo>
                  <a:cubicBezTo>
                    <a:pt x="10184" y="12949"/>
                    <a:pt x="10111" y="12904"/>
                    <a:pt x="10051" y="12845"/>
                  </a:cubicBezTo>
                  <a:cubicBezTo>
                    <a:pt x="9977" y="12801"/>
                    <a:pt x="9904" y="12756"/>
                    <a:pt x="9815" y="12712"/>
                  </a:cubicBezTo>
                  <a:cubicBezTo>
                    <a:pt x="9697" y="12653"/>
                    <a:pt x="9563" y="12608"/>
                    <a:pt x="9445" y="12579"/>
                  </a:cubicBezTo>
                  <a:cubicBezTo>
                    <a:pt x="9356" y="12549"/>
                    <a:pt x="9268" y="12535"/>
                    <a:pt x="9194" y="12520"/>
                  </a:cubicBezTo>
                  <a:cubicBezTo>
                    <a:pt x="9090" y="12506"/>
                    <a:pt x="8987" y="12490"/>
                    <a:pt x="8899" y="12476"/>
                  </a:cubicBezTo>
                  <a:cubicBezTo>
                    <a:pt x="8810" y="12461"/>
                    <a:pt x="8751" y="12446"/>
                    <a:pt x="8692" y="12417"/>
                  </a:cubicBezTo>
                  <a:cubicBezTo>
                    <a:pt x="8662" y="12401"/>
                    <a:pt x="8617" y="12387"/>
                    <a:pt x="8558" y="12358"/>
                  </a:cubicBezTo>
                  <a:cubicBezTo>
                    <a:pt x="8485" y="12313"/>
                    <a:pt x="8410" y="12254"/>
                    <a:pt x="8322" y="12180"/>
                  </a:cubicBezTo>
                  <a:cubicBezTo>
                    <a:pt x="8233" y="12106"/>
                    <a:pt x="8130" y="12017"/>
                    <a:pt x="8012" y="11928"/>
                  </a:cubicBezTo>
                  <a:cubicBezTo>
                    <a:pt x="7937" y="11855"/>
                    <a:pt x="7849" y="11796"/>
                    <a:pt x="7760" y="11751"/>
                  </a:cubicBezTo>
                  <a:cubicBezTo>
                    <a:pt x="7642" y="11678"/>
                    <a:pt x="7509" y="11619"/>
                    <a:pt x="7361" y="11574"/>
                  </a:cubicBezTo>
                  <a:cubicBezTo>
                    <a:pt x="7359" y="11573"/>
                    <a:pt x="7357" y="11573"/>
                    <a:pt x="7355" y="11572"/>
                  </a:cubicBezTo>
                  <a:lnTo>
                    <a:pt x="7355" y="11572"/>
                  </a:lnTo>
                  <a:cubicBezTo>
                    <a:pt x="7427" y="11558"/>
                    <a:pt x="7496" y="11543"/>
                    <a:pt x="7553" y="11515"/>
                  </a:cubicBezTo>
                  <a:cubicBezTo>
                    <a:pt x="7657" y="11471"/>
                    <a:pt x="7760" y="11426"/>
                    <a:pt x="7834" y="11382"/>
                  </a:cubicBezTo>
                  <a:cubicBezTo>
                    <a:pt x="7893" y="11337"/>
                    <a:pt x="7937" y="11308"/>
                    <a:pt x="7982" y="11278"/>
                  </a:cubicBezTo>
                  <a:cubicBezTo>
                    <a:pt x="8055" y="11234"/>
                    <a:pt x="8115" y="11205"/>
                    <a:pt x="8144" y="11189"/>
                  </a:cubicBezTo>
                  <a:cubicBezTo>
                    <a:pt x="8174" y="11175"/>
                    <a:pt x="8189" y="11175"/>
                    <a:pt x="8189" y="11160"/>
                  </a:cubicBezTo>
                  <a:lnTo>
                    <a:pt x="8262" y="11160"/>
                  </a:lnTo>
                  <a:cubicBezTo>
                    <a:pt x="8292" y="11175"/>
                    <a:pt x="8322" y="11175"/>
                    <a:pt x="8366" y="11205"/>
                  </a:cubicBezTo>
                  <a:cubicBezTo>
                    <a:pt x="8410" y="11219"/>
                    <a:pt x="8455" y="11249"/>
                    <a:pt x="8499" y="11264"/>
                  </a:cubicBezTo>
                  <a:cubicBezTo>
                    <a:pt x="8573" y="11308"/>
                    <a:pt x="8662" y="11367"/>
                    <a:pt x="8751" y="11426"/>
                  </a:cubicBezTo>
                  <a:cubicBezTo>
                    <a:pt x="8854" y="11471"/>
                    <a:pt x="8972" y="11530"/>
                    <a:pt x="9106" y="11589"/>
                  </a:cubicBezTo>
                  <a:cubicBezTo>
                    <a:pt x="9208" y="11619"/>
                    <a:pt x="9327" y="11648"/>
                    <a:pt x="9445" y="11662"/>
                  </a:cubicBezTo>
                  <a:cubicBezTo>
                    <a:pt x="9549" y="11678"/>
                    <a:pt x="9667" y="11692"/>
                    <a:pt x="9770" y="11692"/>
                  </a:cubicBezTo>
                  <a:cubicBezTo>
                    <a:pt x="9918" y="11692"/>
                    <a:pt x="10051" y="11678"/>
                    <a:pt x="10184" y="11662"/>
                  </a:cubicBezTo>
                  <a:cubicBezTo>
                    <a:pt x="10391" y="11633"/>
                    <a:pt x="10584" y="11589"/>
                    <a:pt x="10746" y="11560"/>
                  </a:cubicBezTo>
                  <a:cubicBezTo>
                    <a:pt x="10909" y="11530"/>
                    <a:pt x="11071" y="11515"/>
                    <a:pt x="11189" y="11515"/>
                  </a:cubicBezTo>
                  <a:lnTo>
                    <a:pt x="11204" y="11515"/>
                  </a:lnTo>
                  <a:cubicBezTo>
                    <a:pt x="11278" y="11515"/>
                    <a:pt x="11352" y="11515"/>
                    <a:pt x="11455" y="11530"/>
                  </a:cubicBezTo>
                  <a:cubicBezTo>
                    <a:pt x="11544" y="11530"/>
                    <a:pt x="11648" y="11544"/>
                    <a:pt x="11766" y="11544"/>
                  </a:cubicBezTo>
                  <a:cubicBezTo>
                    <a:pt x="11810" y="11544"/>
                    <a:pt x="11869" y="11544"/>
                    <a:pt x="11928" y="11530"/>
                  </a:cubicBezTo>
                  <a:cubicBezTo>
                    <a:pt x="12003" y="11530"/>
                    <a:pt x="12091" y="11515"/>
                    <a:pt x="12180" y="11500"/>
                  </a:cubicBezTo>
                  <a:cubicBezTo>
                    <a:pt x="12312" y="11471"/>
                    <a:pt x="12446" y="11426"/>
                    <a:pt x="12578" y="11353"/>
                  </a:cubicBezTo>
                  <a:cubicBezTo>
                    <a:pt x="12638" y="11308"/>
                    <a:pt x="12712" y="11264"/>
                    <a:pt x="12771" y="11205"/>
                  </a:cubicBezTo>
                  <a:cubicBezTo>
                    <a:pt x="12830" y="11160"/>
                    <a:pt x="12889" y="11101"/>
                    <a:pt x="12949" y="11027"/>
                  </a:cubicBezTo>
                  <a:cubicBezTo>
                    <a:pt x="13081" y="10835"/>
                    <a:pt x="13096" y="10569"/>
                    <a:pt x="12963" y="10377"/>
                  </a:cubicBezTo>
                  <a:cubicBezTo>
                    <a:pt x="12623" y="9889"/>
                    <a:pt x="12283" y="9386"/>
                    <a:pt x="11943" y="8899"/>
                  </a:cubicBezTo>
                  <a:cubicBezTo>
                    <a:pt x="11884" y="8810"/>
                    <a:pt x="11810" y="8722"/>
                    <a:pt x="11737" y="8633"/>
                  </a:cubicBezTo>
                  <a:cubicBezTo>
                    <a:pt x="11677" y="8558"/>
                    <a:pt x="11618" y="8485"/>
                    <a:pt x="11544" y="8426"/>
                  </a:cubicBezTo>
                  <a:cubicBezTo>
                    <a:pt x="11485" y="8367"/>
                    <a:pt x="11426" y="8322"/>
                    <a:pt x="11366" y="8278"/>
                  </a:cubicBezTo>
                  <a:cubicBezTo>
                    <a:pt x="11278" y="8204"/>
                    <a:pt x="11159" y="8130"/>
                    <a:pt x="11041" y="8085"/>
                  </a:cubicBezTo>
                  <a:cubicBezTo>
                    <a:pt x="10968" y="8071"/>
                    <a:pt x="10909" y="8042"/>
                    <a:pt x="10834" y="8026"/>
                  </a:cubicBezTo>
                  <a:cubicBezTo>
                    <a:pt x="10761" y="8012"/>
                    <a:pt x="10686" y="8012"/>
                    <a:pt x="10613" y="8012"/>
                  </a:cubicBezTo>
                  <a:cubicBezTo>
                    <a:pt x="10554" y="8012"/>
                    <a:pt x="10495" y="8012"/>
                    <a:pt x="10436" y="8026"/>
                  </a:cubicBezTo>
                  <a:cubicBezTo>
                    <a:pt x="10332" y="8042"/>
                    <a:pt x="10243" y="8071"/>
                    <a:pt x="10170" y="8101"/>
                  </a:cubicBezTo>
                  <a:cubicBezTo>
                    <a:pt x="10111" y="8115"/>
                    <a:pt x="10066" y="8145"/>
                    <a:pt x="10022" y="8160"/>
                  </a:cubicBezTo>
                  <a:cubicBezTo>
                    <a:pt x="9963" y="8189"/>
                    <a:pt x="9918" y="8219"/>
                    <a:pt x="9874" y="8233"/>
                  </a:cubicBezTo>
                  <a:cubicBezTo>
                    <a:pt x="9845" y="8249"/>
                    <a:pt x="9815" y="8249"/>
                    <a:pt x="9815" y="8263"/>
                  </a:cubicBezTo>
                  <a:lnTo>
                    <a:pt x="9770" y="8263"/>
                  </a:lnTo>
                  <a:cubicBezTo>
                    <a:pt x="9756" y="8263"/>
                    <a:pt x="9741" y="8263"/>
                    <a:pt x="9711" y="8249"/>
                  </a:cubicBezTo>
                  <a:cubicBezTo>
                    <a:pt x="9697" y="8249"/>
                    <a:pt x="9681" y="8249"/>
                    <a:pt x="9652" y="8233"/>
                  </a:cubicBezTo>
                  <a:cubicBezTo>
                    <a:pt x="9593" y="8219"/>
                    <a:pt x="9534" y="8189"/>
                    <a:pt x="9474" y="8160"/>
                  </a:cubicBezTo>
                  <a:cubicBezTo>
                    <a:pt x="9415" y="8130"/>
                    <a:pt x="9356" y="8101"/>
                    <a:pt x="9297" y="8056"/>
                  </a:cubicBezTo>
                  <a:cubicBezTo>
                    <a:pt x="9208" y="8012"/>
                    <a:pt x="9106" y="7953"/>
                    <a:pt x="8987" y="7894"/>
                  </a:cubicBezTo>
                  <a:cubicBezTo>
                    <a:pt x="8869" y="7849"/>
                    <a:pt x="8735" y="7790"/>
                    <a:pt x="8588" y="7760"/>
                  </a:cubicBezTo>
                  <a:cubicBezTo>
                    <a:pt x="8455" y="7731"/>
                    <a:pt x="8322" y="7716"/>
                    <a:pt x="8189" y="7716"/>
                  </a:cubicBezTo>
                  <a:cubicBezTo>
                    <a:pt x="8071" y="7716"/>
                    <a:pt x="7953" y="7731"/>
                    <a:pt x="7834" y="7746"/>
                  </a:cubicBezTo>
                  <a:cubicBezTo>
                    <a:pt x="7657" y="7776"/>
                    <a:pt x="7509" y="7819"/>
                    <a:pt x="7361" y="7864"/>
                  </a:cubicBezTo>
                  <a:cubicBezTo>
                    <a:pt x="7214" y="7923"/>
                    <a:pt x="7066" y="7967"/>
                    <a:pt x="6947" y="8026"/>
                  </a:cubicBezTo>
                  <a:cubicBezTo>
                    <a:pt x="6910" y="8036"/>
                    <a:pt x="6873" y="8051"/>
                    <a:pt x="6832" y="8069"/>
                  </a:cubicBezTo>
                  <a:lnTo>
                    <a:pt x="6832" y="8069"/>
                  </a:lnTo>
                  <a:cubicBezTo>
                    <a:pt x="7027" y="7882"/>
                    <a:pt x="7219" y="7715"/>
                    <a:pt x="7401" y="7569"/>
                  </a:cubicBezTo>
                  <a:lnTo>
                    <a:pt x="7405" y="7569"/>
                  </a:lnTo>
                  <a:cubicBezTo>
                    <a:pt x="7450" y="7569"/>
                    <a:pt x="7494" y="7553"/>
                    <a:pt x="7539" y="7553"/>
                  </a:cubicBezTo>
                  <a:cubicBezTo>
                    <a:pt x="8189" y="7494"/>
                    <a:pt x="8839" y="7317"/>
                    <a:pt x="9431" y="7066"/>
                  </a:cubicBezTo>
                  <a:cubicBezTo>
                    <a:pt x="9579" y="6992"/>
                    <a:pt x="9711" y="6918"/>
                    <a:pt x="9829" y="6873"/>
                  </a:cubicBezTo>
                  <a:cubicBezTo>
                    <a:pt x="9963" y="6814"/>
                    <a:pt x="10066" y="6770"/>
                    <a:pt x="10170" y="6755"/>
                  </a:cubicBezTo>
                  <a:cubicBezTo>
                    <a:pt x="10229" y="6741"/>
                    <a:pt x="10288" y="6726"/>
                    <a:pt x="10377" y="6711"/>
                  </a:cubicBezTo>
                  <a:cubicBezTo>
                    <a:pt x="10436" y="6711"/>
                    <a:pt x="10495" y="6696"/>
                    <a:pt x="10568" y="6682"/>
                  </a:cubicBezTo>
                  <a:cubicBezTo>
                    <a:pt x="10672" y="6666"/>
                    <a:pt x="10791" y="6652"/>
                    <a:pt x="10923" y="6623"/>
                  </a:cubicBezTo>
                  <a:cubicBezTo>
                    <a:pt x="10982" y="6593"/>
                    <a:pt x="11057" y="6578"/>
                    <a:pt x="11116" y="6548"/>
                  </a:cubicBezTo>
                  <a:cubicBezTo>
                    <a:pt x="11189" y="6519"/>
                    <a:pt x="11248" y="6489"/>
                    <a:pt x="11323" y="6445"/>
                  </a:cubicBezTo>
                  <a:cubicBezTo>
                    <a:pt x="11426" y="6371"/>
                    <a:pt x="11514" y="6297"/>
                    <a:pt x="11603" y="6238"/>
                  </a:cubicBezTo>
                  <a:cubicBezTo>
                    <a:pt x="11648" y="6179"/>
                    <a:pt x="11707" y="6120"/>
                    <a:pt x="11751" y="6075"/>
                  </a:cubicBezTo>
                  <a:cubicBezTo>
                    <a:pt x="11810" y="6016"/>
                    <a:pt x="11869" y="5943"/>
                    <a:pt x="11914" y="5898"/>
                  </a:cubicBezTo>
                  <a:cubicBezTo>
                    <a:pt x="11958" y="5854"/>
                    <a:pt x="11987" y="5824"/>
                    <a:pt x="12017" y="5809"/>
                  </a:cubicBezTo>
                  <a:cubicBezTo>
                    <a:pt x="12046" y="5795"/>
                    <a:pt x="12076" y="5780"/>
                    <a:pt x="12105" y="5750"/>
                  </a:cubicBezTo>
                  <a:cubicBezTo>
                    <a:pt x="12165" y="5736"/>
                    <a:pt x="12253" y="5706"/>
                    <a:pt x="12342" y="5677"/>
                  </a:cubicBezTo>
                  <a:cubicBezTo>
                    <a:pt x="12446" y="5647"/>
                    <a:pt x="12549" y="5618"/>
                    <a:pt x="12683" y="5573"/>
                  </a:cubicBezTo>
                  <a:cubicBezTo>
                    <a:pt x="12712" y="5558"/>
                    <a:pt x="12726" y="5558"/>
                    <a:pt x="12742" y="5543"/>
                  </a:cubicBezTo>
                  <a:cubicBezTo>
                    <a:pt x="12785" y="5529"/>
                    <a:pt x="12815" y="5513"/>
                    <a:pt x="12845" y="5499"/>
                  </a:cubicBezTo>
                  <a:cubicBezTo>
                    <a:pt x="12904" y="5454"/>
                    <a:pt x="12978" y="5425"/>
                    <a:pt x="13051" y="5366"/>
                  </a:cubicBezTo>
                  <a:cubicBezTo>
                    <a:pt x="13096" y="5336"/>
                    <a:pt x="13156" y="5292"/>
                    <a:pt x="13215" y="5247"/>
                  </a:cubicBezTo>
                  <a:cubicBezTo>
                    <a:pt x="13244" y="5218"/>
                    <a:pt x="13288" y="5188"/>
                    <a:pt x="13333" y="5145"/>
                  </a:cubicBezTo>
                  <a:cubicBezTo>
                    <a:pt x="13362" y="5115"/>
                    <a:pt x="13392" y="5085"/>
                    <a:pt x="13422" y="5040"/>
                  </a:cubicBezTo>
                  <a:cubicBezTo>
                    <a:pt x="13451" y="5026"/>
                    <a:pt x="13465" y="4997"/>
                    <a:pt x="13495" y="4952"/>
                  </a:cubicBezTo>
                  <a:cubicBezTo>
                    <a:pt x="13524" y="4908"/>
                    <a:pt x="13569" y="4849"/>
                    <a:pt x="13599" y="4774"/>
                  </a:cubicBezTo>
                  <a:cubicBezTo>
                    <a:pt x="13613" y="4745"/>
                    <a:pt x="13613" y="4701"/>
                    <a:pt x="13629" y="4656"/>
                  </a:cubicBezTo>
                  <a:cubicBezTo>
                    <a:pt x="13643" y="4612"/>
                    <a:pt x="13643" y="4567"/>
                    <a:pt x="13643" y="4508"/>
                  </a:cubicBezTo>
                  <a:cubicBezTo>
                    <a:pt x="13643" y="4465"/>
                    <a:pt x="13643" y="4405"/>
                    <a:pt x="13629" y="4346"/>
                  </a:cubicBezTo>
                  <a:cubicBezTo>
                    <a:pt x="13613" y="4317"/>
                    <a:pt x="13599" y="4272"/>
                    <a:pt x="13584" y="4228"/>
                  </a:cubicBezTo>
                  <a:cubicBezTo>
                    <a:pt x="13554" y="4169"/>
                    <a:pt x="13524" y="4124"/>
                    <a:pt x="13481" y="4080"/>
                  </a:cubicBezTo>
                  <a:cubicBezTo>
                    <a:pt x="13451" y="4035"/>
                    <a:pt x="13406" y="3992"/>
                    <a:pt x="13362" y="3962"/>
                  </a:cubicBezTo>
                  <a:cubicBezTo>
                    <a:pt x="13244" y="3873"/>
                    <a:pt x="13126" y="3785"/>
                    <a:pt x="12978" y="3696"/>
                  </a:cubicBezTo>
                  <a:cubicBezTo>
                    <a:pt x="12830" y="3592"/>
                    <a:pt x="12667" y="3503"/>
                    <a:pt x="12476" y="3444"/>
                  </a:cubicBezTo>
                  <a:cubicBezTo>
                    <a:pt x="12372" y="3415"/>
                    <a:pt x="12283" y="3385"/>
                    <a:pt x="12224" y="3371"/>
                  </a:cubicBezTo>
                  <a:cubicBezTo>
                    <a:pt x="12165" y="3355"/>
                    <a:pt x="12105" y="3341"/>
                    <a:pt x="12091" y="3326"/>
                  </a:cubicBezTo>
                  <a:cubicBezTo>
                    <a:pt x="11943" y="3267"/>
                    <a:pt x="11810" y="3223"/>
                    <a:pt x="11662" y="3193"/>
                  </a:cubicBezTo>
                  <a:cubicBezTo>
                    <a:pt x="11530" y="3178"/>
                    <a:pt x="11396" y="3164"/>
                    <a:pt x="11264" y="3164"/>
                  </a:cubicBezTo>
                  <a:cubicBezTo>
                    <a:pt x="11027" y="3164"/>
                    <a:pt x="10805" y="3193"/>
                    <a:pt x="10598" y="3223"/>
                  </a:cubicBezTo>
                  <a:cubicBezTo>
                    <a:pt x="10495" y="3237"/>
                    <a:pt x="10406" y="3253"/>
                    <a:pt x="10318" y="3267"/>
                  </a:cubicBezTo>
                  <a:cubicBezTo>
                    <a:pt x="10229" y="3282"/>
                    <a:pt x="10140" y="3296"/>
                    <a:pt x="10066" y="3296"/>
                  </a:cubicBezTo>
                  <a:cubicBezTo>
                    <a:pt x="9918" y="3312"/>
                    <a:pt x="9770" y="3326"/>
                    <a:pt x="9593" y="3355"/>
                  </a:cubicBezTo>
                  <a:cubicBezTo>
                    <a:pt x="9431" y="3385"/>
                    <a:pt x="9238" y="3430"/>
                    <a:pt x="9061" y="3503"/>
                  </a:cubicBezTo>
                  <a:cubicBezTo>
                    <a:pt x="8928" y="3562"/>
                    <a:pt x="8824" y="3621"/>
                    <a:pt x="8735" y="3681"/>
                  </a:cubicBezTo>
                  <a:cubicBezTo>
                    <a:pt x="8647" y="3726"/>
                    <a:pt x="8573" y="3769"/>
                    <a:pt x="8514" y="3799"/>
                  </a:cubicBezTo>
                  <a:cubicBezTo>
                    <a:pt x="8455" y="3828"/>
                    <a:pt x="8381" y="3844"/>
                    <a:pt x="8292" y="3873"/>
                  </a:cubicBezTo>
                  <a:cubicBezTo>
                    <a:pt x="8219" y="3903"/>
                    <a:pt x="8160" y="3917"/>
                    <a:pt x="8071" y="3932"/>
                  </a:cubicBezTo>
                  <a:cubicBezTo>
                    <a:pt x="7953" y="3962"/>
                    <a:pt x="7834" y="4006"/>
                    <a:pt x="7687" y="4051"/>
                  </a:cubicBezTo>
                  <a:cubicBezTo>
                    <a:pt x="7553" y="4110"/>
                    <a:pt x="7405" y="4169"/>
                    <a:pt x="7257" y="4272"/>
                  </a:cubicBezTo>
                  <a:cubicBezTo>
                    <a:pt x="7125" y="4361"/>
                    <a:pt x="7007" y="4465"/>
                    <a:pt x="6918" y="4583"/>
                  </a:cubicBezTo>
                  <a:cubicBezTo>
                    <a:pt x="6829" y="4681"/>
                    <a:pt x="6750" y="4790"/>
                    <a:pt x="6686" y="4903"/>
                  </a:cubicBezTo>
                  <a:lnTo>
                    <a:pt x="6686" y="4903"/>
                  </a:lnTo>
                  <a:cubicBezTo>
                    <a:pt x="6658" y="4847"/>
                    <a:pt x="6625" y="4794"/>
                    <a:pt x="6593" y="4745"/>
                  </a:cubicBezTo>
                  <a:cubicBezTo>
                    <a:pt x="6566" y="4705"/>
                    <a:pt x="6539" y="4677"/>
                    <a:pt x="6523" y="4661"/>
                  </a:cubicBezTo>
                  <a:lnTo>
                    <a:pt x="6523" y="4661"/>
                  </a:lnTo>
                  <a:cubicBezTo>
                    <a:pt x="6551" y="4426"/>
                    <a:pt x="6579" y="4216"/>
                    <a:pt x="6607" y="4006"/>
                  </a:cubicBezTo>
                  <a:cubicBezTo>
                    <a:pt x="6652" y="3799"/>
                    <a:pt x="6696" y="3607"/>
                    <a:pt x="6770" y="3430"/>
                  </a:cubicBezTo>
                  <a:cubicBezTo>
                    <a:pt x="6800" y="3371"/>
                    <a:pt x="6829" y="3296"/>
                    <a:pt x="6873" y="3223"/>
                  </a:cubicBezTo>
                  <a:cubicBezTo>
                    <a:pt x="6903" y="3164"/>
                    <a:pt x="6932" y="3105"/>
                    <a:pt x="6962" y="3030"/>
                  </a:cubicBezTo>
                  <a:cubicBezTo>
                    <a:pt x="7007" y="2927"/>
                    <a:pt x="7050" y="2809"/>
                    <a:pt x="7080" y="2691"/>
                  </a:cubicBezTo>
                  <a:cubicBezTo>
                    <a:pt x="7125" y="2557"/>
                    <a:pt x="7139" y="2425"/>
                    <a:pt x="7139" y="2262"/>
                  </a:cubicBezTo>
                  <a:lnTo>
                    <a:pt x="7139" y="2100"/>
                  </a:lnTo>
                  <a:cubicBezTo>
                    <a:pt x="7125" y="2011"/>
                    <a:pt x="7109" y="1936"/>
                    <a:pt x="7080" y="1863"/>
                  </a:cubicBezTo>
                  <a:cubicBezTo>
                    <a:pt x="7050" y="1759"/>
                    <a:pt x="7021" y="1670"/>
                    <a:pt x="6991" y="1597"/>
                  </a:cubicBezTo>
                  <a:cubicBezTo>
                    <a:pt x="6962" y="1523"/>
                    <a:pt x="6932" y="1463"/>
                    <a:pt x="6918" y="1420"/>
                  </a:cubicBezTo>
                  <a:cubicBezTo>
                    <a:pt x="6873" y="1301"/>
                    <a:pt x="6843" y="1168"/>
                    <a:pt x="6843" y="1035"/>
                  </a:cubicBezTo>
                  <a:cubicBezTo>
                    <a:pt x="6843" y="990"/>
                    <a:pt x="6843" y="947"/>
                    <a:pt x="6859" y="917"/>
                  </a:cubicBezTo>
                  <a:lnTo>
                    <a:pt x="6859" y="858"/>
                  </a:lnTo>
                  <a:lnTo>
                    <a:pt x="6859" y="754"/>
                  </a:lnTo>
                  <a:lnTo>
                    <a:pt x="6859" y="651"/>
                  </a:lnTo>
                  <a:cubicBezTo>
                    <a:pt x="6859" y="592"/>
                    <a:pt x="6843" y="533"/>
                    <a:pt x="6814" y="458"/>
                  </a:cubicBezTo>
                  <a:cubicBezTo>
                    <a:pt x="6800" y="415"/>
                    <a:pt x="6784" y="385"/>
                    <a:pt x="6755" y="340"/>
                  </a:cubicBezTo>
                  <a:cubicBezTo>
                    <a:pt x="6725" y="310"/>
                    <a:pt x="6711" y="267"/>
                    <a:pt x="6666" y="237"/>
                  </a:cubicBezTo>
                  <a:cubicBezTo>
                    <a:pt x="6636" y="192"/>
                    <a:pt x="6593" y="163"/>
                    <a:pt x="6548" y="133"/>
                  </a:cubicBezTo>
                  <a:cubicBezTo>
                    <a:pt x="6489" y="89"/>
                    <a:pt x="6415" y="44"/>
                    <a:pt x="6341" y="30"/>
                  </a:cubicBezTo>
                  <a:cubicBezTo>
                    <a:pt x="6282" y="15"/>
                    <a:pt x="6208" y="1"/>
                    <a:pt x="6149" y="1"/>
                  </a:cubicBezTo>
                  <a:close/>
                </a:path>
              </a:pathLst>
            </a:custGeom>
            <a:solidFill>
              <a:srgbClr val="FFFFFF"/>
            </a:solidFill>
            <a:ln>
              <a:noFill/>
            </a:ln>
            <a:effectLst>
              <a:outerShdw blurRad="57150" dist="19050" dir="5400000" algn="bl" rotWithShape="0">
                <a:schemeClr val="dk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0631248" y="3482979"/>
              <a:ext cx="332496" cy="812301"/>
            </a:xfrm>
            <a:custGeom>
              <a:avLst/>
              <a:gdLst/>
              <a:ahLst/>
              <a:cxnLst/>
              <a:rect l="l" t="t" r="r" b="b"/>
              <a:pathLst>
                <a:path w="2853" h="6970" extrusionOk="0">
                  <a:moveTo>
                    <a:pt x="1301" y="1"/>
                  </a:moveTo>
                  <a:cubicBezTo>
                    <a:pt x="1035" y="119"/>
                    <a:pt x="887" y="385"/>
                    <a:pt x="754" y="637"/>
                  </a:cubicBezTo>
                  <a:cubicBezTo>
                    <a:pt x="592" y="976"/>
                    <a:pt x="414" y="1301"/>
                    <a:pt x="266" y="1642"/>
                  </a:cubicBezTo>
                  <a:cubicBezTo>
                    <a:pt x="162" y="1893"/>
                    <a:pt x="59" y="2159"/>
                    <a:pt x="89" y="2425"/>
                  </a:cubicBezTo>
                  <a:cubicBezTo>
                    <a:pt x="103" y="2558"/>
                    <a:pt x="148" y="2677"/>
                    <a:pt x="162" y="2809"/>
                  </a:cubicBezTo>
                  <a:cubicBezTo>
                    <a:pt x="207" y="3312"/>
                    <a:pt x="0" y="3785"/>
                    <a:pt x="133" y="4303"/>
                  </a:cubicBezTo>
                  <a:cubicBezTo>
                    <a:pt x="178" y="4494"/>
                    <a:pt x="266" y="4672"/>
                    <a:pt x="325" y="4864"/>
                  </a:cubicBezTo>
                  <a:cubicBezTo>
                    <a:pt x="444" y="5278"/>
                    <a:pt x="399" y="5722"/>
                    <a:pt x="592" y="6106"/>
                  </a:cubicBezTo>
                  <a:cubicBezTo>
                    <a:pt x="769" y="6475"/>
                    <a:pt x="1153" y="6727"/>
                    <a:pt x="1552" y="6845"/>
                  </a:cubicBezTo>
                  <a:cubicBezTo>
                    <a:pt x="1777" y="6907"/>
                    <a:pt x="2044" y="6970"/>
                    <a:pt x="2292" y="6970"/>
                  </a:cubicBezTo>
                  <a:cubicBezTo>
                    <a:pt x="2337" y="6970"/>
                    <a:pt x="2381" y="6968"/>
                    <a:pt x="2424" y="6963"/>
                  </a:cubicBezTo>
                  <a:cubicBezTo>
                    <a:pt x="2793" y="6934"/>
                    <a:pt x="2793" y="6889"/>
                    <a:pt x="2809" y="6504"/>
                  </a:cubicBezTo>
                  <a:cubicBezTo>
                    <a:pt x="2852" y="5929"/>
                    <a:pt x="2779" y="5322"/>
                    <a:pt x="2616" y="4760"/>
                  </a:cubicBezTo>
                  <a:cubicBezTo>
                    <a:pt x="2527" y="4465"/>
                    <a:pt x="2424" y="4169"/>
                    <a:pt x="2395" y="3873"/>
                  </a:cubicBezTo>
                  <a:cubicBezTo>
                    <a:pt x="2365" y="3534"/>
                    <a:pt x="2439" y="3164"/>
                    <a:pt x="2306" y="2854"/>
                  </a:cubicBezTo>
                  <a:cubicBezTo>
                    <a:pt x="2188" y="2573"/>
                    <a:pt x="1922" y="2366"/>
                    <a:pt x="1788" y="2100"/>
                  </a:cubicBezTo>
                  <a:cubicBezTo>
                    <a:pt x="1493" y="1479"/>
                    <a:pt x="1433" y="666"/>
                    <a:pt x="1301"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0987754" y="3057247"/>
              <a:ext cx="360233" cy="779087"/>
            </a:xfrm>
            <a:custGeom>
              <a:avLst/>
              <a:gdLst/>
              <a:ahLst/>
              <a:cxnLst/>
              <a:rect l="l" t="t" r="r" b="b"/>
              <a:pathLst>
                <a:path w="3091" h="6685" extrusionOk="0">
                  <a:moveTo>
                    <a:pt x="2613" y="1"/>
                  </a:moveTo>
                  <a:cubicBezTo>
                    <a:pt x="2526" y="1"/>
                    <a:pt x="2421" y="61"/>
                    <a:pt x="2351" y="122"/>
                  </a:cubicBezTo>
                  <a:cubicBezTo>
                    <a:pt x="2011" y="417"/>
                    <a:pt x="1671" y="727"/>
                    <a:pt x="1360" y="1038"/>
                  </a:cubicBezTo>
                  <a:cubicBezTo>
                    <a:pt x="1021" y="1363"/>
                    <a:pt x="696" y="1718"/>
                    <a:pt x="473" y="2116"/>
                  </a:cubicBezTo>
                  <a:cubicBezTo>
                    <a:pt x="237" y="2530"/>
                    <a:pt x="104" y="3003"/>
                    <a:pt x="193" y="3476"/>
                  </a:cubicBezTo>
                  <a:cubicBezTo>
                    <a:pt x="223" y="3728"/>
                    <a:pt x="326" y="3979"/>
                    <a:pt x="282" y="4215"/>
                  </a:cubicBezTo>
                  <a:cubicBezTo>
                    <a:pt x="252" y="4422"/>
                    <a:pt x="134" y="4600"/>
                    <a:pt x="89" y="4792"/>
                  </a:cubicBezTo>
                  <a:cubicBezTo>
                    <a:pt x="0" y="5191"/>
                    <a:pt x="237" y="5591"/>
                    <a:pt x="518" y="5900"/>
                  </a:cubicBezTo>
                  <a:cubicBezTo>
                    <a:pt x="696" y="6078"/>
                    <a:pt x="1508" y="6684"/>
                    <a:pt x="1508" y="6684"/>
                  </a:cubicBezTo>
                  <a:cubicBezTo>
                    <a:pt x="1508" y="6684"/>
                    <a:pt x="2233" y="5768"/>
                    <a:pt x="2440" y="5457"/>
                  </a:cubicBezTo>
                  <a:cubicBezTo>
                    <a:pt x="2617" y="5161"/>
                    <a:pt x="2795" y="4792"/>
                    <a:pt x="2602" y="4511"/>
                  </a:cubicBezTo>
                  <a:cubicBezTo>
                    <a:pt x="2558" y="4438"/>
                    <a:pt x="2484" y="4379"/>
                    <a:pt x="2454" y="4304"/>
                  </a:cubicBezTo>
                  <a:cubicBezTo>
                    <a:pt x="2425" y="4231"/>
                    <a:pt x="2425" y="4156"/>
                    <a:pt x="2440" y="4083"/>
                  </a:cubicBezTo>
                  <a:cubicBezTo>
                    <a:pt x="2484" y="3595"/>
                    <a:pt x="2543" y="3107"/>
                    <a:pt x="2720" y="2649"/>
                  </a:cubicBezTo>
                  <a:cubicBezTo>
                    <a:pt x="2868" y="2309"/>
                    <a:pt x="3090" y="1969"/>
                    <a:pt x="3045" y="1600"/>
                  </a:cubicBezTo>
                  <a:cubicBezTo>
                    <a:pt x="3016" y="1407"/>
                    <a:pt x="2927" y="1230"/>
                    <a:pt x="2854" y="1052"/>
                  </a:cubicBezTo>
                  <a:cubicBezTo>
                    <a:pt x="2765" y="816"/>
                    <a:pt x="2736" y="550"/>
                    <a:pt x="2765" y="299"/>
                  </a:cubicBezTo>
                  <a:cubicBezTo>
                    <a:pt x="2779" y="210"/>
                    <a:pt x="2779" y="122"/>
                    <a:pt x="2720" y="47"/>
                  </a:cubicBezTo>
                  <a:cubicBezTo>
                    <a:pt x="2692" y="14"/>
                    <a:pt x="2654" y="1"/>
                    <a:pt x="2613"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0924122" y="4398192"/>
              <a:ext cx="928494" cy="362797"/>
            </a:xfrm>
            <a:custGeom>
              <a:avLst/>
              <a:gdLst/>
              <a:ahLst/>
              <a:cxnLst/>
              <a:rect l="l" t="t" r="r" b="b"/>
              <a:pathLst>
                <a:path w="7967" h="3113" extrusionOk="0">
                  <a:moveTo>
                    <a:pt x="7964" y="2714"/>
                  </a:moveTo>
                  <a:cubicBezTo>
                    <a:pt x="7965" y="2715"/>
                    <a:pt x="7966" y="2716"/>
                    <a:pt x="7967" y="2717"/>
                  </a:cubicBezTo>
                  <a:cubicBezTo>
                    <a:pt x="7966" y="2716"/>
                    <a:pt x="7965" y="2715"/>
                    <a:pt x="7964" y="2714"/>
                  </a:cubicBezTo>
                  <a:close/>
                  <a:moveTo>
                    <a:pt x="3934" y="0"/>
                  </a:moveTo>
                  <a:cubicBezTo>
                    <a:pt x="3797" y="0"/>
                    <a:pt x="3652" y="25"/>
                    <a:pt x="3488" y="70"/>
                  </a:cubicBezTo>
                  <a:cubicBezTo>
                    <a:pt x="3220" y="155"/>
                    <a:pt x="2965" y="294"/>
                    <a:pt x="2685" y="294"/>
                  </a:cubicBezTo>
                  <a:cubicBezTo>
                    <a:pt x="2672" y="294"/>
                    <a:pt x="2659" y="293"/>
                    <a:pt x="2645" y="293"/>
                  </a:cubicBezTo>
                  <a:cubicBezTo>
                    <a:pt x="2409" y="277"/>
                    <a:pt x="2202" y="159"/>
                    <a:pt x="1965" y="130"/>
                  </a:cubicBezTo>
                  <a:cubicBezTo>
                    <a:pt x="1937" y="127"/>
                    <a:pt x="1910" y="126"/>
                    <a:pt x="1882" y="126"/>
                  </a:cubicBezTo>
                  <a:cubicBezTo>
                    <a:pt x="1456" y="126"/>
                    <a:pt x="1060" y="433"/>
                    <a:pt x="783" y="766"/>
                  </a:cubicBezTo>
                  <a:cubicBezTo>
                    <a:pt x="591" y="987"/>
                    <a:pt x="0" y="1978"/>
                    <a:pt x="0" y="1978"/>
                  </a:cubicBezTo>
                  <a:cubicBezTo>
                    <a:pt x="0" y="1978"/>
                    <a:pt x="1123" y="2687"/>
                    <a:pt x="1522" y="2879"/>
                  </a:cubicBezTo>
                  <a:cubicBezTo>
                    <a:pt x="1732" y="2988"/>
                    <a:pt x="1987" y="3087"/>
                    <a:pt x="2221" y="3087"/>
                  </a:cubicBezTo>
                  <a:cubicBezTo>
                    <a:pt x="2366" y="3087"/>
                    <a:pt x="2503" y="3049"/>
                    <a:pt x="2616" y="2953"/>
                  </a:cubicBezTo>
                  <a:cubicBezTo>
                    <a:pt x="2690" y="2879"/>
                    <a:pt x="2734" y="2790"/>
                    <a:pt x="2823" y="2746"/>
                  </a:cubicBezTo>
                  <a:cubicBezTo>
                    <a:pt x="2897" y="2717"/>
                    <a:pt x="3000" y="2701"/>
                    <a:pt x="3089" y="2701"/>
                  </a:cubicBezTo>
                  <a:cubicBezTo>
                    <a:pt x="3636" y="2701"/>
                    <a:pt x="4198" y="2701"/>
                    <a:pt x="4730" y="2849"/>
                  </a:cubicBezTo>
                  <a:cubicBezTo>
                    <a:pt x="5069" y="2946"/>
                    <a:pt x="5408" y="3113"/>
                    <a:pt x="5747" y="3113"/>
                  </a:cubicBezTo>
                  <a:cubicBezTo>
                    <a:pt x="5822" y="3113"/>
                    <a:pt x="5897" y="3105"/>
                    <a:pt x="5972" y="3086"/>
                  </a:cubicBezTo>
                  <a:cubicBezTo>
                    <a:pt x="6179" y="3042"/>
                    <a:pt x="6370" y="2908"/>
                    <a:pt x="6577" y="2806"/>
                  </a:cubicBezTo>
                  <a:cubicBezTo>
                    <a:pt x="6784" y="2701"/>
                    <a:pt x="7050" y="2613"/>
                    <a:pt x="7272" y="2599"/>
                  </a:cubicBezTo>
                  <a:cubicBezTo>
                    <a:pt x="7374" y="2599"/>
                    <a:pt x="7906" y="2641"/>
                    <a:pt x="7964" y="2714"/>
                  </a:cubicBezTo>
                  <a:lnTo>
                    <a:pt x="7964" y="2714"/>
                  </a:lnTo>
                  <a:cubicBezTo>
                    <a:pt x="7699" y="2330"/>
                    <a:pt x="7419" y="1961"/>
                    <a:pt x="7109" y="1608"/>
                  </a:cubicBezTo>
                  <a:cubicBezTo>
                    <a:pt x="6961" y="1430"/>
                    <a:pt x="6799" y="1253"/>
                    <a:pt x="6577" y="1150"/>
                  </a:cubicBezTo>
                  <a:cubicBezTo>
                    <a:pt x="6252" y="973"/>
                    <a:pt x="5853" y="1016"/>
                    <a:pt x="5513" y="869"/>
                  </a:cubicBezTo>
                  <a:cubicBezTo>
                    <a:pt x="5188" y="750"/>
                    <a:pt x="4951" y="500"/>
                    <a:pt x="4685" y="293"/>
                  </a:cubicBezTo>
                  <a:cubicBezTo>
                    <a:pt x="4424" y="89"/>
                    <a:pt x="4195" y="0"/>
                    <a:pt x="3934"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191006" y="3956494"/>
              <a:ext cx="842602" cy="333545"/>
            </a:xfrm>
            <a:custGeom>
              <a:avLst/>
              <a:gdLst/>
              <a:ahLst/>
              <a:cxnLst/>
              <a:rect l="l" t="t" r="r" b="b"/>
              <a:pathLst>
                <a:path w="7230" h="2862" extrusionOk="0">
                  <a:moveTo>
                    <a:pt x="2896" y="0"/>
                  </a:moveTo>
                  <a:cubicBezTo>
                    <a:pt x="2553" y="0"/>
                    <a:pt x="2202" y="130"/>
                    <a:pt x="1878" y="269"/>
                  </a:cubicBezTo>
                  <a:cubicBezTo>
                    <a:pt x="1435" y="447"/>
                    <a:pt x="1" y="1200"/>
                    <a:pt x="1" y="1200"/>
                  </a:cubicBezTo>
                  <a:cubicBezTo>
                    <a:pt x="1" y="1200"/>
                    <a:pt x="696" y="2161"/>
                    <a:pt x="1021" y="2427"/>
                  </a:cubicBezTo>
                  <a:cubicBezTo>
                    <a:pt x="1248" y="2603"/>
                    <a:pt x="1517" y="2768"/>
                    <a:pt x="1801" y="2768"/>
                  </a:cubicBezTo>
                  <a:cubicBezTo>
                    <a:pt x="1851" y="2768"/>
                    <a:pt x="1901" y="2763"/>
                    <a:pt x="1952" y="2752"/>
                  </a:cubicBezTo>
                  <a:cubicBezTo>
                    <a:pt x="2292" y="2678"/>
                    <a:pt x="2529" y="2382"/>
                    <a:pt x="2868" y="2339"/>
                  </a:cubicBezTo>
                  <a:cubicBezTo>
                    <a:pt x="2899" y="2334"/>
                    <a:pt x="2930" y="2332"/>
                    <a:pt x="2961" y="2332"/>
                  </a:cubicBezTo>
                  <a:cubicBezTo>
                    <a:pt x="3334" y="2332"/>
                    <a:pt x="3653" y="2645"/>
                    <a:pt x="4021" y="2782"/>
                  </a:cubicBezTo>
                  <a:cubicBezTo>
                    <a:pt x="4176" y="2840"/>
                    <a:pt x="4335" y="2861"/>
                    <a:pt x="4498" y="2861"/>
                  </a:cubicBezTo>
                  <a:cubicBezTo>
                    <a:pt x="4958" y="2861"/>
                    <a:pt x="5444" y="2689"/>
                    <a:pt x="5913" y="2678"/>
                  </a:cubicBezTo>
                  <a:cubicBezTo>
                    <a:pt x="6115" y="2678"/>
                    <a:pt x="6307" y="2711"/>
                    <a:pt x="6506" y="2711"/>
                  </a:cubicBezTo>
                  <a:cubicBezTo>
                    <a:pt x="6540" y="2711"/>
                    <a:pt x="6574" y="2710"/>
                    <a:pt x="6608" y="2707"/>
                  </a:cubicBezTo>
                  <a:cubicBezTo>
                    <a:pt x="6845" y="2678"/>
                    <a:pt x="7081" y="2605"/>
                    <a:pt x="7229" y="2412"/>
                  </a:cubicBezTo>
                  <a:cubicBezTo>
                    <a:pt x="6889" y="1925"/>
                    <a:pt x="6549" y="1436"/>
                    <a:pt x="6209" y="934"/>
                  </a:cubicBezTo>
                  <a:cubicBezTo>
                    <a:pt x="5989" y="632"/>
                    <a:pt x="5707" y="292"/>
                    <a:pt x="5336" y="292"/>
                  </a:cubicBezTo>
                  <a:cubicBezTo>
                    <a:pt x="5307" y="292"/>
                    <a:pt x="5278" y="294"/>
                    <a:pt x="5248" y="299"/>
                  </a:cubicBezTo>
                  <a:cubicBezTo>
                    <a:pt x="5042" y="328"/>
                    <a:pt x="4864" y="476"/>
                    <a:pt x="4671" y="520"/>
                  </a:cubicBezTo>
                  <a:cubicBezTo>
                    <a:pt x="4610" y="535"/>
                    <a:pt x="4550" y="542"/>
                    <a:pt x="4490" y="542"/>
                  </a:cubicBezTo>
                  <a:cubicBezTo>
                    <a:pt x="4039" y="542"/>
                    <a:pt x="3650" y="137"/>
                    <a:pt x="3179" y="33"/>
                  </a:cubicBezTo>
                  <a:cubicBezTo>
                    <a:pt x="3086" y="10"/>
                    <a:pt x="2992" y="0"/>
                    <a:pt x="2896"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0767254" y="3667700"/>
              <a:ext cx="833862" cy="1228008"/>
            </a:xfrm>
            <a:custGeom>
              <a:avLst/>
              <a:gdLst/>
              <a:ahLst/>
              <a:cxnLst/>
              <a:rect l="l" t="t" r="r" b="b"/>
              <a:pathLst>
                <a:path w="7155" h="10537" extrusionOk="0">
                  <a:moveTo>
                    <a:pt x="7047" y="0"/>
                  </a:moveTo>
                  <a:cubicBezTo>
                    <a:pt x="7033" y="0"/>
                    <a:pt x="7019" y="4"/>
                    <a:pt x="7007" y="12"/>
                  </a:cubicBezTo>
                  <a:cubicBezTo>
                    <a:pt x="6948" y="27"/>
                    <a:pt x="5676" y="633"/>
                    <a:pt x="4169" y="2229"/>
                  </a:cubicBezTo>
                  <a:cubicBezTo>
                    <a:pt x="2779" y="3693"/>
                    <a:pt x="932" y="6309"/>
                    <a:pt x="16" y="10418"/>
                  </a:cubicBezTo>
                  <a:cubicBezTo>
                    <a:pt x="0" y="10463"/>
                    <a:pt x="30" y="10522"/>
                    <a:pt x="89" y="10536"/>
                  </a:cubicBezTo>
                  <a:cubicBezTo>
                    <a:pt x="148" y="10536"/>
                    <a:pt x="193" y="10507"/>
                    <a:pt x="207" y="10463"/>
                  </a:cubicBezTo>
                  <a:cubicBezTo>
                    <a:pt x="1110" y="6398"/>
                    <a:pt x="2927" y="3826"/>
                    <a:pt x="4302" y="2377"/>
                  </a:cubicBezTo>
                  <a:cubicBezTo>
                    <a:pt x="5780" y="810"/>
                    <a:pt x="7066" y="189"/>
                    <a:pt x="7081" y="189"/>
                  </a:cubicBezTo>
                  <a:cubicBezTo>
                    <a:pt x="7140" y="160"/>
                    <a:pt x="7155" y="101"/>
                    <a:pt x="7140" y="57"/>
                  </a:cubicBezTo>
                  <a:cubicBezTo>
                    <a:pt x="7119" y="25"/>
                    <a:pt x="7082" y="0"/>
                    <a:pt x="7047"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82254" y="3426106"/>
              <a:ext cx="740861" cy="384008"/>
            </a:xfrm>
            <a:custGeom>
              <a:avLst/>
              <a:gdLst/>
              <a:ahLst/>
              <a:cxnLst/>
              <a:rect l="l" t="t" r="r" b="b"/>
              <a:pathLst>
                <a:path w="6357" h="3295" extrusionOk="0">
                  <a:moveTo>
                    <a:pt x="4355" y="0"/>
                  </a:moveTo>
                  <a:cubicBezTo>
                    <a:pt x="3972" y="0"/>
                    <a:pt x="3565" y="95"/>
                    <a:pt x="3208" y="134"/>
                  </a:cubicBezTo>
                  <a:cubicBezTo>
                    <a:pt x="2912" y="164"/>
                    <a:pt x="2632" y="193"/>
                    <a:pt x="2366" y="297"/>
                  </a:cubicBezTo>
                  <a:cubicBezTo>
                    <a:pt x="2173" y="386"/>
                    <a:pt x="2011" y="489"/>
                    <a:pt x="1834" y="577"/>
                  </a:cubicBezTo>
                  <a:cubicBezTo>
                    <a:pt x="1449" y="755"/>
                    <a:pt x="991" y="770"/>
                    <a:pt x="651" y="1007"/>
                  </a:cubicBezTo>
                  <a:cubicBezTo>
                    <a:pt x="297" y="1243"/>
                    <a:pt x="104" y="1657"/>
                    <a:pt x="60" y="2071"/>
                  </a:cubicBezTo>
                  <a:cubicBezTo>
                    <a:pt x="15" y="2351"/>
                    <a:pt x="1" y="2676"/>
                    <a:pt x="60" y="2958"/>
                  </a:cubicBezTo>
                  <a:cubicBezTo>
                    <a:pt x="129" y="3233"/>
                    <a:pt x="171" y="3295"/>
                    <a:pt x="365" y="3295"/>
                  </a:cubicBezTo>
                  <a:cubicBezTo>
                    <a:pt x="422" y="3295"/>
                    <a:pt x="491" y="3290"/>
                    <a:pt x="577" y="3283"/>
                  </a:cubicBezTo>
                  <a:cubicBezTo>
                    <a:pt x="1154" y="3224"/>
                    <a:pt x="1745" y="3061"/>
                    <a:pt x="2277" y="2824"/>
                  </a:cubicBezTo>
                  <a:cubicBezTo>
                    <a:pt x="2557" y="2706"/>
                    <a:pt x="2824" y="2558"/>
                    <a:pt x="3119" y="2485"/>
                  </a:cubicBezTo>
                  <a:cubicBezTo>
                    <a:pt x="3460" y="2396"/>
                    <a:pt x="3829" y="2426"/>
                    <a:pt x="4110" y="2248"/>
                  </a:cubicBezTo>
                  <a:cubicBezTo>
                    <a:pt x="4376" y="2085"/>
                    <a:pt x="4538" y="1789"/>
                    <a:pt x="4790" y="1612"/>
                  </a:cubicBezTo>
                  <a:cubicBezTo>
                    <a:pt x="5026" y="1464"/>
                    <a:pt x="5307" y="1421"/>
                    <a:pt x="5573" y="1316"/>
                  </a:cubicBezTo>
                  <a:cubicBezTo>
                    <a:pt x="5706" y="1273"/>
                    <a:pt x="6357" y="873"/>
                    <a:pt x="6120" y="681"/>
                  </a:cubicBezTo>
                  <a:cubicBezTo>
                    <a:pt x="5884" y="518"/>
                    <a:pt x="5647" y="341"/>
                    <a:pt x="5366" y="252"/>
                  </a:cubicBezTo>
                  <a:cubicBezTo>
                    <a:pt x="5233" y="193"/>
                    <a:pt x="5086" y="179"/>
                    <a:pt x="4938" y="104"/>
                  </a:cubicBezTo>
                  <a:cubicBezTo>
                    <a:pt x="4758" y="27"/>
                    <a:pt x="4560" y="0"/>
                    <a:pt x="4355"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103249" y="4077349"/>
              <a:ext cx="201619" cy="46617"/>
            </a:xfrm>
            <a:custGeom>
              <a:avLst/>
              <a:gdLst/>
              <a:ahLst/>
              <a:cxnLst/>
              <a:rect l="l" t="t" r="r" b="b"/>
              <a:pathLst>
                <a:path w="1730" h="400" extrusionOk="0">
                  <a:moveTo>
                    <a:pt x="1611" y="1"/>
                  </a:moveTo>
                  <a:lnTo>
                    <a:pt x="89" y="192"/>
                  </a:lnTo>
                  <a:cubicBezTo>
                    <a:pt x="44" y="208"/>
                    <a:pt x="0" y="251"/>
                    <a:pt x="15" y="311"/>
                  </a:cubicBezTo>
                  <a:cubicBezTo>
                    <a:pt x="15" y="356"/>
                    <a:pt x="44" y="385"/>
                    <a:pt x="89" y="399"/>
                  </a:cubicBezTo>
                  <a:lnTo>
                    <a:pt x="119" y="399"/>
                  </a:lnTo>
                  <a:lnTo>
                    <a:pt x="1640" y="208"/>
                  </a:lnTo>
                  <a:cubicBezTo>
                    <a:pt x="1700" y="192"/>
                    <a:pt x="1729" y="149"/>
                    <a:pt x="1729" y="89"/>
                  </a:cubicBezTo>
                  <a:cubicBezTo>
                    <a:pt x="1715" y="45"/>
                    <a:pt x="1670" y="1"/>
                    <a:pt x="1611"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134249" y="3751261"/>
              <a:ext cx="72489" cy="271078"/>
            </a:xfrm>
            <a:custGeom>
              <a:avLst/>
              <a:gdLst/>
              <a:ahLst/>
              <a:cxnLst/>
              <a:rect l="l" t="t" r="r" b="b"/>
              <a:pathLst>
                <a:path w="622" h="2326" extrusionOk="0">
                  <a:moveTo>
                    <a:pt x="296" y="1"/>
                  </a:moveTo>
                  <a:cubicBezTo>
                    <a:pt x="251" y="1"/>
                    <a:pt x="216" y="27"/>
                    <a:pt x="192" y="64"/>
                  </a:cubicBezTo>
                  <a:cubicBezTo>
                    <a:pt x="192" y="93"/>
                    <a:pt x="0" y="641"/>
                    <a:pt x="428" y="2251"/>
                  </a:cubicBezTo>
                  <a:cubicBezTo>
                    <a:pt x="428" y="2281"/>
                    <a:pt x="458" y="2310"/>
                    <a:pt x="503" y="2326"/>
                  </a:cubicBezTo>
                  <a:lnTo>
                    <a:pt x="547" y="2326"/>
                  </a:lnTo>
                  <a:cubicBezTo>
                    <a:pt x="592" y="2310"/>
                    <a:pt x="621" y="2251"/>
                    <a:pt x="621" y="2192"/>
                  </a:cubicBezTo>
                  <a:cubicBezTo>
                    <a:pt x="207" y="655"/>
                    <a:pt x="385" y="138"/>
                    <a:pt x="385" y="138"/>
                  </a:cubicBezTo>
                  <a:cubicBezTo>
                    <a:pt x="399" y="93"/>
                    <a:pt x="369" y="34"/>
                    <a:pt x="326" y="5"/>
                  </a:cubicBezTo>
                  <a:cubicBezTo>
                    <a:pt x="315" y="2"/>
                    <a:pt x="306" y="1"/>
                    <a:pt x="296"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0889625" y="4200768"/>
              <a:ext cx="96614" cy="142765"/>
            </a:xfrm>
            <a:custGeom>
              <a:avLst/>
              <a:gdLst/>
              <a:ahLst/>
              <a:cxnLst/>
              <a:rect l="l" t="t" r="r" b="b"/>
              <a:pathLst>
                <a:path w="829" h="1225" extrusionOk="0">
                  <a:moveTo>
                    <a:pt x="95" y="0"/>
                  </a:moveTo>
                  <a:cubicBezTo>
                    <a:pt x="83" y="0"/>
                    <a:pt x="71" y="2"/>
                    <a:pt x="60" y="6"/>
                  </a:cubicBezTo>
                  <a:cubicBezTo>
                    <a:pt x="15" y="36"/>
                    <a:pt x="0" y="95"/>
                    <a:pt x="30" y="154"/>
                  </a:cubicBezTo>
                  <a:lnTo>
                    <a:pt x="621" y="1173"/>
                  </a:lnTo>
                  <a:cubicBezTo>
                    <a:pt x="635" y="1203"/>
                    <a:pt x="665" y="1218"/>
                    <a:pt x="695" y="1218"/>
                  </a:cubicBezTo>
                  <a:cubicBezTo>
                    <a:pt x="700" y="1223"/>
                    <a:pt x="706" y="1224"/>
                    <a:pt x="714" y="1224"/>
                  </a:cubicBezTo>
                  <a:cubicBezTo>
                    <a:pt x="730" y="1224"/>
                    <a:pt x="749" y="1218"/>
                    <a:pt x="769" y="1218"/>
                  </a:cubicBezTo>
                  <a:cubicBezTo>
                    <a:pt x="813" y="1189"/>
                    <a:pt x="828" y="1129"/>
                    <a:pt x="799" y="1070"/>
                  </a:cubicBezTo>
                  <a:lnTo>
                    <a:pt x="192" y="50"/>
                  </a:lnTo>
                  <a:cubicBezTo>
                    <a:pt x="170" y="17"/>
                    <a:pt x="131" y="0"/>
                    <a:pt x="95"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0825759" y="4581514"/>
              <a:ext cx="191479" cy="102324"/>
            </a:xfrm>
            <a:custGeom>
              <a:avLst/>
              <a:gdLst/>
              <a:ahLst/>
              <a:cxnLst/>
              <a:rect l="l" t="t" r="r" b="b"/>
              <a:pathLst>
                <a:path w="1643" h="878" extrusionOk="0">
                  <a:moveTo>
                    <a:pt x="1527" y="0"/>
                  </a:moveTo>
                  <a:cubicBezTo>
                    <a:pt x="1516" y="0"/>
                    <a:pt x="1505" y="2"/>
                    <a:pt x="1494" y="5"/>
                  </a:cubicBezTo>
                  <a:lnTo>
                    <a:pt x="60" y="685"/>
                  </a:lnTo>
                  <a:cubicBezTo>
                    <a:pt x="16" y="715"/>
                    <a:pt x="1" y="774"/>
                    <a:pt x="16" y="819"/>
                  </a:cubicBezTo>
                  <a:cubicBezTo>
                    <a:pt x="31" y="848"/>
                    <a:pt x="60" y="862"/>
                    <a:pt x="90" y="878"/>
                  </a:cubicBezTo>
                  <a:cubicBezTo>
                    <a:pt x="105" y="878"/>
                    <a:pt x="135" y="878"/>
                    <a:pt x="149" y="862"/>
                  </a:cubicBezTo>
                  <a:lnTo>
                    <a:pt x="1568" y="182"/>
                  </a:lnTo>
                  <a:cubicBezTo>
                    <a:pt x="1627" y="168"/>
                    <a:pt x="1642" y="109"/>
                    <a:pt x="1627" y="64"/>
                  </a:cubicBezTo>
                  <a:cubicBezTo>
                    <a:pt x="1604" y="19"/>
                    <a:pt x="1564" y="0"/>
                    <a:pt x="1527"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2"/>
          <p:cNvGrpSpPr/>
          <p:nvPr/>
        </p:nvGrpSpPr>
        <p:grpSpPr>
          <a:xfrm rot="-869837">
            <a:off x="7360656" y="3860508"/>
            <a:ext cx="1406683" cy="1669748"/>
            <a:chOff x="8343850" y="3014476"/>
            <a:chExt cx="1844635" cy="2189600"/>
          </a:xfrm>
        </p:grpSpPr>
        <p:sp>
          <p:nvSpPr>
            <p:cNvPr id="87" name="Google Shape;87;p2"/>
            <p:cNvSpPr/>
            <p:nvPr/>
          </p:nvSpPr>
          <p:spPr>
            <a:xfrm>
              <a:off x="8415874" y="3079158"/>
              <a:ext cx="1707231" cy="2059539"/>
            </a:xfrm>
            <a:custGeom>
              <a:avLst/>
              <a:gdLst/>
              <a:ahLst/>
              <a:cxnLst/>
              <a:rect l="l" t="t" r="r" b="b"/>
              <a:pathLst>
                <a:path w="14649" h="17672" extrusionOk="0">
                  <a:moveTo>
                    <a:pt x="8" y="11341"/>
                  </a:moveTo>
                  <a:cubicBezTo>
                    <a:pt x="5" y="11342"/>
                    <a:pt x="3" y="11343"/>
                    <a:pt x="1" y="11345"/>
                  </a:cubicBezTo>
                  <a:cubicBezTo>
                    <a:pt x="3" y="11343"/>
                    <a:pt x="6" y="11342"/>
                    <a:pt x="8" y="11341"/>
                  </a:cubicBezTo>
                  <a:close/>
                  <a:moveTo>
                    <a:pt x="12023" y="0"/>
                  </a:moveTo>
                  <a:cubicBezTo>
                    <a:pt x="12007" y="0"/>
                    <a:pt x="11991" y="2"/>
                    <a:pt x="11973" y="7"/>
                  </a:cubicBezTo>
                  <a:cubicBezTo>
                    <a:pt x="11885" y="52"/>
                    <a:pt x="11855" y="141"/>
                    <a:pt x="11810" y="229"/>
                  </a:cubicBezTo>
                  <a:cubicBezTo>
                    <a:pt x="11707" y="495"/>
                    <a:pt x="11544" y="732"/>
                    <a:pt x="11323" y="923"/>
                  </a:cubicBezTo>
                  <a:cubicBezTo>
                    <a:pt x="11175" y="1057"/>
                    <a:pt x="10983" y="1189"/>
                    <a:pt x="10850" y="1353"/>
                  </a:cubicBezTo>
                  <a:cubicBezTo>
                    <a:pt x="10614" y="1692"/>
                    <a:pt x="10657" y="2135"/>
                    <a:pt x="10614" y="2549"/>
                  </a:cubicBezTo>
                  <a:cubicBezTo>
                    <a:pt x="10569" y="3081"/>
                    <a:pt x="10362" y="3584"/>
                    <a:pt x="10155" y="4087"/>
                  </a:cubicBezTo>
                  <a:cubicBezTo>
                    <a:pt x="10125" y="4161"/>
                    <a:pt x="10081" y="4234"/>
                    <a:pt x="10022" y="4293"/>
                  </a:cubicBezTo>
                  <a:cubicBezTo>
                    <a:pt x="9948" y="4353"/>
                    <a:pt x="9859" y="4368"/>
                    <a:pt x="9770" y="4412"/>
                  </a:cubicBezTo>
                  <a:cubicBezTo>
                    <a:pt x="9431" y="4589"/>
                    <a:pt x="9402" y="5048"/>
                    <a:pt x="9431" y="5417"/>
                  </a:cubicBezTo>
                  <a:cubicBezTo>
                    <a:pt x="9461" y="5757"/>
                    <a:pt x="9608" y="6585"/>
                    <a:pt x="9668" y="6940"/>
                  </a:cubicBezTo>
                  <a:cubicBezTo>
                    <a:pt x="9504" y="7220"/>
                    <a:pt x="9209" y="7634"/>
                    <a:pt x="8722" y="8181"/>
                  </a:cubicBezTo>
                  <a:cubicBezTo>
                    <a:pt x="8662" y="7930"/>
                    <a:pt x="8603" y="7693"/>
                    <a:pt x="8544" y="7472"/>
                  </a:cubicBezTo>
                  <a:cubicBezTo>
                    <a:pt x="8351" y="6792"/>
                    <a:pt x="8145" y="6201"/>
                    <a:pt x="7938" y="5698"/>
                  </a:cubicBezTo>
                  <a:cubicBezTo>
                    <a:pt x="7983" y="5669"/>
                    <a:pt x="8042" y="5610"/>
                    <a:pt x="8101" y="5535"/>
                  </a:cubicBezTo>
                  <a:cubicBezTo>
                    <a:pt x="8308" y="5299"/>
                    <a:pt x="8470" y="4973"/>
                    <a:pt x="8574" y="4693"/>
                  </a:cubicBezTo>
                  <a:cubicBezTo>
                    <a:pt x="8736" y="4250"/>
                    <a:pt x="8765" y="3747"/>
                    <a:pt x="8544" y="3347"/>
                  </a:cubicBezTo>
                  <a:cubicBezTo>
                    <a:pt x="8337" y="2934"/>
                    <a:pt x="7908" y="2668"/>
                    <a:pt x="7628" y="2299"/>
                  </a:cubicBezTo>
                  <a:cubicBezTo>
                    <a:pt x="7494" y="2121"/>
                    <a:pt x="7391" y="1928"/>
                    <a:pt x="7258" y="1751"/>
                  </a:cubicBezTo>
                  <a:cubicBezTo>
                    <a:pt x="7051" y="1515"/>
                    <a:pt x="6785" y="1323"/>
                    <a:pt x="6534" y="1146"/>
                  </a:cubicBezTo>
                  <a:cubicBezTo>
                    <a:pt x="6016" y="820"/>
                    <a:pt x="5470" y="273"/>
                    <a:pt x="4849" y="214"/>
                  </a:cubicBezTo>
                  <a:cubicBezTo>
                    <a:pt x="4672" y="214"/>
                    <a:pt x="4524" y="155"/>
                    <a:pt x="4361" y="125"/>
                  </a:cubicBezTo>
                  <a:cubicBezTo>
                    <a:pt x="4266" y="112"/>
                    <a:pt x="4172" y="107"/>
                    <a:pt x="4079" y="107"/>
                  </a:cubicBezTo>
                  <a:cubicBezTo>
                    <a:pt x="3853" y="107"/>
                    <a:pt x="3631" y="138"/>
                    <a:pt x="3400" y="170"/>
                  </a:cubicBezTo>
                  <a:cubicBezTo>
                    <a:pt x="3060" y="214"/>
                    <a:pt x="3489" y="953"/>
                    <a:pt x="3592" y="1071"/>
                  </a:cubicBezTo>
                  <a:cubicBezTo>
                    <a:pt x="3799" y="1308"/>
                    <a:pt x="4065" y="1500"/>
                    <a:pt x="4199" y="1766"/>
                  </a:cubicBezTo>
                  <a:cubicBezTo>
                    <a:pt x="4361" y="2062"/>
                    <a:pt x="4361" y="2431"/>
                    <a:pt x="4538" y="2727"/>
                  </a:cubicBezTo>
                  <a:cubicBezTo>
                    <a:pt x="4731" y="3052"/>
                    <a:pt x="5100" y="3229"/>
                    <a:pt x="5381" y="3481"/>
                  </a:cubicBezTo>
                  <a:cubicBezTo>
                    <a:pt x="5632" y="3702"/>
                    <a:pt x="5809" y="3984"/>
                    <a:pt x="6016" y="4250"/>
                  </a:cubicBezTo>
                  <a:cubicBezTo>
                    <a:pt x="6416" y="4766"/>
                    <a:pt x="6903" y="5225"/>
                    <a:pt x="7435" y="5580"/>
                  </a:cubicBezTo>
                  <a:cubicBezTo>
                    <a:pt x="7569" y="5669"/>
                    <a:pt x="7642" y="5728"/>
                    <a:pt x="7716" y="5757"/>
                  </a:cubicBezTo>
                  <a:cubicBezTo>
                    <a:pt x="7923" y="6245"/>
                    <a:pt x="8145" y="6851"/>
                    <a:pt x="8322" y="7531"/>
                  </a:cubicBezTo>
                  <a:cubicBezTo>
                    <a:pt x="8470" y="8063"/>
                    <a:pt x="8603" y="8684"/>
                    <a:pt x="8706" y="9378"/>
                  </a:cubicBezTo>
                  <a:lnTo>
                    <a:pt x="8204" y="9023"/>
                  </a:lnTo>
                  <a:cubicBezTo>
                    <a:pt x="7938" y="8639"/>
                    <a:pt x="7228" y="7590"/>
                    <a:pt x="6962" y="7265"/>
                  </a:cubicBezTo>
                  <a:cubicBezTo>
                    <a:pt x="6637" y="6881"/>
                    <a:pt x="6282" y="6467"/>
                    <a:pt x="5809" y="6349"/>
                  </a:cubicBezTo>
                  <a:cubicBezTo>
                    <a:pt x="5628" y="6296"/>
                    <a:pt x="5432" y="6288"/>
                    <a:pt x="5236" y="6288"/>
                  </a:cubicBezTo>
                  <a:cubicBezTo>
                    <a:pt x="5152" y="6288"/>
                    <a:pt x="5068" y="6289"/>
                    <a:pt x="4984" y="6289"/>
                  </a:cubicBezTo>
                  <a:cubicBezTo>
                    <a:pt x="4660" y="6289"/>
                    <a:pt x="4349" y="6267"/>
                    <a:pt x="4110" y="6053"/>
                  </a:cubicBezTo>
                  <a:cubicBezTo>
                    <a:pt x="3947" y="5890"/>
                    <a:pt x="3844" y="5669"/>
                    <a:pt x="3666" y="5535"/>
                  </a:cubicBezTo>
                  <a:cubicBezTo>
                    <a:pt x="3533" y="5434"/>
                    <a:pt x="3383" y="5395"/>
                    <a:pt x="3227" y="5395"/>
                  </a:cubicBezTo>
                  <a:cubicBezTo>
                    <a:pt x="2948" y="5395"/>
                    <a:pt x="2650" y="5521"/>
                    <a:pt x="2395" y="5653"/>
                  </a:cubicBezTo>
                  <a:cubicBezTo>
                    <a:pt x="1804" y="5949"/>
                    <a:pt x="1227" y="6260"/>
                    <a:pt x="636" y="6556"/>
                  </a:cubicBezTo>
                  <a:cubicBezTo>
                    <a:pt x="665" y="6806"/>
                    <a:pt x="872" y="7013"/>
                    <a:pt x="1079" y="7147"/>
                  </a:cubicBezTo>
                  <a:cubicBezTo>
                    <a:pt x="1301" y="7295"/>
                    <a:pt x="1552" y="7368"/>
                    <a:pt x="1774" y="7502"/>
                  </a:cubicBezTo>
                  <a:cubicBezTo>
                    <a:pt x="2395" y="7841"/>
                    <a:pt x="2868" y="8491"/>
                    <a:pt x="3562" y="8580"/>
                  </a:cubicBezTo>
                  <a:cubicBezTo>
                    <a:pt x="3659" y="8596"/>
                    <a:pt x="3758" y="8600"/>
                    <a:pt x="3857" y="8600"/>
                  </a:cubicBezTo>
                  <a:cubicBezTo>
                    <a:pt x="3995" y="8600"/>
                    <a:pt x="4134" y="8592"/>
                    <a:pt x="4270" y="8592"/>
                  </a:cubicBezTo>
                  <a:cubicBezTo>
                    <a:pt x="4505" y="8592"/>
                    <a:pt x="4730" y="8617"/>
                    <a:pt x="4922" y="8757"/>
                  </a:cubicBezTo>
                  <a:cubicBezTo>
                    <a:pt x="5218" y="8980"/>
                    <a:pt x="5292" y="9394"/>
                    <a:pt x="5588" y="9644"/>
                  </a:cubicBezTo>
                  <a:cubicBezTo>
                    <a:pt x="5767" y="9795"/>
                    <a:pt x="6007" y="9844"/>
                    <a:pt x="6250" y="9844"/>
                  </a:cubicBezTo>
                  <a:cubicBezTo>
                    <a:pt x="6387" y="9844"/>
                    <a:pt x="6524" y="9829"/>
                    <a:pt x="6652" y="9807"/>
                  </a:cubicBezTo>
                  <a:cubicBezTo>
                    <a:pt x="7007" y="9733"/>
                    <a:pt x="7790" y="9394"/>
                    <a:pt x="8130" y="9230"/>
                  </a:cubicBezTo>
                  <a:lnTo>
                    <a:pt x="8751" y="9674"/>
                  </a:lnTo>
                  <a:cubicBezTo>
                    <a:pt x="8943" y="11211"/>
                    <a:pt x="8972" y="13089"/>
                    <a:pt x="8603" y="15276"/>
                  </a:cubicBezTo>
                  <a:lnTo>
                    <a:pt x="8115" y="14626"/>
                  </a:lnTo>
                  <a:cubicBezTo>
                    <a:pt x="8101" y="14271"/>
                    <a:pt x="8056" y="13444"/>
                    <a:pt x="8012" y="13207"/>
                  </a:cubicBezTo>
                  <a:cubicBezTo>
                    <a:pt x="7908" y="12689"/>
                    <a:pt x="7657" y="12157"/>
                    <a:pt x="7184" y="11965"/>
                  </a:cubicBezTo>
                  <a:cubicBezTo>
                    <a:pt x="6948" y="11877"/>
                    <a:pt x="6682" y="11877"/>
                    <a:pt x="6445" y="11759"/>
                  </a:cubicBezTo>
                  <a:cubicBezTo>
                    <a:pt x="6150" y="11625"/>
                    <a:pt x="5972" y="11345"/>
                    <a:pt x="5736" y="11122"/>
                  </a:cubicBezTo>
                  <a:cubicBezTo>
                    <a:pt x="5435" y="10821"/>
                    <a:pt x="5161" y="10675"/>
                    <a:pt x="4786" y="10675"/>
                  </a:cubicBezTo>
                  <a:cubicBezTo>
                    <a:pt x="4683" y="10675"/>
                    <a:pt x="4571" y="10686"/>
                    <a:pt x="4449" y="10708"/>
                  </a:cubicBezTo>
                  <a:cubicBezTo>
                    <a:pt x="4136" y="10759"/>
                    <a:pt x="3833" y="10852"/>
                    <a:pt x="3522" y="10852"/>
                  </a:cubicBezTo>
                  <a:cubicBezTo>
                    <a:pt x="3467" y="10852"/>
                    <a:pt x="3411" y="10849"/>
                    <a:pt x="3355" y="10842"/>
                  </a:cubicBezTo>
                  <a:cubicBezTo>
                    <a:pt x="2942" y="10783"/>
                    <a:pt x="2573" y="10546"/>
                    <a:pt x="2173" y="10531"/>
                  </a:cubicBezTo>
                  <a:cubicBezTo>
                    <a:pt x="1907" y="10531"/>
                    <a:pt x="1656" y="10620"/>
                    <a:pt x="1404" y="10708"/>
                  </a:cubicBezTo>
                  <a:cubicBezTo>
                    <a:pt x="920" y="10900"/>
                    <a:pt x="463" y="11106"/>
                    <a:pt x="8" y="11341"/>
                  </a:cubicBezTo>
                  <a:lnTo>
                    <a:pt x="8" y="11341"/>
                  </a:lnTo>
                  <a:cubicBezTo>
                    <a:pt x="17" y="11337"/>
                    <a:pt x="29" y="11336"/>
                    <a:pt x="42" y="11336"/>
                  </a:cubicBezTo>
                  <a:cubicBezTo>
                    <a:pt x="199" y="11336"/>
                    <a:pt x="645" y="11541"/>
                    <a:pt x="724" y="11581"/>
                  </a:cubicBezTo>
                  <a:cubicBezTo>
                    <a:pt x="947" y="11714"/>
                    <a:pt x="1154" y="11950"/>
                    <a:pt x="1301" y="12157"/>
                  </a:cubicBezTo>
                  <a:cubicBezTo>
                    <a:pt x="1449" y="12350"/>
                    <a:pt x="1568" y="12586"/>
                    <a:pt x="1745" y="12748"/>
                  </a:cubicBezTo>
                  <a:cubicBezTo>
                    <a:pt x="2100" y="13059"/>
                    <a:pt x="2616" y="13073"/>
                    <a:pt x="3075" y="13162"/>
                  </a:cubicBezTo>
                  <a:cubicBezTo>
                    <a:pt x="3666" y="13296"/>
                    <a:pt x="4213" y="13591"/>
                    <a:pt x="4760" y="13887"/>
                  </a:cubicBezTo>
                  <a:cubicBezTo>
                    <a:pt x="4834" y="13931"/>
                    <a:pt x="4922" y="13990"/>
                    <a:pt x="4981" y="14064"/>
                  </a:cubicBezTo>
                  <a:cubicBezTo>
                    <a:pt x="5041" y="14153"/>
                    <a:pt x="5041" y="14271"/>
                    <a:pt x="5085" y="14360"/>
                  </a:cubicBezTo>
                  <a:cubicBezTo>
                    <a:pt x="5233" y="14774"/>
                    <a:pt x="5750" y="14863"/>
                    <a:pt x="6179" y="14877"/>
                  </a:cubicBezTo>
                  <a:cubicBezTo>
                    <a:pt x="6578" y="14877"/>
                    <a:pt x="7598" y="14833"/>
                    <a:pt x="7983" y="14803"/>
                  </a:cubicBezTo>
                  <a:lnTo>
                    <a:pt x="8544" y="15572"/>
                  </a:lnTo>
                  <a:cubicBezTo>
                    <a:pt x="8426" y="16207"/>
                    <a:pt x="8278" y="16857"/>
                    <a:pt x="8085" y="17537"/>
                  </a:cubicBezTo>
                  <a:cubicBezTo>
                    <a:pt x="8071" y="17597"/>
                    <a:pt x="8101" y="17656"/>
                    <a:pt x="8160" y="17671"/>
                  </a:cubicBezTo>
                  <a:lnTo>
                    <a:pt x="8189" y="17671"/>
                  </a:lnTo>
                  <a:cubicBezTo>
                    <a:pt x="8233" y="17671"/>
                    <a:pt x="8278" y="17641"/>
                    <a:pt x="8292" y="17597"/>
                  </a:cubicBezTo>
                  <a:cubicBezTo>
                    <a:pt x="8854" y="15586"/>
                    <a:pt x="9076" y="13783"/>
                    <a:pt x="9106" y="12202"/>
                  </a:cubicBezTo>
                  <a:lnTo>
                    <a:pt x="9120" y="12187"/>
                  </a:lnTo>
                  <a:lnTo>
                    <a:pt x="9549" y="11936"/>
                  </a:lnTo>
                  <a:cubicBezTo>
                    <a:pt x="9593" y="11965"/>
                    <a:pt x="9652" y="12009"/>
                    <a:pt x="9727" y="12054"/>
                  </a:cubicBezTo>
                  <a:cubicBezTo>
                    <a:pt x="9977" y="12216"/>
                    <a:pt x="10332" y="12334"/>
                    <a:pt x="10628" y="12394"/>
                  </a:cubicBezTo>
                  <a:cubicBezTo>
                    <a:pt x="10774" y="12422"/>
                    <a:pt x="10924" y="12438"/>
                    <a:pt x="11073" y="12438"/>
                  </a:cubicBezTo>
                  <a:cubicBezTo>
                    <a:pt x="11393" y="12438"/>
                    <a:pt x="11707" y="12363"/>
                    <a:pt x="11958" y="12172"/>
                  </a:cubicBezTo>
                  <a:cubicBezTo>
                    <a:pt x="12328" y="11906"/>
                    <a:pt x="12520" y="11448"/>
                    <a:pt x="12860" y="11108"/>
                  </a:cubicBezTo>
                  <a:cubicBezTo>
                    <a:pt x="13008" y="10945"/>
                    <a:pt x="13186" y="10827"/>
                    <a:pt x="13348" y="10665"/>
                  </a:cubicBezTo>
                  <a:cubicBezTo>
                    <a:pt x="13747" y="10235"/>
                    <a:pt x="13791" y="9674"/>
                    <a:pt x="14087" y="9187"/>
                  </a:cubicBezTo>
                  <a:cubicBezTo>
                    <a:pt x="14161" y="9068"/>
                    <a:pt x="14279" y="8980"/>
                    <a:pt x="14353" y="8861"/>
                  </a:cubicBezTo>
                  <a:cubicBezTo>
                    <a:pt x="14530" y="8610"/>
                    <a:pt x="14575" y="8300"/>
                    <a:pt x="14605" y="8004"/>
                  </a:cubicBezTo>
                  <a:cubicBezTo>
                    <a:pt x="14634" y="7590"/>
                    <a:pt x="14648" y="7176"/>
                    <a:pt x="14648" y="6777"/>
                  </a:cubicBezTo>
                  <a:cubicBezTo>
                    <a:pt x="14648" y="6452"/>
                    <a:pt x="14648" y="6112"/>
                    <a:pt x="14457" y="5860"/>
                  </a:cubicBezTo>
                  <a:cubicBezTo>
                    <a:pt x="13984" y="6437"/>
                    <a:pt x="13495" y="7206"/>
                    <a:pt x="12890" y="7649"/>
                  </a:cubicBezTo>
                  <a:cubicBezTo>
                    <a:pt x="12608" y="7841"/>
                    <a:pt x="12254" y="7900"/>
                    <a:pt x="11988" y="8107"/>
                  </a:cubicBezTo>
                  <a:cubicBezTo>
                    <a:pt x="11692" y="8343"/>
                    <a:pt x="11574" y="8743"/>
                    <a:pt x="11367" y="9053"/>
                  </a:cubicBezTo>
                  <a:cubicBezTo>
                    <a:pt x="11175" y="9334"/>
                    <a:pt x="10923" y="9556"/>
                    <a:pt x="10687" y="9807"/>
                  </a:cubicBezTo>
                  <a:cubicBezTo>
                    <a:pt x="10243" y="10265"/>
                    <a:pt x="9859" y="10813"/>
                    <a:pt x="9579" y="11404"/>
                  </a:cubicBezTo>
                  <a:cubicBezTo>
                    <a:pt x="9504" y="11552"/>
                    <a:pt x="9461" y="11654"/>
                    <a:pt x="9461" y="11729"/>
                  </a:cubicBezTo>
                  <a:lnTo>
                    <a:pt x="9106" y="11936"/>
                  </a:lnTo>
                  <a:cubicBezTo>
                    <a:pt x="9106" y="11093"/>
                    <a:pt x="9061" y="10324"/>
                    <a:pt x="8958" y="9630"/>
                  </a:cubicBezTo>
                  <a:cubicBezTo>
                    <a:pt x="8972" y="9615"/>
                    <a:pt x="8958" y="9600"/>
                    <a:pt x="8958" y="9585"/>
                  </a:cubicBezTo>
                  <a:cubicBezTo>
                    <a:pt x="8899" y="9187"/>
                    <a:pt x="8840" y="8802"/>
                    <a:pt x="8765" y="8448"/>
                  </a:cubicBezTo>
                  <a:cubicBezTo>
                    <a:pt x="9327" y="7856"/>
                    <a:pt x="9652" y="7398"/>
                    <a:pt x="9830" y="7088"/>
                  </a:cubicBezTo>
                  <a:cubicBezTo>
                    <a:pt x="10141" y="7029"/>
                    <a:pt x="10850" y="6925"/>
                    <a:pt x="11057" y="6851"/>
                  </a:cubicBezTo>
                  <a:cubicBezTo>
                    <a:pt x="11500" y="6703"/>
                    <a:pt x="11944" y="6452"/>
                    <a:pt x="12062" y="6008"/>
                  </a:cubicBezTo>
                  <a:cubicBezTo>
                    <a:pt x="12121" y="5787"/>
                    <a:pt x="12092" y="5565"/>
                    <a:pt x="12165" y="5344"/>
                  </a:cubicBezTo>
                  <a:cubicBezTo>
                    <a:pt x="12254" y="5077"/>
                    <a:pt x="12490" y="4900"/>
                    <a:pt x="12653" y="4678"/>
                  </a:cubicBezTo>
                  <a:cubicBezTo>
                    <a:pt x="12979" y="4264"/>
                    <a:pt x="13097" y="3732"/>
                    <a:pt x="13081" y="3215"/>
                  </a:cubicBezTo>
                  <a:cubicBezTo>
                    <a:pt x="13081" y="2697"/>
                    <a:pt x="12949" y="2180"/>
                    <a:pt x="12786" y="1692"/>
                  </a:cubicBezTo>
                  <a:cubicBezTo>
                    <a:pt x="12653" y="1219"/>
                    <a:pt x="12490" y="746"/>
                    <a:pt x="12313" y="288"/>
                  </a:cubicBezTo>
                  <a:cubicBezTo>
                    <a:pt x="12260" y="156"/>
                    <a:pt x="12160" y="0"/>
                    <a:pt x="1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8343850" y="3014476"/>
              <a:ext cx="1844635" cy="2189600"/>
            </a:xfrm>
            <a:custGeom>
              <a:avLst/>
              <a:gdLst/>
              <a:ahLst/>
              <a:cxnLst/>
              <a:rect l="l" t="t" r="r" b="b"/>
              <a:pathLst>
                <a:path w="15828" h="18788" extrusionOk="0">
                  <a:moveTo>
                    <a:pt x="10315" y="4391"/>
                  </a:moveTo>
                  <a:lnTo>
                    <a:pt x="10318" y="4395"/>
                  </a:lnTo>
                  <a:lnTo>
                    <a:pt x="10318" y="4395"/>
                  </a:lnTo>
                  <a:cubicBezTo>
                    <a:pt x="10318" y="4396"/>
                    <a:pt x="10318" y="4396"/>
                    <a:pt x="10318" y="4396"/>
                  </a:cubicBezTo>
                  <a:lnTo>
                    <a:pt x="10318" y="4396"/>
                  </a:lnTo>
                  <a:lnTo>
                    <a:pt x="10315" y="4391"/>
                  </a:lnTo>
                  <a:close/>
                  <a:moveTo>
                    <a:pt x="4683" y="1212"/>
                  </a:moveTo>
                  <a:cubicBezTo>
                    <a:pt x="4757" y="1212"/>
                    <a:pt x="4817" y="1228"/>
                    <a:pt x="4890" y="1242"/>
                  </a:cubicBezTo>
                  <a:cubicBezTo>
                    <a:pt x="4935" y="1242"/>
                    <a:pt x="5008" y="1257"/>
                    <a:pt x="5097" y="1287"/>
                  </a:cubicBezTo>
                  <a:cubicBezTo>
                    <a:pt x="5186" y="1301"/>
                    <a:pt x="5290" y="1316"/>
                    <a:pt x="5422" y="1331"/>
                  </a:cubicBezTo>
                  <a:cubicBezTo>
                    <a:pt x="5467" y="1331"/>
                    <a:pt x="5497" y="1346"/>
                    <a:pt x="5556" y="1360"/>
                  </a:cubicBezTo>
                  <a:cubicBezTo>
                    <a:pt x="5629" y="1375"/>
                    <a:pt x="5718" y="1419"/>
                    <a:pt x="5822" y="1464"/>
                  </a:cubicBezTo>
                  <a:cubicBezTo>
                    <a:pt x="5895" y="1508"/>
                    <a:pt x="5969" y="1553"/>
                    <a:pt x="6058" y="1612"/>
                  </a:cubicBezTo>
                  <a:cubicBezTo>
                    <a:pt x="6176" y="1685"/>
                    <a:pt x="6295" y="1774"/>
                    <a:pt x="6427" y="1878"/>
                  </a:cubicBezTo>
                  <a:cubicBezTo>
                    <a:pt x="6561" y="1981"/>
                    <a:pt x="6693" y="2070"/>
                    <a:pt x="6841" y="2174"/>
                  </a:cubicBezTo>
                  <a:cubicBezTo>
                    <a:pt x="6959" y="2262"/>
                    <a:pt x="7093" y="2336"/>
                    <a:pt x="7182" y="2424"/>
                  </a:cubicBezTo>
                  <a:cubicBezTo>
                    <a:pt x="7284" y="2499"/>
                    <a:pt x="7373" y="2572"/>
                    <a:pt x="7432" y="2661"/>
                  </a:cubicBezTo>
                  <a:cubicBezTo>
                    <a:pt x="7477" y="2720"/>
                    <a:pt x="7536" y="2794"/>
                    <a:pt x="7580" y="2883"/>
                  </a:cubicBezTo>
                  <a:cubicBezTo>
                    <a:pt x="7639" y="2972"/>
                    <a:pt x="7714" y="3075"/>
                    <a:pt x="7802" y="3193"/>
                  </a:cubicBezTo>
                  <a:cubicBezTo>
                    <a:pt x="7891" y="3311"/>
                    <a:pt x="7980" y="3415"/>
                    <a:pt x="8083" y="3518"/>
                  </a:cubicBezTo>
                  <a:lnTo>
                    <a:pt x="8275" y="3711"/>
                  </a:lnTo>
                  <a:cubicBezTo>
                    <a:pt x="8378" y="3800"/>
                    <a:pt x="8453" y="3873"/>
                    <a:pt x="8526" y="3947"/>
                  </a:cubicBezTo>
                  <a:cubicBezTo>
                    <a:pt x="8556" y="3991"/>
                    <a:pt x="8585" y="4021"/>
                    <a:pt x="8615" y="4066"/>
                  </a:cubicBezTo>
                  <a:cubicBezTo>
                    <a:pt x="8630" y="4095"/>
                    <a:pt x="8660" y="4125"/>
                    <a:pt x="8674" y="4154"/>
                  </a:cubicBezTo>
                  <a:cubicBezTo>
                    <a:pt x="8703" y="4213"/>
                    <a:pt x="8719" y="4273"/>
                    <a:pt x="8733" y="4346"/>
                  </a:cubicBezTo>
                  <a:cubicBezTo>
                    <a:pt x="8748" y="4405"/>
                    <a:pt x="8763" y="4480"/>
                    <a:pt x="8763" y="4553"/>
                  </a:cubicBezTo>
                  <a:cubicBezTo>
                    <a:pt x="8763" y="4627"/>
                    <a:pt x="8748" y="4716"/>
                    <a:pt x="8733" y="4805"/>
                  </a:cubicBezTo>
                  <a:cubicBezTo>
                    <a:pt x="8719" y="4878"/>
                    <a:pt x="8703" y="4967"/>
                    <a:pt x="8660" y="5055"/>
                  </a:cubicBezTo>
                  <a:cubicBezTo>
                    <a:pt x="8615" y="5174"/>
                    <a:pt x="8556" y="5307"/>
                    <a:pt x="8496" y="5426"/>
                  </a:cubicBezTo>
                  <a:cubicBezTo>
                    <a:pt x="8467" y="5485"/>
                    <a:pt x="8437" y="5544"/>
                    <a:pt x="8394" y="5588"/>
                  </a:cubicBezTo>
                  <a:cubicBezTo>
                    <a:pt x="8379" y="5617"/>
                    <a:pt x="8364" y="5644"/>
                    <a:pt x="8349" y="5666"/>
                  </a:cubicBezTo>
                  <a:lnTo>
                    <a:pt x="8349" y="5666"/>
                  </a:lnTo>
                  <a:cubicBezTo>
                    <a:pt x="7866" y="5342"/>
                    <a:pt x="7429" y="4932"/>
                    <a:pt x="7077" y="4464"/>
                  </a:cubicBezTo>
                  <a:cubicBezTo>
                    <a:pt x="6989" y="4346"/>
                    <a:pt x="6886" y="4213"/>
                    <a:pt x="6768" y="4066"/>
                  </a:cubicBezTo>
                  <a:cubicBezTo>
                    <a:pt x="6664" y="3918"/>
                    <a:pt x="6531" y="3770"/>
                    <a:pt x="6368" y="3622"/>
                  </a:cubicBezTo>
                  <a:cubicBezTo>
                    <a:pt x="6279" y="3534"/>
                    <a:pt x="6191" y="3474"/>
                    <a:pt x="6102" y="3415"/>
                  </a:cubicBezTo>
                  <a:cubicBezTo>
                    <a:pt x="6043" y="3356"/>
                    <a:pt x="5984" y="3327"/>
                    <a:pt x="5925" y="3282"/>
                  </a:cubicBezTo>
                  <a:cubicBezTo>
                    <a:pt x="5851" y="3223"/>
                    <a:pt x="5792" y="3163"/>
                    <a:pt x="5733" y="3120"/>
                  </a:cubicBezTo>
                  <a:lnTo>
                    <a:pt x="5674" y="3061"/>
                  </a:lnTo>
                  <a:cubicBezTo>
                    <a:pt x="5659" y="3031"/>
                    <a:pt x="5644" y="3016"/>
                    <a:pt x="5629" y="3001"/>
                  </a:cubicBezTo>
                  <a:cubicBezTo>
                    <a:pt x="5615" y="2972"/>
                    <a:pt x="5599" y="2927"/>
                    <a:pt x="5585" y="2868"/>
                  </a:cubicBezTo>
                  <a:cubicBezTo>
                    <a:pt x="5570" y="2838"/>
                    <a:pt x="5556" y="2779"/>
                    <a:pt x="5540" y="2735"/>
                  </a:cubicBezTo>
                  <a:cubicBezTo>
                    <a:pt x="5511" y="2647"/>
                    <a:pt x="5497" y="2543"/>
                    <a:pt x="5467" y="2440"/>
                  </a:cubicBezTo>
                  <a:cubicBezTo>
                    <a:pt x="5437" y="2321"/>
                    <a:pt x="5392" y="2203"/>
                    <a:pt x="5319" y="2070"/>
                  </a:cubicBezTo>
                  <a:cubicBezTo>
                    <a:pt x="5260" y="1951"/>
                    <a:pt x="5201" y="1863"/>
                    <a:pt x="5142" y="1789"/>
                  </a:cubicBezTo>
                  <a:cubicBezTo>
                    <a:pt x="5038" y="1656"/>
                    <a:pt x="4935" y="1567"/>
                    <a:pt x="4860" y="1478"/>
                  </a:cubicBezTo>
                  <a:lnTo>
                    <a:pt x="4639" y="1257"/>
                  </a:lnTo>
                  <a:lnTo>
                    <a:pt x="4624" y="1242"/>
                  </a:lnTo>
                  <a:cubicBezTo>
                    <a:pt x="4620" y="1233"/>
                    <a:pt x="4614" y="1225"/>
                    <a:pt x="4608" y="1216"/>
                  </a:cubicBezTo>
                  <a:lnTo>
                    <a:pt x="4608" y="1216"/>
                  </a:lnTo>
                  <a:cubicBezTo>
                    <a:pt x="4633" y="1213"/>
                    <a:pt x="4658" y="1212"/>
                    <a:pt x="4683" y="1212"/>
                  </a:cubicBezTo>
                  <a:close/>
                  <a:moveTo>
                    <a:pt x="12604" y="1590"/>
                  </a:moveTo>
                  <a:cubicBezTo>
                    <a:pt x="12702" y="1861"/>
                    <a:pt x="12792" y="2135"/>
                    <a:pt x="12872" y="2410"/>
                  </a:cubicBezTo>
                  <a:cubicBezTo>
                    <a:pt x="12946" y="2647"/>
                    <a:pt x="13020" y="2883"/>
                    <a:pt x="13064" y="3120"/>
                  </a:cubicBezTo>
                  <a:cubicBezTo>
                    <a:pt x="13108" y="3341"/>
                    <a:pt x="13138" y="3563"/>
                    <a:pt x="13153" y="3770"/>
                  </a:cubicBezTo>
                  <a:lnTo>
                    <a:pt x="13153" y="3829"/>
                  </a:lnTo>
                  <a:cubicBezTo>
                    <a:pt x="13153" y="4036"/>
                    <a:pt x="13124" y="4228"/>
                    <a:pt x="13064" y="4405"/>
                  </a:cubicBezTo>
                  <a:cubicBezTo>
                    <a:pt x="13049" y="4494"/>
                    <a:pt x="13005" y="4582"/>
                    <a:pt x="12976" y="4671"/>
                  </a:cubicBezTo>
                  <a:cubicBezTo>
                    <a:pt x="12931" y="4746"/>
                    <a:pt x="12887" y="4819"/>
                    <a:pt x="12842" y="4878"/>
                  </a:cubicBezTo>
                  <a:cubicBezTo>
                    <a:pt x="12813" y="4923"/>
                    <a:pt x="12769" y="4967"/>
                    <a:pt x="12724" y="5012"/>
                  </a:cubicBezTo>
                  <a:cubicBezTo>
                    <a:pt x="12694" y="5055"/>
                    <a:pt x="12651" y="5100"/>
                    <a:pt x="12606" y="5144"/>
                  </a:cubicBezTo>
                  <a:cubicBezTo>
                    <a:pt x="12547" y="5219"/>
                    <a:pt x="12487" y="5292"/>
                    <a:pt x="12428" y="5381"/>
                  </a:cubicBezTo>
                  <a:cubicBezTo>
                    <a:pt x="12355" y="5485"/>
                    <a:pt x="12296" y="5588"/>
                    <a:pt x="12251" y="5721"/>
                  </a:cubicBezTo>
                  <a:cubicBezTo>
                    <a:pt x="12221" y="5810"/>
                    <a:pt x="12207" y="5899"/>
                    <a:pt x="12192" y="5972"/>
                  </a:cubicBezTo>
                  <a:cubicBezTo>
                    <a:pt x="12178" y="6090"/>
                    <a:pt x="12178" y="6194"/>
                    <a:pt x="12162" y="6267"/>
                  </a:cubicBezTo>
                  <a:cubicBezTo>
                    <a:pt x="12162" y="6297"/>
                    <a:pt x="12162" y="6327"/>
                    <a:pt x="12148" y="6356"/>
                  </a:cubicBezTo>
                  <a:lnTo>
                    <a:pt x="12148" y="6415"/>
                  </a:lnTo>
                  <a:cubicBezTo>
                    <a:pt x="12133" y="6431"/>
                    <a:pt x="12133" y="6445"/>
                    <a:pt x="12118" y="6474"/>
                  </a:cubicBezTo>
                  <a:cubicBezTo>
                    <a:pt x="12103" y="6504"/>
                    <a:pt x="12074" y="6534"/>
                    <a:pt x="12044" y="6578"/>
                  </a:cubicBezTo>
                  <a:cubicBezTo>
                    <a:pt x="12000" y="6622"/>
                    <a:pt x="11912" y="6681"/>
                    <a:pt x="11823" y="6740"/>
                  </a:cubicBezTo>
                  <a:cubicBezTo>
                    <a:pt x="11734" y="6785"/>
                    <a:pt x="11616" y="6845"/>
                    <a:pt x="11512" y="6874"/>
                  </a:cubicBezTo>
                  <a:lnTo>
                    <a:pt x="11482" y="6874"/>
                  </a:lnTo>
                  <a:cubicBezTo>
                    <a:pt x="11468" y="6888"/>
                    <a:pt x="11439" y="6888"/>
                    <a:pt x="11409" y="6904"/>
                  </a:cubicBezTo>
                  <a:cubicBezTo>
                    <a:pt x="11334" y="6918"/>
                    <a:pt x="11261" y="6933"/>
                    <a:pt x="11172" y="6947"/>
                  </a:cubicBezTo>
                  <a:cubicBezTo>
                    <a:pt x="11038" y="6974"/>
                    <a:pt x="10903" y="7001"/>
                    <a:pt x="10769" y="7017"/>
                  </a:cubicBezTo>
                  <a:lnTo>
                    <a:pt x="10769" y="7017"/>
                  </a:lnTo>
                  <a:cubicBezTo>
                    <a:pt x="10748" y="6898"/>
                    <a:pt x="10725" y="6768"/>
                    <a:pt x="10699" y="6638"/>
                  </a:cubicBezTo>
                  <a:cubicBezTo>
                    <a:pt x="10684" y="6490"/>
                    <a:pt x="10655" y="6356"/>
                    <a:pt x="10640" y="6224"/>
                  </a:cubicBezTo>
                  <a:cubicBezTo>
                    <a:pt x="10640" y="6165"/>
                    <a:pt x="10625" y="6105"/>
                    <a:pt x="10625" y="6046"/>
                  </a:cubicBezTo>
                  <a:cubicBezTo>
                    <a:pt x="10611" y="6001"/>
                    <a:pt x="10611" y="5958"/>
                    <a:pt x="10611" y="5928"/>
                  </a:cubicBezTo>
                  <a:cubicBezTo>
                    <a:pt x="10611" y="5869"/>
                    <a:pt x="10595" y="5810"/>
                    <a:pt x="10595" y="5751"/>
                  </a:cubicBezTo>
                  <a:cubicBezTo>
                    <a:pt x="10595" y="5692"/>
                    <a:pt x="10611" y="5647"/>
                    <a:pt x="10611" y="5588"/>
                  </a:cubicBezTo>
                  <a:cubicBezTo>
                    <a:pt x="10611" y="5558"/>
                    <a:pt x="10625" y="5528"/>
                    <a:pt x="10625" y="5514"/>
                  </a:cubicBezTo>
                  <a:cubicBezTo>
                    <a:pt x="10640" y="5499"/>
                    <a:pt x="10640" y="5485"/>
                    <a:pt x="10640" y="5469"/>
                  </a:cubicBezTo>
                  <a:lnTo>
                    <a:pt x="10655" y="5455"/>
                  </a:lnTo>
                  <a:cubicBezTo>
                    <a:pt x="10684" y="5455"/>
                    <a:pt x="10729" y="5440"/>
                    <a:pt x="10788" y="5410"/>
                  </a:cubicBezTo>
                  <a:cubicBezTo>
                    <a:pt x="10818" y="5396"/>
                    <a:pt x="10847" y="5381"/>
                    <a:pt x="10891" y="5366"/>
                  </a:cubicBezTo>
                  <a:cubicBezTo>
                    <a:pt x="10921" y="5337"/>
                    <a:pt x="10966" y="5307"/>
                    <a:pt x="10995" y="5278"/>
                  </a:cubicBezTo>
                  <a:cubicBezTo>
                    <a:pt x="11054" y="5233"/>
                    <a:pt x="11098" y="5189"/>
                    <a:pt x="11128" y="5144"/>
                  </a:cubicBezTo>
                  <a:cubicBezTo>
                    <a:pt x="11172" y="5085"/>
                    <a:pt x="11202" y="5026"/>
                    <a:pt x="11232" y="4967"/>
                  </a:cubicBezTo>
                  <a:cubicBezTo>
                    <a:pt x="11261" y="4923"/>
                    <a:pt x="11275" y="4878"/>
                    <a:pt x="11291" y="4848"/>
                  </a:cubicBezTo>
                  <a:cubicBezTo>
                    <a:pt x="11394" y="4598"/>
                    <a:pt x="11498" y="4346"/>
                    <a:pt x="11586" y="4066"/>
                  </a:cubicBezTo>
                  <a:cubicBezTo>
                    <a:pt x="11689" y="3784"/>
                    <a:pt x="11764" y="3474"/>
                    <a:pt x="11793" y="3163"/>
                  </a:cubicBezTo>
                  <a:cubicBezTo>
                    <a:pt x="11807" y="3031"/>
                    <a:pt x="11807" y="2927"/>
                    <a:pt x="11807" y="2824"/>
                  </a:cubicBezTo>
                  <a:cubicBezTo>
                    <a:pt x="11823" y="2750"/>
                    <a:pt x="11823" y="2676"/>
                    <a:pt x="11823" y="2602"/>
                  </a:cubicBezTo>
                  <a:cubicBezTo>
                    <a:pt x="11837" y="2513"/>
                    <a:pt x="11852" y="2440"/>
                    <a:pt x="11867" y="2365"/>
                  </a:cubicBezTo>
                  <a:cubicBezTo>
                    <a:pt x="11882" y="2336"/>
                    <a:pt x="11882" y="2321"/>
                    <a:pt x="11896" y="2292"/>
                  </a:cubicBezTo>
                  <a:cubicBezTo>
                    <a:pt x="11912" y="2277"/>
                    <a:pt x="11912" y="2247"/>
                    <a:pt x="11926" y="2233"/>
                  </a:cubicBezTo>
                  <a:lnTo>
                    <a:pt x="11971" y="2188"/>
                  </a:lnTo>
                  <a:cubicBezTo>
                    <a:pt x="12000" y="2144"/>
                    <a:pt x="12059" y="2115"/>
                    <a:pt x="12118" y="2055"/>
                  </a:cubicBezTo>
                  <a:cubicBezTo>
                    <a:pt x="12178" y="2010"/>
                    <a:pt x="12237" y="1951"/>
                    <a:pt x="12325" y="1892"/>
                  </a:cubicBezTo>
                  <a:cubicBezTo>
                    <a:pt x="12425" y="1798"/>
                    <a:pt x="12519" y="1697"/>
                    <a:pt x="12604" y="1590"/>
                  </a:cubicBezTo>
                  <a:close/>
                  <a:moveTo>
                    <a:pt x="9492" y="5939"/>
                  </a:moveTo>
                  <a:lnTo>
                    <a:pt x="9492" y="5939"/>
                  </a:lnTo>
                  <a:cubicBezTo>
                    <a:pt x="9494" y="5966"/>
                    <a:pt x="9497" y="5992"/>
                    <a:pt x="9502" y="6017"/>
                  </a:cubicBezTo>
                  <a:cubicBezTo>
                    <a:pt x="9502" y="6076"/>
                    <a:pt x="9502" y="6135"/>
                    <a:pt x="9517" y="6194"/>
                  </a:cubicBezTo>
                  <a:cubicBezTo>
                    <a:pt x="9531" y="6297"/>
                    <a:pt x="9547" y="6415"/>
                    <a:pt x="9561" y="6534"/>
                  </a:cubicBezTo>
                  <a:cubicBezTo>
                    <a:pt x="9590" y="6726"/>
                    <a:pt x="9620" y="6933"/>
                    <a:pt x="9649" y="7125"/>
                  </a:cubicBezTo>
                  <a:cubicBezTo>
                    <a:pt x="9664" y="7214"/>
                    <a:pt x="9679" y="7303"/>
                    <a:pt x="9692" y="7385"/>
                  </a:cubicBezTo>
                  <a:lnTo>
                    <a:pt x="9692" y="7385"/>
                  </a:lnTo>
                  <a:cubicBezTo>
                    <a:pt x="9663" y="7431"/>
                    <a:pt x="9631" y="7480"/>
                    <a:pt x="9595" y="7532"/>
                  </a:cubicBezTo>
                  <a:lnTo>
                    <a:pt x="9595" y="7532"/>
                  </a:lnTo>
                  <a:cubicBezTo>
                    <a:pt x="9470" y="7111"/>
                    <a:pt x="9337" y="6729"/>
                    <a:pt x="9205" y="6383"/>
                  </a:cubicBezTo>
                  <a:lnTo>
                    <a:pt x="9205" y="6383"/>
                  </a:lnTo>
                  <a:cubicBezTo>
                    <a:pt x="9245" y="6328"/>
                    <a:pt x="9284" y="6268"/>
                    <a:pt x="9324" y="6208"/>
                  </a:cubicBezTo>
                  <a:cubicBezTo>
                    <a:pt x="9387" y="6124"/>
                    <a:pt x="9443" y="6033"/>
                    <a:pt x="9492" y="5939"/>
                  </a:cubicBezTo>
                  <a:close/>
                  <a:moveTo>
                    <a:pt x="3855" y="6504"/>
                  </a:moveTo>
                  <a:cubicBezTo>
                    <a:pt x="3885" y="6504"/>
                    <a:pt x="3900" y="6504"/>
                    <a:pt x="3914" y="6519"/>
                  </a:cubicBezTo>
                  <a:cubicBezTo>
                    <a:pt x="3930" y="6519"/>
                    <a:pt x="3930" y="6519"/>
                    <a:pt x="3944" y="6534"/>
                  </a:cubicBezTo>
                  <a:lnTo>
                    <a:pt x="3973" y="6563"/>
                  </a:lnTo>
                  <a:cubicBezTo>
                    <a:pt x="3989" y="6578"/>
                    <a:pt x="4018" y="6608"/>
                    <a:pt x="4033" y="6638"/>
                  </a:cubicBezTo>
                  <a:cubicBezTo>
                    <a:pt x="4062" y="6681"/>
                    <a:pt x="4107" y="6740"/>
                    <a:pt x="4151" y="6800"/>
                  </a:cubicBezTo>
                  <a:cubicBezTo>
                    <a:pt x="4210" y="6874"/>
                    <a:pt x="4269" y="6947"/>
                    <a:pt x="4358" y="7022"/>
                  </a:cubicBezTo>
                  <a:cubicBezTo>
                    <a:pt x="4446" y="7111"/>
                    <a:pt x="4565" y="7184"/>
                    <a:pt x="4683" y="7243"/>
                  </a:cubicBezTo>
                  <a:cubicBezTo>
                    <a:pt x="4757" y="7273"/>
                    <a:pt x="4846" y="7302"/>
                    <a:pt x="4935" y="7332"/>
                  </a:cubicBezTo>
                  <a:cubicBezTo>
                    <a:pt x="5053" y="7361"/>
                    <a:pt x="5171" y="7377"/>
                    <a:pt x="5290" y="7391"/>
                  </a:cubicBezTo>
                  <a:cubicBezTo>
                    <a:pt x="5408" y="7406"/>
                    <a:pt x="5511" y="7406"/>
                    <a:pt x="5599" y="7406"/>
                  </a:cubicBezTo>
                  <a:lnTo>
                    <a:pt x="6102" y="7406"/>
                  </a:lnTo>
                  <a:cubicBezTo>
                    <a:pt x="6176" y="7420"/>
                    <a:pt x="6236" y="7420"/>
                    <a:pt x="6279" y="7436"/>
                  </a:cubicBezTo>
                  <a:cubicBezTo>
                    <a:pt x="6354" y="7450"/>
                    <a:pt x="6413" y="7480"/>
                    <a:pt x="6486" y="7524"/>
                  </a:cubicBezTo>
                  <a:cubicBezTo>
                    <a:pt x="6531" y="7554"/>
                    <a:pt x="6590" y="7584"/>
                    <a:pt x="6634" y="7627"/>
                  </a:cubicBezTo>
                  <a:cubicBezTo>
                    <a:pt x="6723" y="7702"/>
                    <a:pt x="6797" y="7775"/>
                    <a:pt x="6886" y="7879"/>
                  </a:cubicBezTo>
                  <a:cubicBezTo>
                    <a:pt x="6975" y="7968"/>
                    <a:pt x="7063" y="8071"/>
                    <a:pt x="7137" y="8175"/>
                  </a:cubicBezTo>
                  <a:cubicBezTo>
                    <a:pt x="7166" y="8204"/>
                    <a:pt x="7211" y="8248"/>
                    <a:pt x="7255" y="8307"/>
                  </a:cubicBezTo>
                  <a:cubicBezTo>
                    <a:pt x="7329" y="8411"/>
                    <a:pt x="7418" y="8530"/>
                    <a:pt x="7521" y="8677"/>
                  </a:cubicBezTo>
                  <a:cubicBezTo>
                    <a:pt x="7669" y="8884"/>
                    <a:pt x="7832" y="9135"/>
                    <a:pt x="7994" y="9342"/>
                  </a:cubicBezTo>
                  <a:cubicBezTo>
                    <a:pt x="8025" y="9388"/>
                    <a:pt x="8055" y="9433"/>
                    <a:pt x="8084" y="9477"/>
                  </a:cubicBezTo>
                  <a:lnTo>
                    <a:pt x="8084" y="9477"/>
                  </a:lnTo>
                  <a:cubicBezTo>
                    <a:pt x="7992" y="9517"/>
                    <a:pt x="7896" y="9557"/>
                    <a:pt x="7802" y="9594"/>
                  </a:cubicBezTo>
                  <a:cubicBezTo>
                    <a:pt x="7669" y="9653"/>
                    <a:pt x="7536" y="9697"/>
                    <a:pt x="7432" y="9742"/>
                  </a:cubicBezTo>
                  <a:cubicBezTo>
                    <a:pt x="7373" y="9756"/>
                    <a:pt x="7314" y="9771"/>
                    <a:pt x="7270" y="9785"/>
                  </a:cubicBezTo>
                  <a:cubicBezTo>
                    <a:pt x="7225" y="9801"/>
                    <a:pt x="7196" y="9801"/>
                    <a:pt x="7182" y="9801"/>
                  </a:cubicBezTo>
                  <a:cubicBezTo>
                    <a:pt x="7063" y="9830"/>
                    <a:pt x="6959" y="9844"/>
                    <a:pt x="6856" y="9844"/>
                  </a:cubicBezTo>
                  <a:cubicBezTo>
                    <a:pt x="6811" y="9844"/>
                    <a:pt x="6782" y="9830"/>
                    <a:pt x="6752" y="9830"/>
                  </a:cubicBezTo>
                  <a:cubicBezTo>
                    <a:pt x="6693" y="9830"/>
                    <a:pt x="6664" y="9815"/>
                    <a:pt x="6634" y="9801"/>
                  </a:cubicBezTo>
                  <a:cubicBezTo>
                    <a:pt x="6590" y="9785"/>
                    <a:pt x="6575" y="9785"/>
                    <a:pt x="6561" y="9771"/>
                  </a:cubicBezTo>
                  <a:cubicBezTo>
                    <a:pt x="6545" y="9756"/>
                    <a:pt x="6531" y="9742"/>
                    <a:pt x="6531" y="9726"/>
                  </a:cubicBezTo>
                  <a:cubicBezTo>
                    <a:pt x="6502" y="9712"/>
                    <a:pt x="6472" y="9667"/>
                    <a:pt x="6442" y="9608"/>
                  </a:cubicBezTo>
                  <a:cubicBezTo>
                    <a:pt x="6413" y="9564"/>
                    <a:pt x="6383" y="9519"/>
                    <a:pt x="6354" y="9460"/>
                  </a:cubicBezTo>
                  <a:cubicBezTo>
                    <a:pt x="6309" y="9371"/>
                    <a:pt x="6250" y="9283"/>
                    <a:pt x="6176" y="9180"/>
                  </a:cubicBezTo>
                  <a:cubicBezTo>
                    <a:pt x="6131" y="9121"/>
                    <a:pt x="6088" y="9062"/>
                    <a:pt x="6043" y="9017"/>
                  </a:cubicBezTo>
                  <a:cubicBezTo>
                    <a:pt x="5984" y="8958"/>
                    <a:pt x="5925" y="8914"/>
                    <a:pt x="5865" y="8855"/>
                  </a:cubicBezTo>
                  <a:cubicBezTo>
                    <a:pt x="5777" y="8796"/>
                    <a:pt x="5703" y="8751"/>
                    <a:pt x="5615" y="8707"/>
                  </a:cubicBezTo>
                  <a:cubicBezTo>
                    <a:pt x="5481" y="8662"/>
                    <a:pt x="5349" y="8632"/>
                    <a:pt x="5230" y="8603"/>
                  </a:cubicBezTo>
                  <a:cubicBezTo>
                    <a:pt x="5112" y="8589"/>
                    <a:pt x="5008" y="8589"/>
                    <a:pt x="4905" y="8589"/>
                  </a:cubicBezTo>
                  <a:lnTo>
                    <a:pt x="4653" y="8589"/>
                  </a:lnTo>
                  <a:cubicBezTo>
                    <a:pt x="4580" y="8603"/>
                    <a:pt x="4506" y="8603"/>
                    <a:pt x="4446" y="8603"/>
                  </a:cubicBezTo>
                  <a:cubicBezTo>
                    <a:pt x="4373" y="8603"/>
                    <a:pt x="4314" y="8603"/>
                    <a:pt x="4269" y="8589"/>
                  </a:cubicBezTo>
                  <a:cubicBezTo>
                    <a:pt x="4210" y="8589"/>
                    <a:pt x="4166" y="8573"/>
                    <a:pt x="4121" y="8559"/>
                  </a:cubicBezTo>
                  <a:cubicBezTo>
                    <a:pt x="4033" y="8530"/>
                    <a:pt x="3930" y="8470"/>
                    <a:pt x="3826" y="8411"/>
                  </a:cubicBezTo>
                  <a:cubicBezTo>
                    <a:pt x="3752" y="8352"/>
                    <a:pt x="3664" y="8293"/>
                    <a:pt x="3589" y="8234"/>
                  </a:cubicBezTo>
                  <a:cubicBezTo>
                    <a:pt x="3457" y="8130"/>
                    <a:pt x="3323" y="8027"/>
                    <a:pt x="3161" y="7909"/>
                  </a:cubicBezTo>
                  <a:cubicBezTo>
                    <a:pt x="3013" y="7790"/>
                    <a:pt x="2850" y="7672"/>
                    <a:pt x="2659" y="7568"/>
                  </a:cubicBezTo>
                  <a:cubicBezTo>
                    <a:pt x="2511" y="7480"/>
                    <a:pt x="2392" y="7436"/>
                    <a:pt x="2274" y="7377"/>
                  </a:cubicBezTo>
                  <a:cubicBezTo>
                    <a:pt x="2217" y="7352"/>
                    <a:pt x="2160" y="7327"/>
                    <a:pt x="2107" y="7300"/>
                  </a:cubicBezTo>
                  <a:lnTo>
                    <a:pt x="2107" y="7300"/>
                  </a:lnTo>
                  <a:cubicBezTo>
                    <a:pt x="2497" y="7100"/>
                    <a:pt x="2884" y="6901"/>
                    <a:pt x="3264" y="6697"/>
                  </a:cubicBezTo>
                  <a:cubicBezTo>
                    <a:pt x="3382" y="6652"/>
                    <a:pt x="3500" y="6593"/>
                    <a:pt x="3605" y="6563"/>
                  </a:cubicBezTo>
                  <a:cubicBezTo>
                    <a:pt x="3648" y="6534"/>
                    <a:pt x="3707" y="6519"/>
                    <a:pt x="3752" y="6519"/>
                  </a:cubicBezTo>
                  <a:cubicBezTo>
                    <a:pt x="3782" y="6504"/>
                    <a:pt x="3826" y="6504"/>
                    <a:pt x="3855" y="6504"/>
                  </a:cubicBezTo>
                  <a:close/>
                  <a:moveTo>
                    <a:pt x="14698" y="7807"/>
                  </a:moveTo>
                  <a:cubicBezTo>
                    <a:pt x="14691" y="8048"/>
                    <a:pt x="14679" y="8284"/>
                    <a:pt x="14661" y="8514"/>
                  </a:cubicBezTo>
                  <a:cubicBezTo>
                    <a:pt x="14645" y="8648"/>
                    <a:pt x="14631" y="8766"/>
                    <a:pt x="14616" y="8869"/>
                  </a:cubicBezTo>
                  <a:lnTo>
                    <a:pt x="14572" y="9003"/>
                  </a:lnTo>
                  <a:cubicBezTo>
                    <a:pt x="14557" y="9032"/>
                    <a:pt x="14543" y="9062"/>
                    <a:pt x="14513" y="9091"/>
                  </a:cubicBezTo>
                  <a:cubicBezTo>
                    <a:pt x="14513" y="9105"/>
                    <a:pt x="14498" y="9121"/>
                    <a:pt x="14483" y="9135"/>
                  </a:cubicBezTo>
                  <a:cubicBezTo>
                    <a:pt x="14454" y="9165"/>
                    <a:pt x="14424" y="9209"/>
                    <a:pt x="14379" y="9253"/>
                  </a:cubicBezTo>
                  <a:cubicBezTo>
                    <a:pt x="14336" y="9312"/>
                    <a:pt x="14291" y="9371"/>
                    <a:pt x="14232" y="9446"/>
                  </a:cubicBezTo>
                  <a:cubicBezTo>
                    <a:pt x="14143" y="9608"/>
                    <a:pt x="14070" y="9756"/>
                    <a:pt x="14010" y="9904"/>
                  </a:cubicBezTo>
                  <a:cubicBezTo>
                    <a:pt x="13966" y="10008"/>
                    <a:pt x="13922" y="10111"/>
                    <a:pt x="13892" y="10199"/>
                  </a:cubicBezTo>
                  <a:cubicBezTo>
                    <a:pt x="13833" y="10347"/>
                    <a:pt x="13788" y="10465"/>
                    <a:pt x="13729" y="10569"/>
                  </a:cubicBezTo>
                  <a:cubicBezTo>
                    <a:pt x="13699" y="10628"/>
                    <a:pt x="13685" y="10672"/>
                    <a:pt x="13656" y="10717"/>
                  </a:cubicBezTo>
                  <a:cubicBezTo>
                    <a:pt x="13626" y="10761"/>
                    <a:pt x="13581" y="10806"/>
                    <a:pt x="13552" y="10835"/>
                  </a:cubicBezTo>
                  <a:cubicBezTo>
                    <a:pt x="13508" y="10895"/>
                    <a:pt x="13433" y="10954"/>
                    <a:pt x="13360" y="11013"/>
                  </a:cubicBezTo>
                  <a:cubicBezTo>
                    <a:pt x="13271" y="11086"/>
                    <a:pt x="13183" y="11175"/>
                    <a:pt x="13079" y="11279"/>
                  </a:cubicBezTo>
                  <a:cubicBezTo>
                    <a:pt x="12960" y="11382"/>
                    <a:pt x="12872" y="11486"/>
                    <a:pt x="12798" y="11604"/>
                  </a:cubicBezTo>
                  <a:cubicBezTo>
                    <a:pt x="12739" y="11677"/>
                    <a:pt x="12680" y="11752"/>
                    <a:pt x="12635" y="11825"/>
                  </a:cubicBezTo>
                  <a:cubicBezTo>
                    <a:pt x="12562" y="11929"/>
                    <a:pt x="12487" y="12032"/>
                    <a:pt x="12428" y="12107"/>
                  </a:cubicBezTo>
                  <a:cubicBezTo>
                    <a:pt x="12399" y="12136"/>
                    <a:pt x="12369" y="12180"/>
                    <a:pt x="12340" y="12209"/>
                  </a:cubicBezTo>
                  <a:cubicBezTo>
                    <a:pt x="12310" y="12239"/>
                    <a:pt x="12280" y="12254"/>
                    <a:pt x="12251" y="12284"/>
                  </a:cubicBezTo>
                  <a:cubicBezTo>
                    <a:pt x="12178" y="12328"/>
                    <a:pt x="12103" y="12373"/>
                    <a:pt x="12000" y="12402"/>
                  </a:cubicBezTo>
                  <a:cubicBezTo>
                    <a:pt x="11912" y="12416"/>
                    <a:pt x="11793" y="12432"/>
                    <a:pt x="11689" y="12432"/>
                  </a:cubicBezTo>
                  <a:cubicBezTo>
                    <a:pt x="11586" y="12432"/>
                    <a:pt x="11468" y="12432"/>
                    <a:pt x="11364" y="12402"/>
                  </a:cubicBezTo>
                  <a:cubicBezTo>
                    <a:pt x="11246" y="12373"/>
                    <a:pt x="11098" y="12343"/>
                    <a:pt x="10966" y="12284"/>
                  </a:cubicBezTo>
                  <a:cubicBezTo>
                    <a:pt x="10906" y="12269"/>
                    <a:pt x="10847" y="12239"/>
                    <a:pt x="10788" y="12209"/>
                  </a:cubicBezTo>
                  <a:cubicBezTo>
                    <a:pt x="10758" y="12202"/>
                    <a:pt x="10732" y="12191"/>
                    <a:pt x="10708" y="12178"/>
                  </a:cubicBezTo>
                  <a:lnTo>
                    <a:pt x="10708" y="12178"/>
                  </a:lnTo>
                  <a:cubicBezTo>
                    <a:pt x="10958" y="11653"/>
                    <a:pt x="11295" y="11170"/>
                    <a:pt x="11705" y="10747"/>
                  </a:cubicBezTo>
                  <a:cubicBezTo>
                    <a:pt x="11807" y="10628"/>
                    <a:pt x="11941" y="10524"/>
                    <a:pt x="12059" y="10392"/>
                  </a:cubicBezTo>
                  <a:cubicBezTo>
                    <a:pt x="12192" y="10244"/>
                    <a:pt x="12325" y="10096"/>
                    <a:pt x="12444" y="9919"/>
                  </a:cubicBezTo>
                  <a:cubicBezTo>
                    <a:pt x="12517" y="9815"/>
                    <a:pt x="12562" y="9712"/>
                    <a:pt x="12621" y="9623"/>
                  </a:cubicBezTo>
                  <a:cubicBezTo>
                    <a:pt x="12651" y="9564"/>
                    <a:pt x="12680" y="9490"/>
                    <a:pt x="12710" y="9431"/>
                  </a:cubicBezTo>
                  <a:cubicBezTo>
                    <a:pt x="12769" y="9357"/>
                    <a:pt x="12798" y="9283"/>
                    <a:pt x="12842" y="9224"/>
                  </a:cubicBezTo>
                  <a:cubicBezTo>
                    <a:pt x="12858" y="9194"/>
                    <a:pt x="12887" y="9165"/>
                    <a:pt x="12901" y="9150"/>
                  </a:cubicBezTo>
                  <a:lnTo>
                    <a:pt x="12946" y="9105"/>
                  </a:lnTo>
                  <a:cubicBezTo>
                    <a:pt x="12976" y="9076"/>
                    <a:pt x="13020" y="9062"/>
                    <a:pt x="13064" y="9032"/>
                  </a:cubicBezTo>
                  <a:cubicBezTo>
                    <a:pt x="13108" y="9017"/>
                    <a:pt x="13153" y="8987"/>
                    <a:pt x="13212" y="8973"/>
                  </a:cubicBezTo>
                  <a:cubicBezTo>
                    <a:pt x="13286" y="8943"/>
                    <a:pt x="13374" y="8898"/>
                    <a:pt x="13493" y="8855"/>
                  </a:cubicBezTo>
                  <a:cubicBezTo>
                    <a:pt x="13597" y="8796"/>
                    <a:pt x="13715" y="8736"/>
                    <a:pt x="13833" y="8662"/>
                  </a:cubicBezTo>
                  <a:cubicBezTo>
                    <a:pt x="14010" y="8514"/>
                    <a:pt x="14188" y="8366"/>
                    <a:pt x="14336" y="8204"/>
                  </a:cubicBezTo>
                  <a:cubicBezTo>
                    <a:pt x="14464" y="8076"/>
                    <a:pt x="14584" y="7942"/>
                    <a:pt x="14698" y="7807"/>
                  </a:cubicBezTo>
                  <a:close/>
                  <a:moveTo>
                    <a:pt x="2777" y="11648"/>
                  </a:moveTo>
                  <a:cubicBezTo>
                    <a:pt x="2821" y="11648"/>
                    <a:pt x="2880" y="11663"/>
                    <a:pt x="2954" y="11677"/>
                  </a:cubicBezTo>
                  <a:cubicBezTo>
                    <a:pt x="2998" y="11693"/>
                    <a:pt x="3057" y="11707"/>
                    <a:pt x="3132" y="11736"/>
                  </a:cubicBezTo>
                  <a:cubicBezTo>
                    <a:pt x="3234" y="11766"/>
                    <a:pt x="3338" y="11811"/>
                    <a:pt x="3471" y="11855"/>
                  </a:cubicBezTo>
                  <a:cubicBezTo>
                    <a:pt x="3589" y="11884"/>
                    <a:pt x="3737" y="11929"/>
                    <a:pt x="3900" y="11943"/>
                  </a:cubicBezTo>
                  <a:cubicBezTo>
                    <a:pt x="3989" y="11959"/>
                    <a:pt x="4062" y="11959"/>
                    <a:pt x="4151" y="11959"/>
                  </a:cubicBezTo>
                  <a:cubicBezTo>
                    <a:pt x="4255" y="11959"/>
                    <a:pt x="4344" y="11959"/>
                    <a:pt x="4446" y="11943"/>
                  </a:cubicBezTo>
                  <a:cubicBezTo>
                    <a:pt x="4580" y="11929"/>
                    <a:pt x="4713" y="11900"/>
                    <a:pt x="4831" y="11884"/>
                  </a:cubicBezTo>
                  <a:cubicBezTo>
                    <a:pt x="4949" y="11855"/>
                    <a:pt x="5067" y="11825"/>
                    <a:pt x="5156" y="11811"/>
                  </a:cubicBezTo>
                  <a:lnTo>
                    <a:pt x="5171" y="11811"/>
                  </a:lnTo>
                  <a:cubicBezTo>
                    <a:pt x="5260" y="11796"/>
                    <a:pt x="5333" y="11796"/>
                    <a:pt x="5392" y="11796"/>
                  </a:cubicBezTo>
                  <a:cubicBezTo>
                    <a:pt x="5452" y="11796"/>
                    <a:pt x="5497" y="11796"/>
                    <a:pt x="5540" y="11811"/>
                  </a:cubicBezTo>
                  <a:cubicBezTo>
                    <a:pt x="5570" y="11811"/>
                    <a:pt x="5599" y="11825"/>
                    <a:pt x="5629" y="11825"/>
                  </a:cubicBezTo>
                  <a:cubicBezTo>
                    <a:pt x="5674" y="11855"/>
                    <a:pt x="5718" y="11870"/>
                    <a:pt x="5777" y="11914"/>
                  </a:cubicBezTo>
                  <a:cubicBezTo>
                    <a:pt x="5836" y="11959"/>
                    <a:pt x="5895" y="12003"/>
                    <a:pt x="5969" y="12077"/>
                  </a:cubicBezTo>
                  <a:cubicBezTo>
                    <a:pt x="6013" y="12107"/>
                    <a:pt x="6058" y="12166"/>
                    <a:pt x="6102" y="12225"/>
                  </a:cubicBezTo>
                  <a:lnTo>
                    <a:pt x="6236" y="12357"/>
                  </a:lnTo>
                  <a:cubicBezTo>
                    <a:pt x="6309" y="12432"/>
                    <a:pt x="6383" y="12520"/>
                    <a:pt x="6486" y="12594"/>
                  </a:cubicBezTo>
                  <a:cubicBezTo>
                    <a:pt x="6575" y="12682"/>
                    <a:pt x="6693" y="12757"/>
                    <a:pt x="6827" y="12816"/>
                  </a:cubicBezTo>
                  <a:cubicBezTo>
                    <a:pt x="6915" y="12860"/>
                    <a:pt x="7018" y="12889"/>
                    <a:pt x="7093" y="12919"/>
                  </a:cubicBezTo>
                  <a:cubicBezTo>
                    <a:pt x="7225" y="12949"/>
                    <a:pt x="7329" y="12978"/>
                    <a:pt x="7403" y="12993"/>
                  </a:cubicBezTo>
                  <a:cubicBezTo>
                    <a:pt x="7448" y="12993"/>
                    <a:pt x="7491" y="13008"/>
                    <a:pt x="7521" y="13008"/>
                  </a:cubicBezTo>
                  <a:cubicBezTo>
                    <a:pt x="7550" y="13023"/>
                    <a:pt x="7566" y="13037"/>
                    <a:pt x="7595" y="13037"/>
                  </a:cubicBezTo>
                  <a:cubicBezTo>
                    <a:pt x="7639" y="13053"/>
                    <a:pt x="7684" y="13082"/>
                    <a:pt x="7743" y="13126"/>
                  </a:cubicBezTo>
                  <a:cubicBezTo>
                    <a:pt x="7773" y="13171"/>
                    <a:pt x="7802" y="13215"/>
                    <a:pt x="7846" y="13260"/>
                  </a:cubicBezTo>
                  <a:cubicBezTo>
                    <a:pt x="7891" y="13333"/>
                    <a:pt x="7950" y="13422"/>
                    <a:pt x="7980" y="13526"/>
                  </a:cubicBezTo>
                  <a:cubicBezTo>
                    <a:pt x="8023" y="13644"/>
                    <a:pt x="8053" y="13762"/>
                    <a:pt x="8083" y="13865"/>
                  </a:cubicBezTo>
                  <a:lnTo>
                    <a:pt x="8083" y="13895"/>
                  </a:lnTo>
                  <a:cubicBezTo>
                    <a:pt x="8083" y="13924"/>
                    <a:pt x="8098" y="13954"/>
                    <a:pt x="8098" y="13999"/>
                  </a:cubicBezTo>
                  <a:cubicBezTo>
                    <a:pt x="8112" y="14072"/>
                    <a:pt x="8112" y="14176"/>
                    <a:pt x="8128" y="14279"/>
                  </a:cubicBezTo>
                  <a:cubicBezTo>
                    <a:pt x="8142" y="14442"/>
                    <a:pt x="8142" y="14619"/>
                    <a:pt x="8157" y="14781"/>
                  </a:cubicBezTo>
                  <a:cubicBezTo>
                    <a:pt x="8158" y="14795"/>
                    <a:pt x="8159" y="14808"/>
                    <a:pt x="8160" y="14822"/>
                  </a:cubicBezTo>
                  <a:lnTo>
                    <a:pt x="8160" y="14822"/>
                  </a:lnTo>
                  <a:cubicBezTo>
                    <a:pt x="8035" y="14828"/>
                    <a:pt x="7898" y="14834"/>
                    <a:pt x="7757" y="14841"/>
                  </a:cubicBezTo>
                  <a:cubicBezTo>
                    <a:pt x="7595" y="14856"/>
                    <a:pt x="7432" y="14856"/>
                    <a:pt x="7284" y="14856"/>
                  </a:cubicBezTo>
                  <a:cubicBezTo>
                    <a:pt x="7137" y="14870"/>
                    <a:pt x="7004" y="14870"/>
                    <a:pt x="6900" y="14870"/>
                  </a:cubicBezTo>
                  <a:lnTo>
                    <a:pt x="6811" y="14870"/>
                  </a:lnTo>
                  <a:cubicBezTo>
                    <a:pt x="6723" y="14870"/>
                    <a:pt x="6634" y="14856"/>
                    <a:pt x="6545" y="14856"/>
                  </a:cubicBezTo>
                  <a:cubicBezTo>
                    <a:pt x="6486" y="14841"/>
                    <a:pt x="6427" y="14826"/>
                    <a:pt x="6383" y="14811"/>
                  </a:cubicBezTo>
                  <a:cubicBezTo>
                    <a:pt x="6354" y="14797"/>
                    <a:pt x="6324" y="14797"/>
                    <a:pt x="6295" y="14781"/>
                  </a:cubicBezTo>
                  <a:cubicBezTo>
                    <a:pt x="6279" y="14767"/>
                    <a:pt x="6265" y="14767"/>
                    <a:pt x="6250" y="14752"/>
                  </a:cubicBezTo>
                  <a:cubicBezTo>
                    <a:pt x="6236" y="14752"/>
                    <a:pt x="6236" y="14738"/>
                    <a:pt x="6236" y="14738"/>
                  </a:cubicBezTo>
                  <a:lnTo>
                    <a:pt x="6220" y="14738"/>
                  </a:lnTo>
                  <a:lnTo>
                    <a:pt x="6220" y="14708"/>
                  </a:lnTo>
                  <a:cubicBezTo>
                    <a:pt x="6206" y="14679"/>
                    <a:pt x="6206" y="14619"/>
                    <a:pt x="6176" y="14560"/>
                  </a:cubicBezTo>
                  <a:cubicBezTo>
                    <a:pt x="6161" y="14531"/>
                    <a:pt x="6161" y="14486"/>
                    <a:pt x="6131" y="14442"/>
                  </a:cubicBezTo>
                  <a:cubicBezTo>
                    <a:pt x="6117" y="14397"/>
                    <a:pt x="6088" y="14353"/>
                    <a:pt x="6058" y="14308"/>
                  </a:cubicBezTo>
                  <a:cubicBezTo>
                    <a:pt x="6029" y="14249"/>
                    <a:pt x="5984" y="14206"/>
                    <a:pt x="5940" y="14161"/>
                  </a:cubicBezTo>
                  <a:cubicBezTo>
                    <a:pt x="5881" y="14101"/>
                    <a:pt x="5822" y="14058"/>
                    <a:pt x="5763" y="14028"/>
                  </a:cubicBezTo>
                  <a:cubicBezTo>
                    <a:pt x="5718" y="13999"/>
                    <a:pt x="5674" y="13969"/>
                    <a:pt x="5644" y="13954"/>
                  </a:cubicBezTo>
                  <a:cubicBezTo>
                    <a:pt x="5378" y="13806"/>
                    <a:pt x="5083" y="13658"/>
                    <a:pt x="4787" y="13510"/>
                  </a:cubicBezTo>
                  <a:cubicBezTo>
                    <a:pt x="4476" y="13378"/>
                    <a:pt x="4151" y="13244"/>
                    <a:pt x="3796" y="13171"/>
                  </a:cubicBezTo>
                  <a:cubicBezTo>
                    <a:pt x="3664" y="13141"/>
                    <a:pt x="3545" y="13126"/>
                    <a:pt x="3427" y="13112"/>
                  </a:cubicBezTo>
                  <a:cubicBezTo>
                    <a:pt x="3338" y="13096"/>
                    <a:pt x="3264" y="13082"/>
                    <a:pt x="3191" y="13067"/>
                  </a:cubicBezTo>
                  <a:cubicBezTo>
                    <a:pt x="3072" y="13037"/>
                    <a:pt x="2984" y="13023"/>
                    <a:pt x="2909" y="12993"/>
                  </a:cubicBezTo>
                  <a:cubicBezTo>
                    <a:pt x="2865" y="12978"/>
                    <a:pt x="2836" y="12964"/>
                    <a:pt x="2806" y="12934"/>
                  </a:cubicBezTo>
                  <a:cubicBezTo>
                    <a:pt x="2777" y="12919"/>
                    <a:pt x="2761" y="12905"/>
                    <a:pt x="2732" y="12889"/>
                  </a:cubicBezTo>
                  <a:cubicBezTo>
                    <a:pt x="2718" y="12875"/>
                    <a:pt x="2702" y="12846"/>
                    <a:pt x="2673" y="12816"/>
                  </a:cubicBezTo>
                  <a:cubicBezTo>
                    <a:pt x="2643" y="12771"/>
                    <a:pt x="2599" y="12712"/>
                    <a:pt x="2554" y="12639"/>
                  </a:cubicBezTo>
                  <a:cubicBezTo>
                    <a:pt x="2495" y="12564"/>
                    <a:pt x="2452" y="12476"/>
                    <a:pt x="2377" y="12387"/>
                  </a:cubicBezTo>
                  <a:cubicBezTo>
                    <a:pt x="2288" y="12254"/>
                    <a:pt x="2186" y="12136"/>
                    <a:pt x="2067" y="12003"/>
                  </a:cubicBezTo>
                  <a:cubicBezTo>
                    <a:pt x="2024" y="11969"/>
                    <a:pt x="1987" y="11935"/>
                    <a:pt x="1948" y="11901"/>
                  </a:cubicBezTo>
                  <a:lnTo>
                    <a:pt x="1948" y="11901"/>
                  </a:lnTo>
                  <a:cubicBezTo>
                    <a:pt x="2037" y="11865"/>
                    <a:pt x="2126" y="11830"/>
                    <a:pt x="2215" y="11796"/>
                  </a:cubicBezTo>
                  <a:cubicBezTo>
                    <a:pt x="2333" y="11752"/>
                    <a:pt x="2436" y="11707"/>
                    <a:pt x="2525" y="11693"/>
                  </a:cubicBezTo>
                  <a:cubicBezTo>
                    <a:pt x="2570" y="11677"/>
                    <a:pt x="2614" y="11663"/>
                    <a:pt x="2643" y="11663"/>
                  </a:cubicBezTo>
                  <a:cubicBezTo>
                    <a:pt x="2688" y="11648"/>
                    <a:pt x="2718" y="11648"/>
                    <a:pt x="2761" y="11648"/>
                  </a:cubicBezTo>
                  <a:close/>
                  <a:moveTo>
                    <a:pt x="12651" y="0"/>
                  </a:moveTo>
                  <a:cubicBezTo>
                    <a:pt x="12576" y="0"/>
                    <a:pt x="12487" y="16"/>
                    <a:pt x="12414" y="45"/>
                  </a:cubicBezTo>
                  <a:cubicBezTo>
                    <a:pt x="12369" y="59"/>
                    <a:pt x="12310" y="75"/>
                    <a:pt x="12280" y="104"/>
                  </a:cubicBezTo>
                  <a:cubicBezTo>
                    <a:pt x="12237" y="134"/>
                    <a:pt x="12207" y="148"/>
                    <a:pt x="12178" y="178"/>
                  </a:cubicBezTo>
                  <a:cubicBezTo>
                    <a:pt x="12118" y="223"/>
                    <a:pt x="12089" y="266"/>
                    <a:pt x="12059" y="311"/>
                  </a:cubicBezTo>
                  <a:cubicBezTo>
                    <a:pt x="12014" y="370"/>
                    <a:pt x="11985" y="429"/>
                    <a:pt x="11955" y="473"/>
                  </a:cubicBezTo>
                  <a:cubicBezTo>
                    <a:pt x="11941" y="518"/>
                    <a:pt x="11926" y="548"/>
                    <a:pt x="11912" y="577"/>
                  </a:cubicBezTo>
                  <a:cubicBezTo>
                    <a:pt x="11837" y="755"/>
                    <a:pt x="11719" y="932"/>
                    <a:pt x="11571" y="1050"/>
                  </a:cubicBezTo>
                  <a:cubicBezTo>
                    <a:pt x="11541" y="1080"/>
                    <a:pt x="11512" y="1109"/>
                    <a:pt x="11468" y="1139"/>
                  </a:cubicBezTo>
                  <a:cubicBezTo>
                    <a:pt x="11409" y="1198"/>
                    <a:pt x="11334" y="1257"/>
                    <a:pt x="11261" y="1316"/>
                  </a:cubicBezTo>
                  <a:cubicBezTo>
                    <a:pt x="11187" y="1390"/>
                    <a:pt x="11098" y="1478"/>
                    <a:pt x="11009" y="1597"/>
                  </a:cubicBezTo>
                  <a:cubicBezTo>
                    <a:pt x="10966" y="1656"/>
                    <a:pt x="10921" y="1730"/>
                    <a:pt x="10891" y="1804"/>
                  </a:cubicBezTo>
                  <a:cubicBezTo>
                    <a:pt x="10832" y="1922"/>
                    <a:pt x="10788" y="2055"/>
                    <a:pt x="10773" y="2174"/>
                  </a:cubicBezTo>
                  <a:cubicBezTo>
                    <a:pt x="10729" y="2351"/>
                    <a:pt x="10714" y="2513"/>
                    <a:pt x="10699" y="2661"/>
                  </a:cubicBezTo>
                  <a:cubicBezTo>
                    <a:pt x="10699" y="2809"/>
                    <a:pt x="10684" y="2942"/>
                    <a:pt x="10684" y="3045"/>
                  </a:cubicBezTo>
                  <a:cubicBezTo>
                    <a:pt x="10655" y="3267"/>
                    <a:pt x="10611" y="3474"/>
                    <a:pt x="10536" y="3711"/>
                  </a:cubicBezTo>
                  <a:cubicBezTo>
                    <a:pt x="10449" y="3929"/>
                    <a:pt x="10362" y="4176"/>
                    <a:pt x="10261" y="4410"/>
                  </a:cubicBezTo>
                  <a:lnTo>
                    <a:pt x="10261" y="4410"/>
                  </a:lnTo>
                  <a:cubicBezTo>
                    <a:pt x="10232" y="4423"/>
                    <a:pt x="10191" y="4438"/>
                    <a:pt x="10138" y="4464"/>
                  </a:cubicBezTo>
                  <a:cubicBezTo>
                    <a:pt x="10063" y="4509"/>
                    <a:pt x="10004" y="4553"/>
                    <a:pt x="9945" y="4598"/>
                  </a:cubicBezTo>
                  <a:cubicBezTo>
                    <a:pt x="9919" y="4616"/>
                    <a:pt x="9894" y="4637"/>
                    <a:pt x="9869" y="4659"/>
                  </a:cubicBezTo>
                  <a:lnTo>
                    <a:pt x="9869" y="4659"/>
                  </a:lnTo>
                  <a:cubicBezTo>
                    <a:pt x="9871" y="4624"/>
                    <a:pt x="9872" y="4589"/>
                    <a:pt x="9872" y="4553"/>
                  </a:cubicBezTo>
                  <a:cubicBezTo>
                    <a:pt x="9872" y="4405"/>
                    <a:pt x="9856" y="4243"/>
                    <a:pt x="9827" y="4095"/>
                  </a:cubicBezTo>
                  <a:cubicBezTo>
                    <a:pt x="9797" y="3947"/>
                    <a:pt x="9738" y="3784"/>
                    <a:pt x="9665" y="3636"/>
                  </a:cubicBezTo>
                  <a:cubicBezTo>
                    <a:pt x="9590" y="3489"/>
                    <a:pt x="9487" y="3370"/>
                    <a:pt x="9399" y="3252"/>
                  </a:cubicBezTo>
                  <a:cubicBezTo>
                    <a:pt x="9324" y="3163"/>
                    <a:pt x="9251" y="3090"/>
                    <a:pt x="9192" y="3031"/>
                  </a:cubicBezTo>
                  <a:cubicBezTo>
                    <a:pt x="9074" y="2927"/>
                    <a:pt x="8985" y="2838"/>
                    <a:pt x="8896" y="2750"/>
                  </a:cubicBezTo>
                  <a:cubicBezTo>
                    <a:pt x="8807" y="2676"/>
                    <a:pt x="8748" y="2588"/>
                    <a:pt x="8689" y="2528"/>
                  </a:cubicBezTo>
                  <a:cubicBezTo>
                    <a:pt x="8644" y="2469"/>
                    <a:pt x="8585" y="2381"/>
                    <a:pt x="8526" y="2292"/>
                  </a:cubicBezTo>
                  <a:cubicBezTo>
                    <a:pt x="8467" y="2188"/>
                    <a:pt x="8408" y="2085"/>
                    <a:pt x="8305" y="1967"/>
                  </a:cubicBezTo>
                  <a:cubicBezTo>
                    <a:pt x="8171" y="1789"/>
                    <a:pt x="8023" y="1656"/>
                    <a:pt x="7876" y="1537"/>
                  </a:cubicBezTo>
                  <a:cubicBezTo>
                    <a:pt x="7728" y="1435"/>
                    <a:pt x="7580" y="1331"/>
                    <a:pt x="7462" y="1242"/>
                  </a:cubicBezTo>
                  <a:cubicBezTo>
                    <a:pt x="7344" y="1169"/>
                    <a:pt x="7225" y="1080"/>
                    <a:pt x="7093" y="976"/>
                  </a:cubicBezTo>
                  <a:cubicBezTo>
                    <a:pt x="6989" y="902"/>
                    <a:pt x="6886" y="828"/>
                    <a:pt x="6768" y="739"/>
                  </a:cubicBezTo>
                  <a:cubicBezTo>
                    <a:pt x="6604" y="621"/>
                    <a:pt x="6413" y="503"/>
                    <a:pt x="6206" y="414"/>
                  </a:cubicBezTo>
                  <a:cubicBezTo>
                    <a:pt x="6102" y="370"/>
                    <a:pt x="5999" y="325"/>
                    <a:pt x="5881" y="282"/>
                  </a:cubicBezTo>
                  <a:cubicBezTo>
                    <a:pt x="5763" y="252"/>
                    <a:pt x="5629" y="223"/>
                    <a:pt x="5511" y="223"/>
                  </a:cubicBezTo>
                  <a:cubicBezTo>
                    <a:pt x="5467" y="223"/>
                    <a:pt x="5408" y="207"/>
                    <a:pt x="5333" y="193"/>
                  </a:cubicBezTo>
                  <a:cubicBezTo>
                    <a:pt x="5260" y="178"/>
                    <a:pt x="5171" y="148"/>
                    <a:pt x="5067" y="134"/>
                  </a:cubicBezTo>
                  <a:cubicBezTo>
                    <a:pt x="4935" y="104"/>
                    <a:pt x="4801" y="104"/>
                    <a:pt x="4683" y="104"/>
                  </a:cubicBezTo>
                  <a:cubicBezTo>
                    <a:pt x="4535" y="104"/>
                    <a:pt x="4417" y="118"/>
                    <a:pt x="4284" y="118"/>
                  </a:cubicBezTo>
                  <a:cubicBezTo>
                    <a:pt x="4166" y="134"/>
                    <a:pt x="4048" y="163"/>
                    <a:pt x="3944" y="178"/>
                  </a:cubicBezTo>
                  <a:cubicBezTo>
                    <a:pt x="3900" y="178"/>
                    <a:pt x="3855" y="193"/>
                    <a:pt x="3811" y="207"/>
                  </a:cubicBezTo>
                  <a:cubicBezTo>
                    <a:pt x="3782" y="207"/>
                    <a:pt x="3737" y="237"/>
                    <a:pt x="3707" y="252"/>
                  </a:cubicBezTo>
                  <a:cubicBezTo>
                    <a:pt x="3634" y="282"/>
                    <a:pt x="3575" y="341"/>
                    <a:pt x="3516" y="385"/>
                  </a:cubicBezTo>
                  <a:lnTo>
                    <a:pt x="3427" y="518"/>
                  </a:lnTo>
                  <a:cubicBezTo>
                    <a:pt x="3382" y="591"/>
                    <a:pt x="3368" y="666"/>
                    <a:pt x="3353" y="725"/>
                  </a:cubicBezTo>
                  <a:cubicBezTo>
                    <a:pt x="3338" y="784"/>
                    <a:pt x="3338" y="843"/>
                    <a:pt x="3338" y="887"/>
                  </a:cubicBezTo>
                  <a:cubicBezTo>
                    <a:pt x="3338" y="976"/>
                    <a:pt x="3338" y="1035"/>
                    <a:pt x="3353" y="1094"/>
                  </a:cubicBezTo>
                  <a:cubicBezTo>
                    <a:pt x="3368" y="1153"/>
                    <a:pt x="3382" y="1198"/>
                    <a:pt x="3398" y="1257"/>
                  </a:cubicBezTo>
                  <a:lnTo>
                    <a:pt x="3486" y="1478"/>
                  </a:lnTo>
                  <a:cubicBezTo>
                    <a:pt x="3530" y="1597"/>
                    <a:pt x="3589" y="1685"/>
                    <a:pt x="3634" y="1774"/>
                  </a:cubicBezTo>
                  <a:cubicBezTo>
                    <a:pt x="3664" y="1819"/>
                    <a:pt x="3693" y="1848"/>
                    <a:pt x="3723" y="1892"/>
                  </a:cubicBezTo>
                  <a:cubicBezTo>
                    <a:pt x="3723" y="1908"/>
                    <a:pt x="3737" y="1922"/>
                    <a:pt x="3752" y="1937"/>
                  </a:cubicBezTo>
                  <a:cubicBezTo>
                    <a:pt x="3767" y="1951"/>
                    <a:pt x="3782" y="1981"/>
                    <a:pt x="3796" y="1996"/>
                  </a:cubicBezTo>
                  <a:lnTo>
                    <a:pt x="3989" y="2188"/>
                  </a:lnTo>
                  <a:lnTo>
                    <a:pt x="4210" y="2410"/>
                  </a:lnTo>
                  <a:cubicBezTo>
                    <a:pt x="4240" y="2454"/>
                    <a:pt x="4255" y="2483"/>
                    <a:pt x="4284" y="2499"/>
                  </a:cubicBezTo>
                  <a:lnTo>
                    <a:pt x="4328" y="2588"/>
                  </a:lnTo>
                  <a:cubicBezTo>
                    <a:pt x="4344" y="2617"/>
                    <a:pt x="4358" y="2661"/>
                    <a:pt x="4387" y="2720"/>
                  </a:cubicBezTo>
                  <a:cubicBezTo>
                    <a:pt x="4403" y="2765"/>
                    <a:pt x="4403" y="2824"/>
                    <a:pt x="4417" y="2883"/>
                  </a:cubicBezTo>
                  <a:cubicBezTo>
                    <a:pt x="4446" y="2972"/>
                    <a:pt x="4476" y="3075"/>
                    <a:pt x="4506" y="3193"/>
                  </a:cubicBezTo>
                  <a:cubicBezTo>
                    <a:pt x="4551" y="3297"/>
                    <a:pt x="4594" y="3429"/>
                    <a:pt x="4669" y="3563"/>
                  </a:cubicBezTo>
                  <a:cubicBezTo>
                    <a:pt x="4742" y="3696"/>
                    <a:pt x="4831" y="3800"/>
                    <a:pt x="4935" y="3902"/>
                  </a:cubicBezTo>
                  <a:cubicBezTo>
                    <a:pt x="4994" y="3962"/>
                    <a:pt x="5067" y="4021"/>
                    <a:pt x="5126" y="4080"/>
                  </a:cubicBezTo>
                  <a:cubicBezTo>
                    <a:pt x="5230" y="4154"/>
                    <a:pt x="5333" y="4228"/>
                    <a:pt x="5408" y="4287"/>
                  </a:cubicBezTo>
                  <a:cubicBezTo>
                    <a:pt x="5497" y="4346"/>
                    <a:pt x="5570" y="4405"/>
                    <a:pt x="5629" y="4450"/>
                  </a:cubicBezTo>
                  <a:cubicBezTo>
                    <a:pt x="5703" y="4539"/>
                    <a:pt x="5792" y="4627"/>
                    <a:pt x="5895" y="4746"/>
                  </a:cubicBezTo>
                  <a:cubicBezTo>
                    <a:pt x="5984" y="4864"/>
                    <a:pt x="6072" y="5012"/>
                    <a:pt x="6191" y="5144"/>
                  </a:cubicBezTo>
                  <a:cubicBezTo>
                    <a:pt x="6620" y="5706"/>
                    <a:pt x="7152" y="6208"/>
                    <a:pt x="7757" y="6608"/>
                  </a:cubicBezTo>
                  <a:cubicBezTo>
                    <a:pt x="7802" y="6641"/>
                    <a:pt x="7847" y="6666"/>
                    <a:pt x="7892" y="6696"/>
                  </a:cubicBezTo>
                  <a:lnTo>
                    <a:pt x="7892" y="6696"/>
                  </a:lnTo>
                  <a:cubicBezTo>
                    <a:pt x="8031" y="7032"/>
                    <a:pt x="8169" y="7414"/>
                    <a:pt x="8296" y="7838"/>
                  </a:cubicBezTo>
                  <a:lnTo>
                    <a:pt x="8296" y="7838"/>
                  </a:lnTo>
                  <a:cubicBezTo>
                    <a:pt x="8240" y="7768"/>
                    <a:pt x="8184" y="7698"/>
                    <a:pt x="8142" y="7627"/>
                  </a:cubicBezTo>
                  <a:cubicBezTo>
                    <a:pt x="8098" y="7568"/>
                    <a:pt x="8053" y="7509"/>
                    <a:pt x="8009" y="7465"/>
                  </a:cubicBezTo>
                  <a:lnTo>
                    <a:pt x="7743" y="7154"/>
                  </a:lnTo>
                  <a:cubicBezTo>
                    <a:pt x="7595" y="6992"/>
                    <a:pt x="7448" y="6845"/>
                    <a:pt x="7255" y="6697"/>
                  </a:cubicBezTo>
                  <a:cubicBezTo>
                    <a:pt x="7152" y="6622"/>
                    <a:pt x="7048" y="6563"/>
                    <a:pt x="6945" y="6504"/>
                  </a:cubicBezTo>
                  <a:cubicBezTo>
                    <a:pt x="6827" y="6445"/>
                    <a:pt x="6709" y="6386"/>
                    <a:pt x="6575" y="6356"/>
                  </a:cubicBezTo>
                  <a:cubicBezTo>
                    <a:pt x="6442" y="6327"/>
                    <a:pt x="6324" y="6312"/>
                    <a:pt x="6206" y="6297"/>
                  </a:cubicBezTo>
                  <a:cubicBezTo>
                    <a:pt x="6088" y="6283"/>
                    <a:pt x="5969" y="6283"/>
                    <a:pt x="5865" y="6283"/>
                  </a:cubicBezTo>
                  <a:lnTo>
                    <a:pt x="5408" y="6283"/>
                  </a:lnTo>
                  <a:cubicBezTo>
                    <a:pt x="5363" y="6283"/>
                    <a:pt x="5319" y="6267"/>
                    <a:pt x="5290" y="6267"/>
                  </a:cubicBezTo>
                  <a:cubicBezTo>
                    <a:pt x="5230" y="6253"/>
                    <a:pt x="5201" y="6253"/>
                    <a:pt x="5171" y="6238"/>
                  </a:cubicBezTo>
                  <a:cubicBezTo>
                    <a:pt x="5142" y="6224"/>
                    <a:pt x="5126" y="6208"/>
                    <a:pt x="5097" y="6194"/>
                  </a:cubicBezTo>
                  <a:cubicBezTo>
                    <a:pt x="5097" y="6179"/>
                    <a:pt x="5067" y="6165"/>
                    <a:pt x="5053" y="6135"/>
                  </a:cubicBezTo>
                  <a:cubicBezTo>
                    <a:pt x="5038" y="6105"/>
                    <a:pt x="5008" y="6076"/>
                    <a:pt x="4994" y="6046"/>
                  </a:cubicBezTo>
                  <a:cubicBezTo>
                    <a:pt x="4949" y="6001"/>
                    <a:pt x="4905" y="5928"/>
                    <a:pt x="4846" y="5869"/>
                  </a:cubicBezTo>
                  <a:cubicBezTo>
                    <a:pt x="4817" y="5824"/>
                    <a:pt x="4787" y="5794"/>
                    <a:pt x="4757" y="5751"/>
                  </a:cubicBezTo>
                  <a:cubicBezTo>
                    <a:pt x="4713" y="5721"/>
                    <a:pt x="4669" y="5676"/>
                    <a:pt x="4624" y="5647"/>
                  </a:cubicBezTo>
                  <a:cubicBezTo>
                    <a:pt x="4506" y="5558"/>
                    <a:pt x="4373" y="5485"/>
                    <a:pt x="4240" y="5440"/>
                  </a:cubicBezTo>
                  <a:cubicBezTo>
                    <a:pt x="4107" y="5410"/>
                    <a:pt x="3973" y="5396"/>
                    <a:pt x="3855" y="5396"/>
                  </a:cubicBezTo>
                  <a:cubicBezTo>
                    <a:pt x="3737" y="5396"/>
                    <a:pt x="3634" y="5396"/>
                    <a:pt x="3530" y="5426"/>
                  </a:cubicBezTo>
                  <a:cubicBezTo>
                    <a:pt x="3382" y="5455"/>
                    <a:pt x="3234" y="5499"/>
                    <a:pt x="3116" y="5544"/>
                  </a:cubicBezTo>
                  <a:cubicBezTo>
                    <a:pt x="2984" y="5603"/>
                    <a:pt x="2865" y="5662"/>
                    <a:pt x="2761" y="5706"/>
                  </a:cubicBezTo>
                  <a:cubicBezTo>
                    <a:pt x="2170" y="6017"/>
                    <a:pt x="1579" y="6312"/>
                    <a:pt x="1003" y="6608"/>
                  </a:cubicBezTo>
                  <a:cubicBezTo>
                    <a:pt x="781" y="6726"/>
                    <a:pt x="662" y="6963"/>
                    <a:pt x="707" y="7184"/>
                  </a:cubicBezTo>
                  <a:cubicBezTo>
                    <a:pt x="722" y="7318"/>
                    <a:pt x="751" y="7420"/>
                    <a:pt x="796" y="7524"/>
                  </a:cubicBezTo>
                  <a:cubicBezTo>
                    <a:pt x="840" y="7613"/>
                    <a:pt x="885" y="7672"/>
                    <a:pt x="929" y="7746"/>
                  </a:cubicBezTo>
                  <a:cubicBezTo>
                    <a:pt x="988" y="7834"/>
                    <a:pt x="1076" y="7923"/>
                    <a:pt x="1151" y="7997"/>
                  </a:cubicBezTo>
                  <a:cubicBezTo>
                    <a:pt x="1240" y="8071"/>
                    <a:pt x="1313" y="8130"/>
                    <a:pt x="1402" y="8175"/>
                  </a:cubicBezTo>
                  <a:cubicBezTo>
                    <a:pt x="1549" y="8278"/>
                    <a:pt x="1683" y="8337"/>
                    <a:pt x="1815" y="8396"/>
                  </a:cubicBezTo>
                  <a:cubicBezTo>
                    <a:pt x="1934" y="8455"/>
                    <a:pt x="2038" y="8500"/>
                    <a:pt x="2111" y="8544"/>
                  </a:cubicBezTo>
                  <a:cubicBezTo>
                    <a:pt x="2229" y="8603"/>
                    <a:pt x="2363" y="8692"/>
                    <a:pt x="2495" y="8796"/>
                  </a:cubicBezTo>
                  <a:cubicBezTo>
                    <a:pt x="2584" y="8869"/>
                    <a:pt x="2688" y="8958"/>
                    <a:pt x="2806" y="9046"/>
                  </a:cubicBezTo>
                  <a:cubicBezTo>
                    <a:pt x="2968" y="9180"/>
                    <a:pt x="3146" y="9312"/>
                    <a:pt x="3368" y="9431"/>
                  </a:cubicBezTo>
                  <a:cubicBezTo>
                    <a:pt x="3471" y="9490"/>
                    <a:pt x="3589" y="9549"/>
                    <a:pt x="3707" y="9594"/>
                  </a:cubicBezTo>
                  <a:cubicBezTo>
                    <a:pt x="3826" y="9638"/>
                    <a:pt x="3959" y="9667"/>
                    <a:pt x="4107" y="9697"/>
                  </a:cubicBezTo>
                  <a:cubicBezTo>
                    <a:pt x="4225" y="9712"/>
                    <a:pt x="4344" y="9712"/>
                    <a:pt x="4446" y="9712"/>
                  </a:cubicBezTo>
                  <a:lnTo>
                    <a:pt x="5024" y="9712"/>
                  </a:lnTo>
                  <a:cubicBezTo>
                    <a:pt x="5083" y="9712"/>
                    <a:pt x="5112" y="9726"/>
                    <a:pt x="5142" y="9726"/>
                  </a:cubicBezTo>
                  <a:cubicBezTo>
                    <a:pt x="5156" y="9742"/>
                    <a:pt x="5171" y="9742"/>
                    <a:pt x="5171" y="9742"/>
                  </a:cubicBezTo>
                  <a:cubicBezTo>
                    <a:pt x="5186" y="9756"/>
                    <a:pt x="5201" y="9756"/>
                    <a:pt x="5201" y="9756"/>
                  </a:cubicBezTo>
                  <a:lnTo>
                    <a:pt x="5230" y="9785"/>
                  </a:lnTo>
                  <a:cubicBezTo>
                    <a:pt x="5245" y="9801"/>
                    <a:pt x="5274" y="9844"/>
                    <a:pt x="5304" y="9889"/>
                  </a:cubicBezTo>
                  <a:lnTo>
                    <a:pt x="5392" y="10022"/>
                  </a:lnTo>
                  <a:cubicBezTo>
                    <a:pt x="5437" y="10111"/>
                    <a:pt x="5481" y="10199"/>
                    <a:pt x="5556" y="10303"/>
                  </a:cubicBezTo>
                  <a:cubicBezTo>
                    <a:pt x="5599" y="10362"/>
                    <a:pt x="5629" y="10406"/>
                    <a:pt x="5674" y="10465"/>
                  </a:cubicBezTo>
                  <a:cubicBezTo>
                    <a:pt x="5733" y="10510"/>
                    <a:pt x="5777" y="10569"/>
                    <a:pt x="5836" y="10628"/>
                  </a:cubicBezTo>
                  <a:cubicBezTo>
                    <a:pt x="5925" y="10688"/>
                    <a:pt x="5999" y="10747"/>
                    <a:pt x="6088" y="10790"/>
                  </a:cubicBezTo>
                  <a:cubicBezTo>
                    <a:pt x="6220" y="10850"/>
                    <a:pt x="6354" y="10895"/>
                    <a:pt x="6486" y="10924"/>
                  </a:cubicBezTo>
                  <a:cubicBezTo>
                    <a:pt x="6620" y="10954"/>
                    <a:pt x="6738" y="10954"/>
                    <a:pt x="6856" y="10954"/>
                  </a:cubicBezTo>
                  <a:cubicBezTo>
                    <a:pt x="7048" y="10954"/>
                    <a:pt x="7211" y="10938"/>
                    <a:pt x="7373" y="10909"/>
                  </a:cubicBezTo>
                  <a:cubicBezTo>
                    <a:pt x="7448" y="10895"/>
                    <a:pt x="7507" y="10879"/>
                    <a:pt x="7580" y="10865"/>
                  </a:cubicBezTo>
                  <a:cubicBezTo>
                    <a:pt x="7698" y="10820"/>
                    <a:pt x="7817" y="10776"/>
                    <a:pt x="7950" y="10731"/>
                  </a:cubicBezTo>
                  <a:lnTo>
                    <a:pt x="8526" y="10510"/>
                  </a:lnTo>
                  <a:cubicBezTo>
                    <a:pt x="8581" y="10483"/>
                    <a:pt x="8635" y="10456"/>
                    <a:pt x="8686" y="10432"/>
                  </a:cubicBezTo>
                  <a:lnTo>
                    <a:pt x="8686" y="10432"/>
                  </a:lnTo>
                  <a:lnTo>
                    <a:pt x="8838" y="10541"/>
                  </a:lnTo>
                  <a:lnTo>
                    <a:pt x="8838" y="10541"/>
                  </a:lnTo>
                  <a:cubicBezTo>
                    <a:pt x="8910" y="11128"/>
                    <a:pt x="8955" y="11773"/>
                    <a:pt x="8955" y="12476"/>
                  </a:cubicBezTo>
                  <a:cubicBezTo>
                    <a:pt x="8955" y="12633"/>
                    <a:pt x="8953" y="12793"/>
                    <a:pt x="8948" y="12955"/>
                  </a:cubicBezTo>
                  <a:lnTo>
                    <a:pt x="8948" y="12955"/>
                  </a:lnTo>
                  <a:cubicBezTo>
                    <a:pt x="8932" y="12919"/>
                    <a:pt x="8915" y="12883"/>
                    <a:pt x="8896" y="12846"/>
                  </a:cubicBezTo>
                  <a:cubicBezTo>
                    <a:pt x="8807" y="12668"/>
                    <a:pt x="8689" y="12505"/>
                    <a:pt x="8541" y="12357"/>
                  </a:cubicBezTo>
                  <a:cubicBezTo>
                    <a:pt x="8467" y="12284"/>
                    <a:pt x="8394" y="12225"/>
                    <a:pt x="8305" y="12166"/>
                  </a:cubicBezTo>
                  <a:cubicBezTo>
                    <a:pt x="8216" y="12091"/>
                    <a:pt x="8112" y="12047"/>
                    <a:pt x="8009" y="12003"/>
                  </a:cubicBezTo>
                  <a:cubicBezTo>
                    <a:pt x="7921" y="11959"/>
                    <a:pt x="7832" y="11943"/>
                    <a:pt x="7743" y="11914"/>
                  </a:cubicBezTo>
                  <a:cubicBezTo>
                    <a:pt x="7625" y="11884"/>
                    <a:pt x="7536" y="11870"/>
                    <a:pt x="7462" y="11855"/>
                  </a:cubicBezTo>
                  <a:cubicBezTo>
                    <a:pt x="7418" y="11855"/>
                    <a:pt x="7388" y="11841"/>
                    <a:pt x="7359" y="11841"/>
                  </a:cubicBezTo>
                  <a:cubicBezTo>
                    <a:pt x="7329" y="11825"/>
                    <a:pt x="7314" y="11811"/>
                    <a:pt x="7300" y="11811"/>
                  </a:cubicBezTo>
                  <a:cubicBezTo>
                    <a:pt x="7270" y="11796"/>
                    <a:pt x="7241" y="11781"/>
                    <a:pt x="7211" y="11752"/>
                  </a:cubicBezTo>
                  <a:cubicBezTo>
                    <a:pt x="7182" y="11736"/>
                    <a:pt x="7152" y="11707"/>
                    <a:pt x="7122" y="11677"/>
                  </a:cubicBezTo>
                  <a:cubicBezTo>
                    <a:pt x="7077" y="11618"/>
                    <a:pt x="7018" y="11559"/>
                    <a:pt x="6959" y="11500"/>
                  </a:cubicBezTo>
                  <a:cubicBezTo>
                    <a:pt x="6900" y="11427"/>
                    <a:pt x="6827" y="11352"/>
                    <a:pt x="6738" y="11263"/>
                  </a:cubicBezTo>
                  <a:cubicBezTo>
                    <a:pt x="6649" y="11175"/>
                    <a:pt x="6561" y="11101"/>
                    <a:pt x="6457" y="11027"/>
                  </a:cubicBezTo>
                  <a:cubicBezTo>
                    <a:pt x="6383" y="10968"/>
                    <a:pt x="6309" y="10924"/>
                    <a:pt x="6220" y="10879"/>
                  </a:cubicBezTo>
                  <a:cubicBezTo>
                    <a:pt x="6102" y="10806"/>
                    <a:pt x="5969" y="10761"/>
                    <a:pt x="5822" y="10717"/>
                  </a:cubicBezTo>
                  <a:cubicBezTo>
                    <a:pt x="5688" y="10688"/>
                    <a:pt x="5540" y="10672"/>
                    <a:pt x="5392" y="10672"/>
                  </a:cubicBezTo>
                  <a:cubicBezTo>
                    <a:pt x="5260" y="10672"/>
                    <a:pt x="5112" y="10688"/>
                    <a:pt x="4979" y="10717"/>
                  </a:cubicBezTo>
                  <a:cubicBezTo>
                    <a:pt x="4801" y="10747"/>
                    <a:pt x="4639" y="10776"/>
                    <a:pt x="4506" y="10806"/>
                  </a:cubicBezTo>
                  <a:cubicBezTo>
                    <a:pt x="4432" y="10820"/>
                    <a:pt x="4373" y="10820"/>
                    <a:pt x="4314" y="10835"/>
                  </a:cubicBezTo>
                  <a:cubicBezTo>
                    <a:pt x="4255" y="10835"/>
                    <a:pt x="4196" y="10850"/>
                    <a:pt x="4151" y="10850"/>
                  </a:cubicBezTo>
                  <a:cubicBezTo>
                    <a:pt x="4107" y="10850"/>
                    <a:pt x="4078" y="10850"/>
                    <a:pt x="4033" y="10835"/>
                  </a:cubicBezTo>
                  <a:cubicBezTo>
                    <a:pt x="3989" y="10835"/>
                    <a:pt x="3914" y="10820"/>
                    <a:pt x="3841" y="10790"/>
                  </a:cubicBezTo>
                  <a:cubicBezTo>
                    <a:pt x="3767" y="10776"/>
                    <a:pt x="3707" y="10747"/>
                    <a:pt x="3634" y="10731"/>
                  </a:cubicBezTo>
                  <a:cubicBezTo>
                    <a:pt x="3530" y="10688"/>
                    <a:pt x="3412" y="10643"/>
                    <a:pt x="3264" y="10613"/>
                  </a:cubicBezTo>
                  <a:cubicBezTo>
                    <a:pt x="3205" y="10584"/>
                    <a:pt x="3132" y="10569"/>
                    <a:pt x="3043" y="10554"/>
                  </a:cubicBezTo>
                  <a:cubicBezTo>
                    <a:pt x="2968" y="10540"/>
                    <a:pt x="2895" y="10540"/>
                    <a:pt x="2806" y="10540"/>
                  </a:cubicBezTo>
                  <a:lnTo>
                    <a:pt x="2761" y="10540"/>
                  </a:lnTo>
                  <a:cubicBezTo>
                    <a:pt x="2659" y="10540"/>
                    <a:pt x="2570" y="10540"/>
                    <a:pt x="2481" y="10554"/>
                  </a:cubicBezTo>
                  <a:cubicBezTo>
                    <a:pt x="2348" y="10569"/>
                    <a:pt x="2229" y="10599"/>
                    <a:pt x="2126" y="10643"/>
                  </a:cubicBezTo>
                  <a:cubicBezTo>
                    <a:pt x="2022" y="10672"/>
                    <a:pt x="1919" y="10717"/>
                    <a:pt x="1815" y="10747"/>
                  </a:cubicBezTo>
                  <a:cubicBezTo>
                    <a:pt x="1328" y="10938"/>
                    <a:pt x="840" y="11145"/>
                    <a:pt x="353" y="11397"/>
                  </a:cubicBezTo>
                  <a:cubicBezTo>
                    <a:pt x="121" y="11513"/>
                    <a:pt x="1" y="11787"/>
                    <a:pt x="72" y="12041"/>
                  </a:cubicBezTo>
                  <a:lnTo>
                    <a:pt x="72" y="12041"/>
                  </a:lnTo>
                  <a:cubicBezTo>
                    <a:pt x="82" y="12079"/>
                    <a:pt x="97" y="12116"/>
                    <a:pt x="116" y="12150"/>
                  </a:cubicBezTo>
                  <a:cubicBezTo>
                    <a:pt x="116" y="12150"/>
                    <a:pt x="116" y="12150"/>
                    <a:pt x="116" y="12150"/>
                  </a:cubicBezTo>
                  <a:lnTo>
                    <a:pt x="116" y="12150"/>
                  </a:lnTo>
                  <a:cubicBezTo>
                    <a:pt x="148" y="12223"/>
                    <a:pt x="197" y="12282"/>
                    <a:pt x="259" y="12328"/>
                  </a:cubicBezTo>
                  <a:lnTo>
                    <a:pt x="259" y="12328"/>
                  </a:lnTo>
                  <a:cubicBezTo>
                    <a:pt x="342" y="12394"/>
                    <a:pt x="444" y="12437"/>
                    <a:pt x="551" y="12448"/>
                  </a:cubicBezTo>
                  <a:lnTo>
                    <a:pt x="551" y="12448"/>
                  </a:lnTo>
                  <a:cubicBezTo>
                    <a:pt x="573" y="12451"/>
                    <a:pt x="596" y="12453"/>
                    <a:pt x="619" y="12453"/>
                  </a:cubicBezTo>
                  <a:cubicBezTo>
                    <a:pt x="628" y="12453"/>
                    <a:pt x="637" y="12453"/>
                    <a:pt x="646" y="12452"/>
                  </a:cubicBezTo>
                  <a:lnTo>
                    <a:pt x="646" y="12452"/>
                  </a:lnTo>
                  <a:cubicBezTo>
                    <a:pt x="675" y="12465"/>
                    <a:pt x="713" y="12478"/>
                    <a:pt x="751" y="12491"/>
                  </a:cubicBezTo>
                  <a:cubicBezTo>
                    <a:pt x="826" y="12520"/>
                    <a:pt x="899" y="12550"/>
                    <a:pt x="958" y="12580"/>
                  </a:cubicBezTo>
                  <a:cubicBezTo>
                    <a:pt x="988" y="12594"/>
                    <a:pt x="1017" y="12609"/>
                    <a:pt x="1047" y="12609"/>
                  </a:cubicBezTo>
                  <a:cubicBezTo>
                    <a:pt x="1047" y="12623"/>
                    <a:pt x="1062" y="12623"/>
                    <a:pt x="1062" y="12623"/>
                  </a:cubicBezTo>
                  <a:cubicBezTo>
                    <a:pt x="1092" y="12639"/>
                    <a:pt x="1121" y="12668"/>
                    <a:pt x="1165" y="12698"/>
                  </a:cubicBezTo>
                  <a:cubicBezTo>
                    <a:pt x="1210" y="12727"/>
                    <a:pt x="1269" y="12787"/>
                    <a:pt x="1328" y="12846"/>
                  </a:cubicBezTo>
                  <a:cubicBezTo>
                    <a:pt x="1372" y="12905"/>
                    <a:pt x="1431" y="12978"/>
                    <a:pt x="1476" y="13037"/>
                  </a:cubicBezTo>
                  <a:cubicBezTo>
                    <a:pt x="1506" y="13067"/>
                    <a:pt x="1535" y="13112"/>
                    <a:pt x="1565" y="13171"/>
                  </a:cubicBezTo>
                  <a:cubicBezTo>
                    <a:pt x="1608" y="13244"/>
                    <a:pt x="1668" y="13333"/>
                    <a:pt x="1727" y="13422"/>
                  </a:cubicBezTo>
                  <a:cubicBezTo>
                    <a:pt x="1801" y="13526"/>
                    <a:pt x="1890" y="13628"/>
                    <a:pt x="1993" y="13717"/>
                  </a:cubicBezTo>
                  <a:cubicBezTo>
                    <a:pt x="2067" y="13776"/>
                    <a:pt x="2141" y="13835"/>
                    <a:pt x="2215" y="13880"/>
                  </a:cubicBezTo>
                  <a:cubicBezTo>
                    <a:pt x="2333" y="13969"/>
                    <a:pt x="2466" y="14013"/>
                    <a:pt x="2599" y="14058"/>
                  </a:cubicBezTo>
                  <a:cubicBezTo>
                    <a:pt x="2791" y="14131"/>
                    <a:pt x="2968" y="14161"/>
                    <a:pt x="3132" y="14190"/>
                  </a:cubicBezTo>
                  <a:cubicBezTo>
                    <a:pt x="3294" y="14220"/>
                    <a:pt x="3441" y="14249"/>
                    <a:pt x="3575" y="14265"/>
                  </a:cubicBezTo>
                  <a:cubicBezTo>
                    <a:pt x="3811" y="14324"/>
                    <a:pt x="4062" y="14412"/>
                    <a:pt x="4314" y="14531"/>
                  </a:cubicBezTo>
                  <a:cubicBezTo>
                    <a:pt x="4580" y="14649"/>
                    <a:pt x="4831" y="14781"/>
                    <a:pt x="5097" y="14929"/>
                  </a:cubicBezTo>
                  <a:cubicBezTo>
                    <a:pt x="5107" y="14936"/>
                    <a:pt x="5117" y="14942"/>
                    <a:pt x="5126" y="14948"/>
                  </a:cubicBezTo>
                  <a:lnTo>
                    <a:pt x="5126" y="14948"/>
                  </a:lnTo>
                  <a:cubicBezTo>
                    <a:pt x="5126" y="14951"/>
                    <a:pt x="5126" y="14955"/>
                    <a:pt x="5126" y="14959"/>
                  </a:cubicBezTo>
                  <a:cubicBezTo>
                    <a:pt x="5142" y="15004"/>
                    <a:pt x="5156" y="15047"/>
                    <a:pt x="5171" y="15107"/>
                  </a:cubicBezTo>
                  <a:cubicBezTo>
                    <a:pt x="5215" y="15211"/>
                    <a:pt x="5260" y="15299"/>
                    <a:pt x="5319" y="15388"/>
                  </a:cubicBezTo>
                  <a:cubicBezTo>
                    <a:pt x="5363" y="15447"/>
                    <a:pt x="5422" y="15520"/>
                    <a:pt x="5481" y="15565"/>
                  </a:cubicBezTo>
                  <a:cubicBezTo>
                    <a:pt x="5585" y="15668"/>
                    <a:pt x="5703" y="15743"/>
                    <a:pt x="5822" y="15787"/>
                  </a:cubicBezTo>
                  <a:cubicBezTo>
                    <a:pt x="5910" y="15831"/>
                    <a:pt x="5984" y="15861"/>
                    <a:pt x="6072" y="15891"/>
                  </a:cubicBezTo>
                  <a:cubicBezTo>
                    <a:pt x="6206" y="15920"/>
                    <a:pt x="6324" y="15950"/>
                    <a:pt x="6442" y="15964"/>
                  </a:cubicBezTo>
                  <a:cubicBezTo>
                    <a:pt x="6561" y="15979"/>
                    <a:pt x="6679" y="15979"/>
                    <a:pt x="6782" y="15993"/>
                  </a:cubicBezTo>
                  <a:lnTo>
                    <a:pt x="6900" y="15993"/>
                  </a:lnTo>
                  <a:cubicBezTo>
                    <a:pt x="7018" y="15993"/>
                    <a:pt x="7166" y="15979"/>
                    <a:pt x="7314" y="15979"/>
                  </a:cubicBezTo>
                  <a:cubicBezTo>
                    <a:pt x="7550" y="15979"/>
                    <a:pt x="7817" y="15964"/>
                    <a:pt x="8053" y="15950"/>
                  </a:cubicBezTo>
                  <a:cubicBezTo>
                    <a:pt x="8151" y="15943"/>
                    <a:pt x="8244" y="15937"/>
                    <a:pt x="8328" y="15932"/>
                  </a:cubicBezTo>
                  <a:lnTo>
                    <a:pt x="8328" y="15932"/>
                  </a:lnTo>
                  <a:lnTo>
                    <a:pt x="8570" y="16254"/>
                  </a:lnTo>
                  <a:lnTo>
                    <a:pt x="8570" y="16254"/>
                  </a:lnTo>
                  <a:cubicBezTo>
                    <a:pt x="8459" y="16801"/>
                    <a:pt x="8325" y="17362"/>
                    <a:pt x="8157" y="17945"/>
                  </a:cubicBezTo>
                  <a:cubicBezTo>
                    <a:pt x="8142" y="18004"/>
                    <a:pt x="8142" y="18063"/>
                    <a:pt x="8142" y="18122"/>
                  </a:cubicBezTo>
                  <a:cubicBezTo>
                    <a:pt x="8142" y="18196"/>
                    <a:pt x="8157" y="18270"/>
                    <a:pt x="8171" y="18329"/>
                  </a:cubicBezTo>
                  <a:cubicBezTo>
                    <a:pt x="8201" y="18433"/>
                    <a:pt x="8260" y="18522"/>
                    <a:pt x="8349" y="18595"/>
                  </a:cubicBezTo>
                  <a:cubicBezTo>
                    <a:pt x="8423" y="18669"/>
                    <a:pt x="8512" y="18729"/>
                    <a:pt x="8630" y="18758"/>
                  </a:cubicBezTo>
                  <a:cubicBezTo>
                    <a:pt x="8689" y="18788"/>
                    <a:pt x="8748" y="18788"/>
                    <a:pt x="8807" y="18788"/>
                  </a:cubicBezTo>
                  <a:cubicBezTo>
                    <a:pt x="8881" y="18788"/>
                    <a:pt x="8955" y="18772"/>
                    <a:pt x="9014" y="18758"/>
                  </a:cubicBezTo>
                  <a:cubicBezTo>
                    <a:pt x="9117" y="18713"/>
                    <a:pt x="9206" y="18669"/>
                    <a:pt x="9280" y="18581"/>
                  </a:cubicBezTo>
                  <a:cubicBezTo>
                    <a:pt x="9369" y="18506"/>
                    <a:pt x="9413" y="18418"/>
                    <a:pt x="9442" y="18299"/>
                  </a:cubicBezTo>
                  <a:cubicBezTo>
                    <a:pt x="9980" y="16433"/>
                    <a:pt x="10212" y="14725"/>
                    <a:pt x="10273" y="13208"/>
                  </a:cubicBezTo>
                  <a:lnTo>
                    <a:pt x="10273" y="13208"/>
                  </a:lnTo>
                  <a:cubicBezTo>
                    <a:pt x="10379" y="13260"/>
                    <a:pt x="10487" y="13306"/>
                    <a:pt x="10595" y="13348"/>
                  </a:cubicBezTo>
                  <a:cubicBezTo>
                    <a:pt x="10773" y="13407"/>
                    <a:pt x="10966" y="13466"/>
                    <a:pt x="11143" y="13496"/>
                  </a:cubicBezTo>
                  <a:cubicBezTo>
                    <a:pt x="11320" y="13540"/>
                    <a:pt x="11498" y="13555"/>
                    <a:pt x="11689" y="13555"/>
                  </a:cubicBezTo>
                  <a:cubicBezTo>
                    <a:pt x="11896" y="13555"/>
                    <a:pt x="12103" y="13526"/>
                    <a:pt x="12310" y="13466"/>
                  </a:cubicBezTo>
                  <a:cubicBezTo>
                    <a:pt x="12517" y="13407"/>
                    <a:pt x="12724" y="13319"/>
                    <a:pt x="12901" y="13185"/>
                  </a:cubicBezTo>
                  <a:cubicBezTo>
                    <a:pt x="13035" y="13082"/>
                    <a:pt x="13153" y="12978"/>
                    <a:pt x="13256" y="12860"/>
                  </a:cubicBezTo>
                  <a:cubicBezTo>
                    <a:pt x="13315" y="12787"/>
                    <a:pt x="13390" y="12698"/>
                    <a:pt x="13449" y="12623"/>
                  </a:cubicBezTo>
                  <a:cubicBezTo>
                    <a:pt x="13522" y="12505"/>
                    <a:pt x="13597" y="12387"/>
                    <a:pt x="13670" y="12298"/>
                  </a:cubicBezTo>
                  <a:cubicBezTo>
                    <a:pt x="13744" y="12195"/>
                    <a:pt x="13804" y="12121"/>
                    <a:pt x="13877" y="12062"/>
                  </a:cubicBezTo>
                  <a:cubicBezTo>
                    <a:pt x="13922" y="12003"/>
                    <a:pt x="13995" y="11943"/>
                    <a:pt x="14084" y="11870"/>
                  </a:cubicBezTo>
                  <a:cubicBezTo>
                    <a:pt x="14158" y="11796"/>
                    <a:pt x="14261" y="11707"/>
                    <a:pt x="14365" y="11604"/>
                  </a:cubicBezTo>
                  <a:cubicBezTo>
                    <a:pt x="14513" y="11456"/>
                    <a:pt x="14616" y="11293"/>
                    <a:pt x="14690" y="11145"/>
                  </a:cubicBezTo>
                  <a:cubicBezTo>
                    <a:pt x="14764" y="11027"/>
                    <a:pt x="14809" y="10909"/>
                    <a:pt x="14852" y="10806"/>
                  </a:cubicBezTo>
                  <a:cubicBezTo>
                    <a:pt x="14912" y="10643"/>
                    <a:pt x="14971" y="10495"/>
                    <a:pt x="15016" y="10377"/>
                  </a:cubicBezTo>
                  <a:cubicBezTo>
                    <a:pt x="15075" y="10244"/>
                    <a:pt x="15118" y="10140"/>
                    <a:pt x="15178" y="10051"/>
                  </a:cubicBezTo>
                  <a:cubicBezTo>
                    <a:pt x="15193" y="10037"/>
                    <a:pt x="15193" y="10022"/>
                    <a:pt x="15207" y="10008"/>
                  </a:cubicBezTo>
                  <a:cubicBezTo>
                    <a:pt x="15223" y="9978"/>
                    <a:pt x="15252" y="9949"/>
                    <a:pt x="15296" y="9904"/>
                  </a:cubicBezTo>
                  <a:cubicBezTo>
                    <a:pt x="15341" y="9860"/>
                    <a:pt x="15385" y="9801"/>
                    <a:pt x="15429" y="9742"/>
                  </a:cubicBezTo>
                  <a:cubicBezTo>
                    <a:pt x="15503" y="9638"/>
                    <a:pt x="15562" y="9535"/>
                    <a:pt x="15591" y="9431"/>
                  </a:cubicBezTo>
                  <a:cubicBezTo>
                    <a:pt x="15666" y="9283"/>
                    <a:pt x="15696" y="9135"/>
                    <a:pt x="15725" y="8987"/>
                  </a:cubicBezTo>
                  <a:cubicBezTo>
                    <a:pt x="15755" y="8855"/>
                    <a:pt x="15769" y="8721"/>
                    <a:pt x="15769" y="8603"/>
                  </a:cubicBezTo>
                  <a:cubicBezTo>
                    <a:pt x="15814" y="8175"/>
                    <a:pt x="15814" y="7746"/>
                    <a:pt x="15828" y="7332"/>
                  </a:cubicBezTo>
                  <a:lnTo>
                    <a:pt x="15828" y="7199"/>
                  </a:lnTo>
                  <a:cubicBezTo>
                    <a:pt x="15828" y="7111"/>
                    <a:pt x="15828" y="7036"/>
                    <a:pt x="15814" y="6947"/>
                  </a:cubicBezTo>
                  <a:cubicBezTo>
                    <a:pt x="15814" y="6815"/>
                    <a:pt x="15784" y="6681"/>
                    <a:pt x="15739" y="6534"/>
                  </a:cubicBezTo>
                  <a:cubicBezTo>
                    <a:pt x="15725" y="6460"/>
                    <a:pt x="15696" y="6372"/>
                    <a:pt x="15666" y="6297"/>
                  </a:cubicBezTo>
                  <a:cubicBezTo>
                    <a:pt x="15621" y="6224"/>
                    <a:pt x="15577" y="6149"/>
                    <a:pt x="15518" y="6076"/>
                  </a:cubicBezTo>
                  <a:cubicBezTo>
                    <a:pt x="15414" y="5942"/>
                    <a:pt x="15266" y="5869"/>
                    <a:pt x="15089" y="5869"/>
                  </a:cubicBezTo>
                  <a:cubicBezTo>
                    <a:pt x="15075" y="5868"/>
                    <a:pt x="15061" y="5867"/>
                    <a:pt x="15047" y="5867"/>
                  </a:cubicBezTo>
                  <a:cubicBezTo>
                    <a:pt x="14899" y="5867"/>
                    <a:pt x="14753" y="5940"/>
                    <a:pt x="14645" y="6061"/>
                  </a:cubicBezTo>
                  <a:cubicBezTo>
                    <a:pt x="14527" y="6224"/>
                    <a:pt x="14395" y="6386"/>
                    <a:pt x="14277" y="6534"/>
                  </a:cubicBezTo>
                  <a:cubicBezTo>
                    <a:pt x="14084" y="6785"/>
                    <a:pt x="13906" y="7022"/>
                    <a:pt x="13729" y="7229"/>
                  </a:cubicBezTo>
                  <a:cubicBezTo>
                    <a:pt x="13626" y="7332"/>
                    <a:pt x="13537" y="7436"/>
                    <a:pt x="13449" y="7524"/>
                  </a:cubicBezTo>
                  <a:cubicBezTo>
                    <a:pt x="13360" y="7613"/>
                    <a:pt x="13271" y="7686"/>
                    <a:pt x="13167" y="7746"/>
                  </a:cubicBezTo>
                  <a:cubicBezTo>
                    <a:pt x="13138" y="7775"/>
                    <a:pt x="13108" y="7805"/>
                    <a:pt x="13049" y="7820"/>
                  </a:cubicBezTo>
                  <a:cubicBezTo>
                    <a:pt x="13005" y="7850"/>
                    <a:pt x="12946" y="7864"/>
                    <a:pt x="12901" y="7893"/>
                  </a:cubicBezTo>
                  <a:cubicBezTo>
                    <a:pt x="12813" y="7923"/>
                    <a:pt x="12710" y="7968"/>
                    <a:pt x="12606" y="8012"/>
                  </a:cubicBezTo>
                  <a:cubicBezTo>
                    <a:pt x="12487" y="8071"/>
                    <a:pt x="12369" y="8130"/>
                    <a:pt x="12251" y="8234"/>
                  </a:cubicBezTo>
                  <a:cubicBezTo>
                    <a:pt x="12133" y="8323"/>
                    <a:pt x="12044" y="8425"/>
                    <a:pt x="11955" y="8530"/>
                  </a:cubicBezTo>
                  <a:cubicBezTo>
                    <a:pt x="11896" y="8618"/>
                    <a:pt x="11852" y="8692"/>
                    <a:pt x="11807" y="8766"/>
                  </a:cubicBezTo>
                  <a:cubicBezTo>
                    <a:pt x="11748" y="8869"/>
                    <a:pt x="11689" y="8973"/>
                    <a:pt x="11645" y="9076"/>
                  </a:cubicBezTo>
                  <a:cubicBezTo>
                    <a:pt x="11601" y="9165"/>
                    <a:pt x="11557" y="9239"/>
                    <a:pt x="11512" y="9298"/>
                  </a:cubicBezTo>
                  <a:cubicBezTo>
                    <a:pt x="11453" y="9401"/>
                    <a:pt x="11364" y="9505"/>
                    <a:pt x="11261" y="9608"/>
                  </a:cubicBezTo>
                  <a:cubicBezTo>
                    <a:pt x="11157" y="9726"/>
                    <a:pt x="11039" y="9830"/>
                    <a:pt x="10906" y="9963"/>
                  </a:cubicBezTo>
                  <a:cubicBezTo>
                    <a:pt x="10656" y="10228"/>
                    <a:pt x="10421" y="10513"/>
                    <a:pt x="10212" y="10816"/>
                  </a:cubicBezTo>
                  <a:lnTo>
                    <a:pt x="10212" y="10816"/>
                  </a:lnTo>
                  <a:cubicBezTo>
                    <a:pt x="10191" y="10575"/>
                    <a:pt x="10166" y="10340"/>
                    <a:pt x="10138" y="10111"/>
                  </a:cubicBezTo>
                  <a:lnTo>
                    <a:pt x="10135" y="10111"/>
                  </a:lnTo>
                  <a:lnTo>
                    <a:pt x="10135" y="10111"/>
                  </a:lnTo>
                  <a:cubicBezTo>
                    <a:pt x="10131" y="10081"/>
                    <a:pt x="10126" y="10051"/>
                    <a:pt x="10118" y="10022"/>
                  </a:cubicBezTo>
                  <a:lnTo>
                    <a:pt x="10118" y="10022"/>
                  </a:lnTo>
                  <a:cubicBezTo>
                    <a:pt x="10085" y="9729"/>
                    <a:pt x="10038" y="9445"/>
                    <a:pt x="9987" y="9179"/>
                  </a:cubicBezTo>
                  <a:lnTo>
                    <a:pt x="9987" y="9179"/>
                  </a:lnTo>
                  <a:cubicBezTo>
                    <a:pt x="10352" y="8769"/>
                    <a:pt x="10615" y="8424"/>
                    <a:pt x="10800" y="8142"/>
                  </a:cubicBezTo>
                  <a:lnTo>
                    <a:pt x="10800" y="8142"/>
                  </a:lnTo>
                  <a:cubicBezTo>
                    <a:pt x="10924" y="8120"/>
                    <a:pt x="11063" y="8096"/>
                    <a:pt x="11202" y="8071"/>
                  </a:cubicBezTo>
                  <a:cubicBezTo>
                    <a:pt x="11334" y="8057"/>
                    <a:pt x="11453" y="8027"/>
                    <a:pt x="11557" y="8012"/>
                  </a:cubicBezTo>
                  <a:cubicBezTo>
                    <a:pt x="11616" y="7997"/>
                    <a:pt x="11660" y="7982"/>
                    <a:pt x="11719" y="7982"/>
                  </a:cubicBezTo>
                  <a:cubicBezTo>
                    <a:pt x="11734" y="7968"/>
                    <a:pt x="11764" y="7968"/>
                    <a:pt x="11778" y="7953"/>
                  </a:cubicBezTo>
                  <a:cubicBezTo>
                    <a:pt x="11807" y="7953"/>
                    <a:pt x="11823" y="7938"/>
                    <a:pt x="11852" y="7938"/>
                  </a:cubicBezTo>
                  <a:cubicBezTo>
                    <a:pt x="11985" y="7893"/>
                    <a:pt x="12118" y="7834"/>
                    <a:pt x="12251" y="7775"/>
                  </a:cubicBezTo>
                  <a:cubicBezTo>
                    <a:pt x="12355" y="7731"/>
                    <a:pt x="12444" y="7672"/>
                    <a:pt x="12547" y="7613"/>
                  </a:cubicBezTo>
                  <a:cubicBezTo>
                    <a:pt x="12680" y="7509"/>
                    <a:pt x="12828" y="7391"/>
                    <a:pt x="12946" y="7243"/>
                  </a:cubicBezTo>
                  <a:cubicBezTo>
                    <a:pt x="13005" y="7170"/>
                    <a:pt x="13049" y="7081"/>
                    <a:pt x="13108" y="6992"/>
                  </a:cubicBezTo>
                  <a:cubicBezTo>
                    <a:pt x="13153" y="6904"/>
                    <a:pt x="13183" y="6815"/>
                    <a:pt x="13212" y="6711"/>
                  </a:cubicBezTo>
                  <a:cubicBezTo>
                    <a:pt x="13242" y="6622"/>
                    <a:pt x="13256" y="6549"/>
                    <a:pt x="13271" y="6474"/>
                  </a:cubicBezTo>
                  <a:cubicBezTo>
                    <a:pt x="13271" y="6356"/>
                    <a:pt x="13286" y="6267"/>
                    <a:pt x="13286" y="6208"/>
                  </a:cubicBezTo>
                  <a:cubicBezTo>
                    <a:pt x="13301" y="6179"/>
                    <a:pt x="13301" y="6149"/>
                    <a:pt x="13301" y="6135"/>
                  </a:cubicBezTo>
                  <a:cubicBezTo>
                    <a:pt x="13301" y="6105"/>
                    <a:pt x="13315" y="6090"/>
                    <a:pt x="13315" y="6090"/>
                  </a:cubicBezTo>
                  <a:cubicBezTo>
                    <a:pt x="13315" y="6061"/>
                    <a:pt x="13331" y="6046"/>
                    <a:pt x="13345" y="6017"/>
                  </a:cubicBezTo>
                  <a:cubicBezTo>
                    <a:pt x="13360" y="5987"/>
                    <a:pt x="13374" y="5972"/>
                    <a:pt x="13404" y="5942"/>
                  </a:cubicBezTo>
                  <a:cubicBezTo>
                    <a:pt x="13433" y="5899"/>
                    <a:pt x="13493" y="5839"/>
                    <a:pt x="13537" y="5780"/>
                  </a:cubicBezTo>
                  <a:cubicBezTo>
                    <a:pt x="13597" y="5721"/>
                    <a:pt x="13656" y="5647"/>
                    <a:pt x="13715" y="5573"/>
                  </a:cubicBezTo>
                  <a:cubicBezTo>
                    <a:pt x="13818" y="5440"/>
                    <a:pt x="13906" y="5307"/>
                    <a:pt x="13981" y="5159"/>
                  </a:cubicBezTo>
                  <a:cubicBezTo>
                    <a:pt x="14084" y="4953"/>
                    <a:pt x="14158" y="4716"/>
                    <a:pt x="14202" y="4494"/>
                  </a:cubicBezTo>
                  <a:cubicBezTo>
                    <a:pt x="14247" y="4273"/>
                    <a:pt x="14261" y="4050"/>
                    <a:pt x="14261" y="3829"/>
                  </a:cubicBezTo>
                  <a:lnTo>
                    <a:pt x="14261" y="3755"/>
                  </a:lnTo>
                  <a:cubicBezTo>
                    <a:pt x="14261" y="3445"/>
                    <a:pt x="14217" y="3163"/>
                    <a:pt x="14158" y="2883"/>
                  </a:cubicBezTo>
                  <a:cubicBezTo>
                    <a:pt x="14099" y="2602"/>
                    <a:pt x="14025" y="2336"/>
                    <a:pt x="13951" y="2085"/>
                  </a:cubicBezTo>
                  <a:cubicBezTo>
                    <a:pt x="13788" y="1597"/>
                    <a:pt x="13626" y="1124"/>
                    <a:pt x="13449" y="636"/>
                  </a:cubicBezTo>
                  <a:cubicBezTo>
                    <a:pt x="13419" y="591"/>
                    <a:pt x="13404" y="532"/>
                    <a:pt x="13360" y="473"/>
                  </a:cubicBezTo>
                  <a:cubicBezTo>
                    <a:pt x="13345" y="429"/>
                    <a:pt x="13315" y="385"/>
                    <a:pt x="13271" y="341"/>
                  </a:cubicBezTo>
                  <a:cubicBezTo>
                    <a:pt x="13256" y="296"/>
                    <a:pt x="13226" y="266"/>
                    <a:pt x="13183" y="237"/>
                  </a:cubicBezTo>
                  <a:lnTo>
                    <a:pt x="13094" y="148"/>
                  </a:lnTo>
                  <a:cubicBezTo>
                    <a:pt x="13049" y="118"/>
                    <a:pt x="12976" y="75"/>
                    <a:pt x="12901" y="45"/>
                  </a:cubicBezTo>
                  <a:cubicBezTo>
                    <a:pt x="12872" y="30"/>
                    <a:pt x="12828" y="16"/>
                    <a:pt x="12783" y="16"/>
                  </a:cubicBezTo>
                  <a:cubicBezTo>
                    <a:pt x="12739" y="0"/>
                    <a:pt x="12694" y="0"/>
                    <a:pt x="12651" y="0"/>
                  </a:cubicBezTo>
                  <a:close/>
                </a:path>
              </a:pathLst>
            </a:custGeom>
            <a:solidFill>
              <a:srgbClr val="FFFFFF"/>
            </a:solidFill>
            <a:ln w="9525" cap="flat" cmpd="sng">
              <a:solidFill>
                <a:schemeClr val="l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9509751" y="3762100"/>
              <a:ext cx="613363" cy="766733"/>
            </a:xfrm>
            <a:custGeom>
              <a:avLst/>
              <a:gdLst/>
              <a:ahLst/>
              <a:cxnLst/>
              <a:rect l="l" t="t" r="r" b="b"/>
              <a:pathLst>
                <a:path w="5263" h="6579" extrusionOk="0">
                  <a:moveTo>
                    <a:pt x="5071" y="0"/>
                  </a:moveTo>
                  <a:cubicBezTo>
                    <a:pt x="4598" y="577"/>
                    <a:pt x="4109" y="1346"/>
                    <a:pt x="3504" y="1789"/>
                  </a:cubicBezTo>
                  <a:cubicBezTo>
                    <a:pt x="3222" y="1981"/>
                    <a:pt x="2868" y="2040"/>
                    <a:pt x="2602" y="2247"/>
                  </a:cubicBezTo>
                  <a:cubicBezTo>
                    <a:pt x="2306" y="2483"/>
                    <a:pt x="2188" y="2883"/>
                    <a:pt x="1981" y="3193"/>
                  </a:cubicBezTo>
                  <a:cubicBezTo>
                    <a:pt x="1789" y="3474"/>
                    <a:pt x="1537" y="3696"/>
                    <a:pt x="1301" y="3947"/>
                  </a:cubicBezTo>
                  <a:cubicBezTo>
                    <a:pt x="857" y="4405"/>
                    <a:pt x="473" y="4953"/>
                    <a:pt x="193" y="5544"/>
                  </a:cubicBezTo>
                  <a:cubicBezTo>
                    <a:pt x="16" y="5928"/>
                    <a:pt x="0" y="5972"/>
                    <a:pt x="341" y="6194"/>
                  </a:cubicBezTo>
                  <a:cubicBezTo>
                    <a:pt x="591" y="6356"/>
                    <a:pt x="946" y="6474"/>
                    <a:pt x="1242" y="6534"/>
                  </a:cubicBezTo>
                  <a:cubicBezTo>
                    <a:pt x="1388" y="6562"/>
                    <a:pt x="1538" y="6578"/>
                    <a:pt x="1687" y="6578"/>
                  </a:cubicBezTo>
                  <a:cubicBezTo>
                    <a:pt x="2007" y="6578"/>
                    <a:pt x="2321" y="6503"/>
                    <a:pt x="2572" y="6312"/>
                  </a:cubicBezTo>
                  <a:cubicBezTo>
                    <a:pt x="2942" y="6046"/>
                    <a:pt x="3134" y="5588"/>
                    <a:pt x="3474" y="5248"/>
                  </a:cubicBezTo>
                  <a:cubicBezTo>
                    <a:pt x="3622" y="5085"/>
                    <a:pt x="3800" y="4967"/>
                    <a:pt x="3962" y="4805"/>
                  </a:cubicBezTo>
                  <a:cubicBezTo>
                    <a:pt x="4361" y="4375"/>
                    <a:pt x="4405" y="3814"/>
                    <a:pt x="4701" y="3327"/>
                  </a:cubicBezTo>
                  <a:cubicBezTo>
                    <a:pt x="4775" y="3208"/>
                    <a:pt x="4893" y="3120"/>
                    <a:pt x="4967" y="3001"/>
                  </a:cubicBezTo>
                  <a:cubicBezTo>
                    <a:pt x="5144" y="2750"/>
                    <a:pt x="5189" y="2440"/>
                    <a:pt x="5219" y="2144"/>
                  </a:cubicBezTo>
                  <a:cubicBezTo>
                    <a:pt x="5248" y="1730"/>
                    <a:pt x="5262" y="1316"/>
                    <a:pt x="5262" y="917"/>
                  </a:cubicBezTo>
                  <a:cubicBezTo>
                    <a:pt x="5262" y="592"/>
                    <a:pt x="5262" y="252"/>
                    <a:pt x="5071"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9511499" y="3079158"/>
              <a:ext cx="430741" cy="827685"/>
            </a:xfrm>
            <a:custGeom>
              <a:avLst/>
              <a:gdLst/>
              <a:ahLst/>
              <a:cxnLst/>
              <a:rect l="l" t="t" r="r" b="b"/>
              <a:pathLst>
                <a:path w="3696" h="7102" extrusionOk="0">
                  <a:moveTo>
                    <a:pt x="2622" y="0"/>
                  </a:moveTo>
                  <a:cubicBezTo>
                    <a:pt x="2606" y="0"/>
                    <a:pt x="2590" y="2"/>
                    <a:pt x="2572" y="7"/>
                  </a:cubicBezTo>
                  <a:cubicBezTo>
                    <a:pt x="2484" y="52"/>
                    <a:pt x="2454" y="141"/>
                    <a:pt x="2409" y="229"/>
                  </a:cubicBezTo>
                  <a:cubicBezTo>
                    <a:pt x="2306" y="495"/>
                    <a:pt x="2143" y="732"/>
                    <a:pt x="1922" y="923"/>
                  </a:cubicBezTo>
                  <a:cubicBezTo>
                    <a:pt x="1774" y="1057"/>
                    <a:pt x="1582" y="1189"/>
                    <a:pt x="1449" y="1353"/>
                  </a:cubicBezTo>
                  <a:cubicBezTo>
                    <a:pt x="1213" y="1692"/>
                    <a:pt x="1256" y="2135"/>
                    <a:pt x="1213" y="2549"/>
                  </a:cubicBezTo>
                  <a:cubicBezTo>
                    <a:pt x="1168" y="3081"/>
                    <a:pt x="961" y="3584"/>
                    <a:pt x="754" y="4087"/>
                  </a:cubicBezTo>
                  <a:cubicBezTo>
                    <a:pt x="724" y="4161"/>
                    <a:pt x="680" y="4234"/>
                    <a:pt x="621" y="4293"/>
                  </a:cubicBezTo>
                  <a:cubicBezTo>
                    <a:pt x="547" y="4353"/>
                    <a:pt x="458" y="4368"/>
                    <a:pt x="369" y="4412"/>
                  </a:cubicBezTo>
                  <a:cubicBezTo>
                    <a:pt x="30" y="4589"/>
                    <a:pt x="1" y="5048"/>
                    <a:pt x="30" y="5417"/>
                  </a:cubicBezTo>
                  <a:cubicBezTo>
                    <a:pt x="74" y="5846"/>
                    <a:pt x="296" y="7102"/>
                    <a:pt x="296" y="7102"/>
                  </a:cubicBezTo>
                  <a:cubicBezTo>
                    <a:pt x="296" y="7102"/>
                    <a:pt x="1390" y="6940"/>
                    <a:pt x="1656" y="6851"/>
                  </a:cubicBezTo>
                  <a:cubicBezTo>
                    <a:pt x="2099" y="6703"/>
                    <a:pt x="2543" y="6452"/>
                    <a:pt x="2661" y="6008"/>
                  </a:cubicBezTo>
                  <a:cubicBezTo>
                    <a:pt x="2720" y="5787"/>
                    <a:pt x="2691" y="5565"/>
                    <a:pt x="2764" y="5344"/>
                  </a:cubicBezTo>
                  <a:cubicBezTo>
                    <a:pt x="2853" y="5077"/>
                    <a:pt x="3089" y="4900"/>
                    <a:pt x="3252" y="4678"/>
                  </a:cubicBezTo>
                  <a:cubicBezTo>
                    <a:pt x="3578" y="4264"/>
                    <a:pt x="3696" y="3732"/>
                    <a:pt x="3680" y="3215"/>
                  </a:cubicBezTo>
                  <a:cubicBezTo>
                    <a:pt x="3680" y="2697"/>
                    <a:pt x="3548" y="2180"/>
                    <a:pt x="3385" y="1692"/>
                  </a:cubicBezTo>
                  <a:cubicBezTo>
                    <a:pt x="3252" y="1219"/>
                    <a:pt x="3089" y="746"/>
                    <a:pt x="2912" y="288"/>
                  </a:cubicBezTo>
                  <a:cubicBezTo>
                    <a:pt x="2859" y="156"/>
                    <a:pt x="2759" y="0"/>
                    <a:pt x="2622"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8415874" y="4306473"/>
              <a:ext cx="947607" cy="506727"/>
            </a:xfrm>
            <a:custGeom>
              <a:avLst/>
              <a:gdLst/>
              <a:ahLst/>
              <a:cxnLst/>
              <a:rect l="l" t="t" r="r" b="b"/>
              <a:pathLst>
                <a:path w="8131" h="4348" extrusionOk="0">
                  <a:moveTo>
                    <a:pt x="8" y="810"/>
                  </a:moveTo>
                  <a:cubicBezTo>
                    <a:pt x="5" y="811"/>
                    <a:pt x="3" y="812"/>
                    <a:pt x="1" y="814"/>
                  </a:cubicBezTo>
                  <a:cubicBezTo>
                    <a:pt x="3" y="812"/>
                    <a:pt x="6" y="811"/>
                    <a:pt x="8" y="810"/>
                  </a:cubicBezTo>
                  <a:close/>
                  <a:moveTo>
                    <a:pt x="2173" y="0"/>
                  </a:moveTo>
                  <a:cubicBezTo>
                    <a:pt x="1907" y="0"/>
                    <a:pt x="1656" y="89"/>
                    <a:pt x="1404" y="177"/>
                  </a:cubicBezTo>
                  <a:cubicBezTo>
                    <a:pt x="920" y="369"/>
                    <a:pt x="463" y="575"/>
                    <a:pt x="8" y="810"/>
                  </a:cubicBezTo>
                  <a:lnTo>
                    <a:pt x="8" y="810"/>
                  </a:lnTo>
                  <a:cubicBezTo>
                    <a:pt x="17" y="806"/>
                    <a:pt x="29" y="805"/>
                    <a:pt x="42" y="805"/>
                  </a:cubicBezTo>
                  <a:cubicBezTo>
                    <a:pt x="199" y="805"/>
                    <a:pt x="645" y="1010"/>
                    <a:pt x="724" y="1050"/>
                  </a:cubicBezTo>
                  <a:cubicBezTo>
                    <a:pt x="947" y="1183"/>
                    <a:pt x="1154" y="1419"/>
                    <a:pt x="1301" y="1626"/>
                  </a:cubicBezTo>
                  <a:cubicBezTo>
                    <a:pt x="1449" y="1819"/>
                    <a:pt x="1568" y="2055"/>
                    <a:pt x="1745" y="2217"/>
                  </a:cubicBezTo>
                  <a:cubicBezTo>
                    <a:pt x="2100" y="2528"/>
                    <a:pt x="2616" y="2542"/>
                    <a:pt x="3075" y="2631"/>
                  </a:cubicBezTo>
                  <a:cubicBezTo>
                    <a:pt x="3666" y="2765"/>
                    <a:pt x="4213" y="3060"/>
                    <a:pt x="4760" y="3356"/>
                  </a:cubicBezTo>
                  <a:cubicBezTo>
                    <a:pt x="4834" y="3400"/>
                    <a:pt x="4922" y="3459"/>
                    <a:pt x="4981" y="3533"/>
                  </a:cubicBezTo>
                  <a:cubicBezTo>
                    <a:pt x="5041" y="3622"/>
                    <a:pt x="5041" y="3740"/>
                    <a:pt x="5085" y="3829"/>
                  </a:cubicBezTo>
                  <a:cubicBezTo>
                    <a:pt x="5233" y="4243"/>
                    <a:pt x="5750" y="4332"/>
                    <a:pt x="6179" y="4346"/>
                  </a:cubicBezTo>
                  <a:cubicBezTo>
                    <a:pt x="6213" y="4347"/>
                    <a:pt x="6251" y="4347"/>
                    <a:pt x="6293" y="4347"/>
                  </a:cubicBezTo>
                  <a:cubicBezTo>
                    <a:pt x="6861" y="4347"/>
                    <a:pt x="8130" y="4257"/>
                    <a:pt x="8130" y="4257"/>
                  </a:cubicBezTo>
                  <a:cubicBezTo>
                    <a:pt x="8130" y="4257"/>
                    <a:pt x="8071" y="2986"/>
                    <a:pt x="8012" y="2676"/>
                  </a:cubicBezTo>
                  <a:cubicBezTo>
                    <a:pt x="7908" y="2158"/>
                    <a:pt x="7657" y="1626"/>
                    <a:pt x="7184" y="1434"/>
                  </a:cubicBezTo>
                  <a:cubicBezTo>
                    <a:pt x="6948" y="1346"/>
                    <a:pt x="6682" y="1346"/>
                    <a:pt x="6445" y="1228"/>
                  </a:cubicBezTo>
                  <a:cubicBezTo>
                    <a:pt x="6150" y="1094"/>
                    <a:pt x="5972" y="814"/>
                    <a:pt x="5736" y="591"/>
                  </a:cubicBezTo>
                  <a:cubicBezTo>
                    <a:pt x="5435" y="290"/>
                    <a:pt x="5161" y="144"/>
                    <a:pt x="4786" y="144"/>
                  </a:cubicBezTo>
                  <a:cubicBezTo>
                    <a:pt x="4683" y="144"/>
                    <a:pt x="4571" y="155"/>
                    <a:pt x="4449" y="177"/>
                  </a:cubicBezTo>
                  <a:cubicBezTo>
                    <a:pt x="4136" y="228"/>
                    <a:pt x="3833" y="321"/>
                    <a:pt x="3522" y="321"/>
                  </a:cubicBezTo>
                  <a:cubicBezTo>
                    <a:pt x="3467" y="321"/>
                    <a:pt x="3411" y="318"/>
                    <a:pt x="3355" y="311"/>
                  </a:cubicBezTo>
                  <a:cubicBezTo>
                    <a:pt x="2942" y="252"/>
                    <a:pt x="2573" y="15"/>
                    <a:pt x="2173"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489879" y="3707791"/>
              <a:ext cx="892482" cy="518731"/>
            </a:xfrm>
            <a:custGeom>
              <a:avLst/>
              <a:gdLst/>
              <a:ahLst/>
              <a:cxnLst/>
              <a:rect l="l" t="t" r="r" b="b"/>
              <a:pathLst>
                <a:path w="7658" h="4451" extrusionOk="0">
                  <a:moveTo>
                    <a:pt x="2592" y="1"/>
                  </a:moveTo>
                  <a:cubicBezTo>
                    <a:pt x="2313" y="1"/>
                    <a:pt x="2015" y="127"/>
                    <a:pt x="1760" y="259"/>
                  </a:cubicBezTo>
                  <a:cubicBezTo>
                    <a:pt x="1169" y="555"/>
                    <a:pt x="592" y="866"/>
                    <a:pt x="1" y="1162"/>
                  </a:cubicBezTo>
                  <a:cubicBezTo>
                    <a:pt x="30" y="1412"/>
                    <a:pt x="237" y="1619"/>
                    <a:pt x="444" y="1753"/>
                  </a:cubicBezTo>
                  <a:cubicBezTo>
                    <a:pt x="666" y="1901"/>
                    <a:pt x="917" y="1974"/>
                    <a:pt x="1139" y="2108"/>
                  </a:cubicBezTo>
                  <a:cubicBezTo>
                    <a:pt x="1760" y="2447"/>
                    <a:pt x="2233" y="3097"/>
                    <a:pt x="2927" y="3186"/>
                  </a:cubicBezTo>
                  <a:cubicBezTo>
                    <a:pt x="3024" y="3202"/>
                    <a:pt x="3123" y="3206"/>
                    <a:pt x="3222" y="3206"/>
                  </a:cubicBezTo>
                  <a:cubicBezTo>
                    <a:pt x="3360" y="3206"/>
                    <a:pt x="3499" y="3198"/>
                    <a:pt x="3635" y="3198"/>
                  </a:cubicBezTo>
                  <a:cubicBezTo>
                    <a:pt x="3870" y="3198"/>
                    <a:pt x="4095" y="3223"/>
                    <a:pt x="4287" y="3363"/>
                  </a:cubicBezTo>
                  <a:cubicBezTo>
                    <a:pt x="4583" y="3586"/>
                    <a:pt x="4657" y="4000"/>
                    <a:pt x="4953" y="4250"/>
                  </a:cubicBezTo>
                  <a:cubicBezTo>
                    <a:pt x="5132" y="4401"/>
                    <a:pt x="5372" y="4450"/>
                    <a:pt x="5615" y="4450"/>
                  </a:cubicBezTo>
                  <a:cubicBezTo>
                    <a:pt x="5752" y="4450"/>
                    <a:pt x="5889" y="4435"/>
                    <a:pt x="6017" y="4413"/>
                  </a:cubicBezTo>
                  <a:cubicBezTo>
                    <a:pt x="6475" y="4325"/>
                    <a:pt x="7657" y="3763"/>
                    <a:pt x="7657" y="3763"/>
                  </a:cubicBezTo>
                  <a:cubicBezTo>
                    <a:pt x="7657" y="3763"/>
                    <a:pt x="6652" y="2270"/>
                    <a:pt x="6327" y="1871"/>
                  </a:cubicBezTo>
                  <a:cubicBezTo>
                    <a:pt x="6002" y="1487"/>
                    <a:pt x="5647" y="1073"/>
                    <a:pt x="5174" y="955"/>
                  </a:cubicBezTo>
                  <a:cubicBezTo>
                    <a:pt x="4993" y="902"/>
                    <a:pt x="4797" y="894"/>
                    <a:pt x="4601" y="894"/>
                  </a:cubicBezTo>
                  <a:cubicBezTo>
                    <a:pt x="4517" y="894"/>
                    <a:pt x="4433" y="895"/>
                    <a:pt x="4349" y="895"/>
                  </a:cubicBezTo>
                  <a:cubicBezTo>
                    <a:pt x="4025" y="895"/>
                    <a:pt x="3714" y="873"/>
                    <a:pt x="3475" y="659"/>
                  </a:cubicBezTo>
                  <a:cubicBezTo>
                    <a:pt x="3312" y="496"/>
                    <a:pt x="3209" y="275"/>
                    <a:pt x="3031" y="141"/>
                  </a:cubicBezTo>
                  <a:cubicBezTo>
                    <a:pt x="2898" y="40"/>
                    <a:pt x="2748" y="1"/>
                    <a:pt x="2592"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9199628" y="3519108"/>
              <a:ext cx="329233" cy="1619591"/>
            </a:xfrm>
            <a:custGeom>
              <a:avLst/>
              <a:gdLst/>
              <a:ahLst/>
              <a:cxnLst/>
              <a:rect l="l" t="t" r="r" b="b"/>
              <a:pathLst>
                <a:path w="2825" h="13897" extrusionOk="0">
                  <a:moveTo>
                    <a:pt x="121" y="1"/>
                  </a:moveTo>
                  <a:cubicBezTo>
                    <a:pt x="101" y="1"/>
                    <a:pt x="80" y="5"/>
                    <a:pt x="60" y="16"/>
                  </a:cubicBezTo>
                  <a:cubicBezTo>
                    <a:pt x="16" y="61"/>
                    <a:pt x="1" y="120"/>
                    <a:pt x="45" y="179"/>
                  </a:cubicBezTo>
                  <a:cubicBezTo>
                    <a:pt x="45" y="193"/>
                    <a:pt x="976" y="1464"/>
                    <a:pt x="1597" y="3756"/>
                  </a:cubicBezTo>
                  <a:cubicBezTo>
                    <a:pt x="2174" y="5885"/>
                    <a:pt x="2602" y="9343"/>
                    <a:pt x="1360" y="13762"/>
                  </a:cubicBezTo>
                  <a:cubicBezTo>
                    <a:pt x="1346" y="13822"/>
                    <a:pt x="1376" y="13881"/>
                    <a:pt x="1435" y="13896"/>
                  </a:cubicBezTo>
                  <a:lnTo>
                    <a:pt x="1464" y="13896"/>
                  </a:lnTo>
                  <a:cubicBezTo>
                    <a:pt x="1508" y="13896"/>
                    <a:pt x="1553" y="13866"/>
                    <a:pt x="1567" y="13822"/>
                  </a:cubicBezTo>
                  <a:cubicBezTo>
                    <a:pt x="2824" y="9343"/>
                    <a:pt x="2395" y="5840"/>
                    <a:pt x="1819" y="3697"/>
                  </a:cubicBezTo>
                  <a:cubicBezTo>
                    <a:pt x="1183" y="1362"/>
                    <a:pt x="252" y="90"/>
                    <a:pt x="223" y="45"/>
                  </a:cubicBezTo>
                  <a:cubicBezTo>
                    <a:pt x="194" y="17"/>
                    <a:pt x="159" y="1"/>
                    <a:pt x="121"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8772380" y="3091628"/>
              <a:ext cx="665108" cy="659164"/>
            </a:xfrm>
            <a:custGeom>
              <a:avLst/>
              <a:gdLst/>
              <a:ahLst/>
              <a:cxnLst/>
              <a:rect l="l" t="t" r="r" b="b"/>
              <a:pathLst>
                <a:path w="5707" h="5656" extrusionOk="0">
                  <a:moveTo>
                    <a:pt x="1020" y="0"/>
                  </a:moveTo>
                  <a:cubicBezTo>
                    <a:pt x="794" y="0"/>
                    <a:pt x="572" y="31"/>
                    <a:pt x="341" y="63"/>
                  </a:cubicBezTo>
                  <a:cubicBezTo>
                    <a:pt x="1" y="107"/>
                    <a:pt x="430" y="846"/>
                    <a:pt x="533" y="964"/>
                  </a:cubicBezTo>
                  <a:cubicBezTo>
                    <a:pt x="740" y="1201"/>
                    <a:pt x="1006" y="1393"/>
                    <a:pt x="1140" y="1659"/>
                  </a:cubicBezTo>
                  <a:cubicBezTo>
                    <a:pt x="1302" y="1955"/>
                    <a:pt x="1302" y="2324"/>
                    <a:pt x="1479" y="2620"/>
                  </a:cubicBezTo>
                  <a:cubicBezTo>
                    <a:pt x="1672" y="2945"/>
                    <a:pt x="2041" y="3122"/>
                    <a:pt x="2322" y="3374"/>
                  </a:cubicBezTo>
                  <a:cubicBezTo>
                    <a:pt x="2573" y="3595"/>
                    <a:pt x="2750" y="3877"/>
                    <a:pt x="2957" y="4143"/>
                  </a:cubicBezTo>
                  <a:cubicBezTo>
                    <a:pt x="3357" y="4659"/>
                    <a:pt x="3844" y="5118"/>
                    <a:pt x="4376" y="5473"/>
                  </a:cubicBezTo>
                  <a:cubicBezTo>
                    <a:pt x="4551" y="5590"/>
                    <a:pt x="4651" y="5656"/>
                    <a:pt x="4738" y="5656"/>
                  </a:cubicBezTo>
                  <a:cubicBezTo>
                    <a:pt x="4829" y="5656"/>
                    <a:pt x="4907" y="5586"/>
                    <a:pt x="5042" y="5428"/>
                  </a:cubicBezTo>
                  <a:cubicBezTo>
                    <a:pt x="5249" y="5192"/>
                    <a:pt x="5411" y="4866"/>
                    <a:pt x="5515" y="4586"/>
                  </a:cubicBezTo>
                  <a:cubicBezTo>
                    <a:pt x="5677" y="4143"/>
                    <a:pt x="5706" y="3640"/>
                    <a:pt x="5485" y="3240"/>
                  </a:cubicBezTo>
                  <a:cubicBezTo>
                    <a:pt x="5278" y="2827"/>
                    <a:pt x="4849" y="2561"/>
                    <a:pt x="4569" y="2192"/>
                  </a:cubicBezTo>
                  <a:cubicBezTo>
                    <a:pt x="4435" y="2014"/>
                    <a:pt x="4332" y="1821"/>
                    <a:pt x="4199" y="1644"/>
                  </a:cubicBezTo>
                  <a:cubicBezTo>
                    <a:pt x="3992" y="1408"/>
                    <a:pt x="3726" y="1216"/>
                    <a:pt x="3475" y="1039"/>
                  </a:cubicBezTo>
                  <a:cubicBezTo>
                    <a:pt x="2957" y="713"/>
                    <a:pt x="2411" y="166"/>
                    <a:pt x="1790" y="107"/>
                  </a:cubicBezTo>
                  <a:cubicBezTo>
                    <a:pt x="1613" y="107"/>
                    <a:pt x="1465" y="48"/>
                    <a:pt x="1302" y="18"/>
                  </a:cubicBezTo>
                  <a:cubicBezTo>
                    <a:pt x="1207" y="5"/>
                    <a:pt x="1113" y="0"/>
                    <a:pt x="1020"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272002" y="4072571"/>
              <a:ext cx="189615" cy="140900"/>
            </a:xfrm>
            <a:custGeom>
              <a:avLst/>
              <a:gdLst/>
              <a:ahLst/>
              <a:cxnLst/>
              <a:rect l="l" t="t" r="r" b="b"/>
              <a:pathLst>
                <a:path w="1627" h="1209" extrusionOk="0">
                  <a:moveTo>
                    <a:pt x="131" y="1"/>
                  </a:moveTo>
                  <a:cubicBezTo>
                    <a:pt x="97" y="1"/>
                    <a:pt x="63" y="20"/>
                    <a:pt x="45" y="56"/>
                  </a:cubicBezTo>
                  <a:cubicBezTo>
                    <a:pt x="0" y="101"/>
                    <a:pt x="16" y="174"/>
                    <a:pt x="75" y="204"/>
                  </a:cubicBezTo>
                  <a:lnTo>
                    <a:pt x="1449" y="1179"/>
                  </a:lnTo>
                  <a:cubicBezTo>
                    <a:pt x="1464" y="1195"/>
                    <a:pt x="1494" y="1209"/>
                    <a:pt x="1508" y="1209"/>
                  </a:cubicBezTo>
                  <a:cubicBezTo>
                    <a:pt x="1538" y="1209"/>
                    <a:pt x="1583" y="1195"/>
                    <a:pt x="1597" y="1165"/>
                  </a:cubicBezTo>
                  <a:cubicBezTo>
                    <a:pt x="1626" y="1106"/>
                    <a:pt x="1626" y="1047"/>
                    <a:pt x="1567" y="1002"/>
                  </a:cubicBezTo>
                  <a:lnTo>
                    <a:pt x="193" y="26"/>
                  </a:lnTo>
                  <a:cubicBezTo>
                    <a:pt x="175" y="9"/>
                    <a:pt x="153" y="1"/>
                    <a:pt x="131"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409756" y="3820605"/>
              <a:ext cx="182739" cy="251615"/>
            </a:xfrm>
            <a:custGeom>
              <a:avLst/>
              <a:gdLst/>
              <a:ahLst/>
              <a:cxnLst/>
              <a:rect l="l" t="t" r="r" b="b"/>
              <a:pathLst>
                <a:path w="1568" h="2159" extrusionOk="0">
                  <a:moveTo>
                    <a:pt x="1465" y="1"/>
                  </a:moveTo>
                  <a:cubicBezTo>
                    <a:pt x="1406" y="1"/>
                    <a:pt x="1361" y="46"/>
                    <a:pt x="1347" y="105"/>
                  </a:cubicBezTo>
                  <a:cubicBezTo>
                    <a:pt x="1347" y="105"/>
                    <a:pt x="1242" y="710"/>
                    <a:pt x="46" y="1981"/>
                  </a:cubicBezTo>
                  <a:cubicBezTo>
                    <a:pt x="1" y="2026"/>
                    <a:pt x="1" y="2100"/>
                    <a:pt x="46" y="2129"/>
                  </a:cubicBezTo>
                  <a:cubicBezTo>
                    <a:pt x="75" y="2159"/>
                    <a:pt x="90" y="2159"/>
                    <a:pt x="119" y="2159"/>
                  </a:cubicBezTo>
                  <a:cubicBezTo>
                    <a:pt x="149" y="2159"/>
                    <a:pt x="178" y="2159"/>
                    <a:pt x="208" y="2129"/>
                  </a:cubicBezTo>
                  <a:cubicBezTo>
                    <a:pt x="1465" y="785"/>
                    <a:pt x="1553" y="149"/>
                    <a:pt x="1568" y="134"/>
                  </a:cubicBezTo>
                  <a:cubicBezTo>
                    <a:pt x="1568" y="75"/>
                    <a:pt x="1524" y="16"/>
                    <a:pt x="1465"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456374" y="4396094"/>
              <a:ext cx="161994" cy="105121"/>
            </a:xfrm>
            <a:custGeom>
              <a:avLst/>
              <a:gdLst/>
              <a:ahLst/>
              <a:cxnLst/>
              <a:rect l="l" t="t" r="r" b="b"/>
              <a:pathLst>
                <a:path w="1390" h="902" extrusionOk="0">
                  <a:moveTo>
                    <a:pt x="1256" y="0"/>
                  </a:moveTo>
                  <a:cubicBezTo>
                    <a:pt x="1237" y="0"/>
                    <a:pt x="1217" y="5"/>
                    <a:pt x="1197" y="15"/>
                  </a:cubicBezTo>
                  <a:lnTo>
                    <a:pt x="74" y="709"/>
                  </a:lnTo>
                  <a:cubicBezTo>
                    <a:pt x="30" y="739"/>
                    <a:pt x="1" y="798"/>
                    <a:pt x="44" y="857"/>
                  </a:cubicBezTo>
                  <a:cubicBezTo>
                    <a:pt x="60" y="887"/>
                    <a:pt x="89" y="902"/>
                    <a:pt x="133" y="902"/>
                  </a:cubicBezTo>
                  <a:cubicBezTo>
                    <a:pt x="148" y="902"/>
                    <a:pt x="178" y="902"/>
                    <a:pt x="192" y="887"/>
                  </a:cubicBezTo>
                  <a:lnTo>
                    <a:pt x="1315" y="207"/>
                  </a:lnTo>
                  <a:cubicBezTo>
                    <a:pt x="1360" y="177"/>
                    <a:pt x="1390" y="104"/>
                    <a:pt x="1345" y="59"/>
                  </a:cubicBezTo>
                  <a:cubicBezTo>
                    <a:pt x="1325" y="20"/>
                    <a:pt x="1293" y="0"/>
                    <a:pt x="1256"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8" name="Google Shape;98;p2"/>
          <p:cNvPicPr preferRelativeResize="0"/>
          <p:nvPr/>
        </p:nvPicPr>
        <p:blipFill>
          <a:blip r:embed="rId4">
            <a:alphaModFix/>
          </a:blip>
          <a:stretch>
            <a:fillRect/>
          </a:stretch>
        </p:blipFill>
        <p:spPr>
          <a:xfrm>
            <a:off x="5911350" y="4047750"/>
            <a:ext cx="768919" cy="872924"/>
          </a:xfrm>
          <a:prstGeom prst="rect">
            <a:avLst/>
          </a:prstGeom>
          <a:noFill/>
          <a:ln>
            <a:noFill/>
          </a:ln>
          <a:effectLst>
            <a:outerShdw blurRad="57150" dist="19050" dir="5400000" algn="bl" rotWithShape="0">
              <a:schemeClr val="dk1">
                <a:alpha val="40000"/>
              </a:schemeClr>
            </a:outerShdw>
          </a:effectLst>
        </p:spPr>
      </p:pic>
      <p:pic>
        <p:nvPicPr>
          <p:cNvPr id="99" name="Google Shape;99;p2"/>
          <p:cNvPicPr preferRelativeResize="0"/>
          <p:nvPr/>
        </p:nvPicPr>
        <p:blipFill>
          <a:blip r:embed="rId5">
            <a:alphaModFix/>
          </a:blip>
          <a:stretch>
            <a:fillRect/>
          </a:stretch>
        </p:blipFill>
        <p:spPr>
          <a:xfrm>
            <a:off x="172100" y="1859588"/>
            <a:ext cx="1008138" cy="916574"/>
          </a:xfrm>
          <a:prstGeom prst="rect">
            <a:avLst/>
          </a:prstGeom>
          <a:noFill/>
          <a:ln>
            <a:noFill/>
          </a:ln>
          <a:effectLst>
            <a:outerShdw blurRad="57150" dist="19050" dir="5400000" algn="bl" rotWithShape="0">
              <a:schemeClr val="dk1">
                <a:alpha val="40000"/>
              </a:schemeClr>
            </a:outerShdw>
          </a:effectLst>
        </p:spPr>
      </p:pic>
      <p:pic>
        <p:nvPicPr>
          <p:cNvPr id="100" name="Google Shape;100;p2"/>
          <p:cNvPicPr preferRelativeResize="0"/>
          <p:nvPr/>
        </p:nvPicPr>
        <p:blipFill>
          <a:blip r:embed="rId6">
            <a:alphaModFix/>
          </a:blip>
          <a:stretch>
            <a:fillRect/>
          </a:stretch>
        </p:blipFill>
        <p:spPr>
          <a:xfrm>
            <a:off x="-646950" y="3129506"/>
            <a:ext cx="2646249" cy="2647537"/>
          </a:xfrm>
          <a:prstGeom prst="rect">
            <a:avLst/>
          </a:prstGeom>
          <a:noFill/>
          <a:ln>
            <a:noFill/>
          </a:ln>
          <a:effectLst>
            <a:outerShdw blurRad="57150" dist="19050" dir="5400000" algn="bl" rotWithShape="0">
              <a:schemeClr val="dk1">
                <a:alpha val="40000"/>
              </a:schemeClr>
            </a:outerShdw>
          </a:effectLst>
        </p:spPr>
      </p:pic>
      <p:pic>
        <p:nvPicPr>
          <p:cNvPr id="101" name="Google Shape;101;p2"/>
          <p:cNvPicPr preferRelativeResize="0"/>
          <p:nvPr/>
        </p:nvPicPr>
        <p:blipFill>
          <a:blip r:embed="rId7">
            <a:alphaModFix/>
          </a:blip>
          <a:stretch>
            <a:fillRect/>
          </a:stretch>
        </p:blipFill>
        <p:spPr>
          <a:xfrm>
            <a:off x="1068300" y="3994903"/>
            <a:ext cx="2557998" cy="1280235"/>
          </a:xfrm>
          <a:prstGeom prst="rect">
            <a:avLst/>
          </a:prstGeom>
          <a:noFill/>
          <a:ln>
            <a:noFill/>
          </a:ln>
          <a:effectLst>
            <a:outerShdw blurRad="57150" dist="19050" dir="5400000" algn="bl" rotWithShape="0">
              <a:schemeClr val="dk1">
                <a:alpha val="40000"/>
              </a:schemeClr>
            </a:outerShdw>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1164"/>
        <p:cNvGrpSpPr/>
        <p:nvPr/>
      </p:nvGrpSpPr>
      <p:grpSpPr>
        <a:xfrm>
          <a:off x="0" y="0"/>
          <a:ext cx="0" cy="0"/>
          <a:chOff x="0" y="0"/>
          <a:chExt cx="0" cy="0"/>
        </a:xfrm>
      </p:grpSpPr>
      <p:sp>
        <p:nvSpPr>
          <p:cNvPr id="1165" name="Google Shape;1165;p16"/>
          <p:cNvSpPr/>
          <p:nvPr/>
        </p:nvSpPr>
        <p:spPr>
          <a:xfrm flipH="1">
            <a:off x="18" y="-4875"/>
            <a:ext cx="9143982" cy="1344330"/>
          </a:xfrm>
          <a:prstGeom prst="flowChartDocument">
            <a:avLst/>
          </a:prstGeom>
          <a:solidFill>
            <a:schemeClr val="l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6"/>
          <p:cNvSpPr txBox="1">
            <a:spLocks noGrp="1"/>
          </p:cNvSpPr>
          <p:nvPr>
            <p:ph type="title"/>
          </p:nvPr>
        </p:nvSpPr>
        <p:spPr>
          <a:xfrm>
            <a:off x="720000" y="445025"/>
            <a:ext cx="7704000" cy="572700"/>
          </a:xfrm>
          <a:prstGeom prst="rect">
            <a:avLst/>
          </a:prstGeom>
          <a:effectLst>
            <a:outerShdw dist="38100" dir="3480000" algn="bl" rotWithShape="0">
              <a:schemeClr val="accent1"/>
            </a:outerShdw>
          </a:effectLst>
        </p:spPr>
        <p:txBody>
          <a:bodyPr spcFirstLastPara="1" wrap="square" lIns="91425" tIns="91425" rIns="91425" bIns="91425" anchor="t" anchorCtr="0">
            <a:noAutofit/>
          </a:bodyPr>
          <a:lstStyle>
            <a:lvl1pPr lvl="0" algn="ctr" rtl="0">
              <a:spcBef>
                <a:spcPts val="0"/>
              </a:spcBef>
              <a:spcAft>
                <a:spcPts val="0"/>
              </a:spcAft>
              <a:buSzPts val="3200"/>
              <a:buNone/>
              <a:defRPr>
                <a:solidFill>
                  <a:schemeClr val="lt1"/>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167" name="Google Shape;1167;p16"/>
          <p:cNvSpPr txBox="1">
            <a:spLocks noGrp="1"/>
          </p:cNvSpPr>
          <p:nvPr>
            <p:ph type="subTitle" idx="1"/>
          </p:nvPr>
        </p:nvSpPr>
        <p:spPr>
          <a:xfrm>
            <a:off x="5779600" y="2380674"/>
            <a:ext cx="2223600" cy="66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None/>
              <a:defRPr>
                <a:solidFill>
                  <a:schemeClr val="lt1"/>
                </a:solidFill>
              </a:defRPr>
            </a:lvl1pPr>
            <a:lvl2pPr lvl="1" algn="ctr" rtl="0">
              <a:spcBef>
                <a:spcPts val="0"/>
              </a:spcBef>
              <a:spcAft>
                <a:spcPts val="0"/>
              </a:spcAft>
              <a:buClr>
                <a:schemeClr val="lt1"/>
              </a:buClr>
              <a:buSzPts val="1600"/>
              <a:buNone/>
              <a:defRPr>
                <a:solidFill>
                  <a:schemeClr val="lt1"/>
                </a:solidFill>
              </a:defRPr>
            </a:lvl2pPr>
            <a:lvl3pPr lvl="2" algn="ctr" rtl="0">
              <a:spcBef>
                <a:spcPts val="0"/>
              </a:spcBef>
              <a:spcAft>
                <a:spcPts val="0"/>
              </a:spcAft>
              <a:buClr>
                <a:schemeClr val="lt1"/>
              </a:buClr>
              <a:buSzPts val="1600"/>
              <a:buNone/>
              <a:defRPr>
                <a:solidFill>
                  <a:schemeClr val="lt1"/>
                </a:solidFill>
              </a:defRPr>
            </a:lvl3pPr>
            <a:lvl4pPr lvl="3" algn="ctr" rtl="0">
              <a:spcBef>
                <a:spcPts val="0"/>
              </a:spcBef>
              <a:spcAft>
                <a:spcPts val="0"/>
              </a:spcAft>
              <a:buClr>
                <a:schemeClr val="lt1"/>
              </a:buClr>
              <a:buSzPts val="1600"/>
              <a:buNone/>
              <a:defRPr>
                <a:solidFill>
                  <a:schemeClr val="lt1"/>
                </a:solidFill>
              </a:defRPr>
            </a:lvl4pPr>
            <a:lvl5pPr lvl="4" algn="ctr" rtl="0">
              <a:spcBef>
                <a:spcPts val="0"/>
              </a:spcBef>
              <a:spcAft>
                <a:spcPts val="0"/>
              </a:spcAft>
              <a:buClr>
                <a:schemeClr val="lt1"/>
              </a:buClr>
              <a:buSzPts val="1600"/>
              <a:buNone/>
              <a:defRPr>
                <a:solidFill>
                  <a:schemeClr val="lt1"/>
                </a:solidFill>
              </a:defRPr>
            </a:lvl5pPr>
            <a:lvl6pPr lvl="5" algn="ctr" rtl="0">
              <a:spcBef>
                <a:spcPts val="0"/>
              </a:spcBef>
              <a:spcAft>
                <a:spcPts val="0"/>
              </a:spcAft>
              <a:buClr>
                <a:schemeClr val="lt1"/>
              </a:buClr>
              <a:buSzPts val="1600"/>
              <a:buNone/>
              <a:defRPr>
                <a:solidFill>
                  <a:schemeClr val="lt1"/>
                </a:solidFill>
              </a:defRPr>
            </a:lvl6pPr>
            <a:lvl7pPr lvl="6" algn="ctr" rtl="0">
              <a:spcBef>
                <a:spcPts val="0"/>
              </a:spcBef>
              <a:spcAft>
                <a:spcPts val="0"/>
              </a:spcAft>
              <a:buClr>
                <a:schemeClr val="lt1"/>
              </a:buClr>
              <a:buSzPts val="1600"/>
              <a:buNone/>
              <a:defRPr>
                <a:solidFill>
                  <a:schemeClr val="lt1"/>
                </a:solidFill>
              </a:defRPr>
            </a:lvl7pPr>
            <a:lvl8pPr lvl="7" algn="ctr" rtl="0">
              <a:spcBef>
                <a:spcPts val="0"/>
              </a:spcBef>
              <a:spcAft>
                <a:spcPts val="0"/>
              </a:spcAft>
              <a:buClr>
                <a:schemeClr val="lt1"/>
              </a:buClr>
              <a:buSzPts val="1600"/>
              <a:buNone/>
              <a:defRPr>
                <a:solidFill>
                  <a:schemeClr val="lt1"/>
                </a:solidFill>
              </a:defRPr>
            </a:lvl8pPr>
            <a:lvl9pPr lvl="8" algn="ctr" rtl="0">
              <a:spcBef>
                <a:spcPts val="0"/>
              </a:spcBef>
              <a:spcAft>
                <a:spcPts val="0"/>
              </a:spcAft>
              <a:buClr>
                <a:schemeClr val="lt1"/>
              </a:buClr>
              <a:buSzPts val="1600"/>
              <a:buNone/>
              <a:defRPr>
                <a:solidFill>
                  <a:schemeClr val="lt1"/>
                </a:solidFill>
              </a:defRPr>
            </a:lvl9pPr>
          </a:lstStyle>
          <a:p>
            <a:endParaRPr/>
          </a:p>
        </p:txBody>
      </p:sp>
      <p:sp>
        <p:nvSpPr>
          <p:cNvPr id="1168" name="Google Shape;1168;p16"/>
          <p:cNvSpPr txBox="1">
            <a:spLocks noGrp="1"/>
          </p:cNvSpPr>
          <p:nvPr>
            <p:ph type="subTitle" idx="2"/>
          </p:nvPr>
        </p:nvSpPr>
        <p:spPr>
          <a:xfrm>
            <a:off x="5779600" y="1936966"/>
            <a:ext cx="2223600" cy="426900"/>
          </a:xfrm>
          <a:prstGeom prst="rect">
            <a:avLst/>
          </a:prstGeom>
          <a:effectLst>
            <a:outerShdw dist="19050" dir="3600000" algn="bl" rotWithShape="0">
              <a:schemeClr val="accent3"/>
            </a:outerShdw>
          </a:effectLst>
        </p:spPr>
        <p:txBody>
          <a:bodyPr spcFirstLastPara="1" wrap="square" lIns="91425" tIns="91425" rIns="91425" bIns="91425" anchor="t" anchorCtr="0">
            <a:noAutofit/>
          </a:bodyPr>
          <a:lstStyle>
            <a:lvl1pPr lvl="0"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1pPr>
            <a:lvl2pPr lvl="1"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2pPr>
            <a:lvl3pPr lvl="2"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3pPr>
            <a:lvl4pPr lvl="3"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4pPr>
            <a:lvl5pPr lvl="4"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5pPr>
            <a:lvl6pPr lvl="5"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6pPr>
            <a:lvl7pPr lvl="6"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7pPr>
            <a:lvl8pPr lvl="7"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8pPr>
            <a:lvl9pPr lvl="8"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9pPr>
          </a:lstStyle>
          <a:p>
            <a:endParaRPr/>
          </a:p>
        </p:txBody>
      </p:sp>
      <p:sp>
        <p:nvSpPr>
          <p:cNvPr id="1169" name="Google Shape;1169;p16"/>
          <p:cNvSpPr txBox="1">
            <a:spLocks noGrp="1"/>
          </p:cNvSpPr>
          <p:nvPr>
            <p:ph type="subTitle" idx="3"/>
          </p:nvPr>
        </p:nvSpPr>
        <p:spPr>
          <a:xfrm>
            <a:off x="3460200" y="2380674"/>
            <a:ext cx="2223600" cy="66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None/>
              <a:defRPr>
                <a:solidFill>
                  <a:schemeClr val="lt1"/>
                </a:solidFill>
              </a:defRPr>
            </a:lvl1pPr>
            <a:lvl2pPr lvl="1" algn="ctr" rtl="0">
              <a:spcBef>
                <a:spcPts val="0"/>
              </a:spcBef>
              <a:spcAft>
                <a:spcPts val="0"/>
              </a:spcAft>
              <a:buClr>
                <a:schemeClr val="lt1"/>
              </a:buClr>
              <a:buSzPts val="1600"/>
              <a:buNone/>
              <a:defRPr>
                <a:solidFill>
                  <a:schemeClr val="lt1"/>
                </a:solidFill>
              </a:defRPr>
            </a:lvl2pPr>
            <a:lvl3pPr lvl="2" algn="ctr" rtl="0">
              <a:spcBef>
                <a:spcPts val="0"/>
              </a:spcBef>
              <a:spcAft>
                <a:spcPts val="0"/>
              </a:spcAft>
              <a:buClr>
                <a:schemeClr val="lt1"/>
              </a:buClr>
              <a:buSzPts val="1600"/>
              <a:buNone/>
              <a:defRPr>
                <a:solidFill>
                  <a:schemeClr val="lt1"/>
                </a:solidFill>
              </a:defRPr>
            </a:lvl3pPr>
            <a:lvl4pPr lvl="3" algn="ctr" rtl="0">
              <a:spcBef>
                <a:spcPts val="0"/>
              </a:spcBef>
              <a:spcAft>
                <a:spcPts val="0"/>
              </a:spcAft>
              <a:buClr>
                <a:schemeClr val="lt1"/>
              </a:buClr>
              <a:buSzPts val="1600"/>
              <a:buNone/>
              <a:defRPr>
                <a:solidFill>
                  <a:schemeClr val="lt1"/>
                </a:solidFill>
              </a:defRPr>
            </a:lvl4pPr>
            <a:lvl5pPr lvl="4" algn="ctr" rtl="0">
              <a:spcBef>
                <a:spcPts val="0"/>
              </a:spcBef>
              <a:spcAft>
                <a:spcPts val="0"/>
              </a:spcAft>
              <a:buClr>
                <a:schemeClr val="lt1"/>
              </a:buClr>
              <a:buSzPts val="1600"/>
              <a:buNone/>
              <a:defRPr>
                <a:solidFill>
                  <a:schemeClr val="lt1"/>
                </a:solidFill>
              </a:defRPr>
            </a:lvl5pPr>
            <a:lvl6pPr lvl="5" algn="ctr" rtl="0">
              <a:spcBef>
                <a:spcPts val="0"/>
              </a:spcBef>
              <a:spcAft>
                <a:spcPts val="0"/>
              </a:spcAft>
              <a:buClr>
                <a:schemeClr val="lt1"/>
              </a:buClr>
              <a:buSzPts val="1600"/>
              <a:buNone/>
              <a:defRPr>
                <a:solidFill>
                  <a:schemeClr val="lt1"/>
                </a:solidFill>
              </a:defRPr>
            </a:lvl6pPr>
            <a:lvl7pPr lvl="6" algn="ctr" rtl="0">
              <a:spcBef>
                <a:spcPts val="0"/>
              </a:spcBef>
              <a:spcAft>
                <a:spcPts val="0"/>
              </a:spcAft>
              <a:buClr>
                <a:schemeClr val="lt1"/>
              </a:buClr>
              <a:buSzPts val="1600"/>
              <a:buNone/>
              <a:defRPr>
                <a:solidFill>
                  <a:schemeClr val="lt1"/>
                </a:solidFill>
              </a:defRPr>
            </a:lvl7pPr>
            <a:lvl8pPr lvl="7" algn="ctr" rtl="0">
              <a:spcBef>
                <a:spcPts val="0"/>
              </a:spcBef>
              <a:spcAft>
                <a:spcPts val="0"/>
              </a:spcAft>
              <a:buClr>
                <a:schemeClr val="lt1"/>
              </a:buClr>
              <a:buSzPts val="1600"/>
              <a:buNone/>
              <a:defRPr>
                <a:solidFill>
                  <a:schemeClr val="lt1"/>
                </a:solidFill>
              </a:defRPr>
            </a:lvl8pPr>
            <a:lvl9pPr lvl="8" algn="ctr" rtl="0">
              <a:spcBef>
                <a:spcPts val="0"/>
              </a:spcBef>
              <a:spcAft>
                <a:spcPts val="0"/>
              </a:spcAft>
              <a:buClr>
                <a:schemeClr val="lt1"/>
              </a:buClr>
              <a:buSzPts val="1600"/>
              <a:buNone/>
              <a:defRPr>
                <a:solidFill>
                  <a:schemeClr val="lt1"/>
                </a:solidFill>
              </a:defRPr>
            </a:lvl9pPr>
          </a:lstStyle>
          <a:p>
            <a:endParaRPr/>
          </a:p>
        </p:txBody>
      </p:sp>
      <p:sp>
        <p:nvSpPr>
          <p:cNvPr id="1170" name="Google Shape;1170;p16"/>
          <p:cNvSpPr txBox="1">
            <a:spLocks noGrp="1"/>
          </p:cNvSpPr>
          <p:nvPr>
            <p:ph type="subTitle" idx="4"/>
          </p:nvPr>
        </p:nvSpPr>
        <p:spPr>
          <a:xfrm>
            <a:off x="3460200" y="1936966"/>
            <a:ext cx="2223600" cy="426900"/>
          </a:xfrm>
          <a:prstGeom prst="rect">
            <a:avLst/>
          </a:prstGeom>
          <a:effectLst>
            <a:outerShdw dist="19050" dir="3600000" algn="bl" rotWithShape="0">
              <a:schemeClr val="accent3"/>
            </a:outerShdw>
          </a:effectLst>
        </p:spPr>
        <p:txBody>
          <a:bodyPr spcFirstLastPara="1" wrap="square" lIns="91425" tIns="91425" rIns="91425" bIns="91425" anchor="t" anchorCtr="0">
            <a:noAutofit/>
          </a:bodyPr>
          <a:lstStyle>
            <a:lvl1pPr lvl="0"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1pPr>
            <a:lvl2pPr lvl="1"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2pPr>
            <a:lvl3pPr lvl="2"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3pPr>
            <a:lvl4pPr lvl="3"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4pPr>
            <a:lvl5pPr lvl="4"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5pPr>
            <a:lvl6pPr lvl="5"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6pPr>
            <a:lvl7pPr lvl="6"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7pPr>
            <a:lvl8pPr lvl="7"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8pPr>
            <a:lvl9pPr lvl="8"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9pPr>
          </a:lstStyle>
          <a:p>
            <a:endParaRPr/>
          </a:p>
        </p:txBody>
      </p:sp>
      <p:sp>
        <p:nvSpPr>
          <p:cNvPr id="1171" name="Google Shape;1171;p16"/>
          <p:cNvSpPr txBox="1">
            <a:spLocks noGrp="1"/>
          </p:cNvSpPr>
          <p:nvPr>
            <p:ph type="subTitle" idx="5"/>
          </p:nvPr>
        </p:nvSpPr>
        <p:spPr>
          <a:xfrm>
            <a:off x="1140800" y="2380674"/>
            <a:ext cx="2223600" cy="66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None/>
              <a:defRPr>
                <a:solidFill>
                  <a:schemeClr val="lt1"/>
                </a:solidFill>
              </a:defRPr>
            </a:lvl1pPr>
            <a:lvl2pPr lvl="1" algn="ctr" rtl="0">
              <a:spcBef>
                <a:spcPts val="0"/>
              </a:spcBef>
              <a:spcAft>
                <a:spcPts val="0"/>
              </a:spcAft>
              <a:buClr>
                <a:schemeClr val="lt1"/>
              </a:buClr>
              <a:buSzPts val="1600"/>
              <a:buNone/>
              <a:defRPr>
                <a:solidFill>
                  <a:schemeClr val="lt1"/>
                </a:solidFill>
              </a:defRPr>
            </a:lvl2pPr>
            <a:lvl3pPr lvl="2" algn="ctr" rtl="0">
              <a:spcBef>
                <a:spcPts val="0"/>
              </a:spcBef>
              <a:spcAft>
                <a:spcPts val="0"/>
              </a:spcAft>
              <a:buClr>
                <a:schemeClr val="lt1"/>
              </a:buClr>
              <a:buSzPts val="1600"/>
              <a:buNone/>
              <a:defRPr>
                <a:solidFill>
                  <a:schemeClr val="lt1"/>
                </a:solidFill>
              </a:defRPr>
            </a:lvl3pPr>
            <a:lvl4pPr lvl="3" algn="ctr" rtl="0">
              <a:spcBef>
                <a:spcPts val="0"/>
              </a:spcBef>
              <a:spcAft>
                <a:spcPts val="0"/>
              </a:spcAft>
              <a:buClr>
                <a:schemeClr val="lt1"/>
              </a:buClr>
              <a:buSzPts val="1600"/>
              <a:buNone/>
              <a:defRPr>
                <a:solidFill>
                  <a:schemeClr val="lt1"/>
                </a:solidFill>
              </a:defRPr>
            </a:lvl4pPr>
            <a:lvl5pPr lvl="4" algn="ctr" rtl="0">
              <a:spcBef>
                <a:spcPts val="0"/>
              </a:spcBef>
              <a:spcAft>
                <a:spcPts val="0"/>
              </a:spcAft>
              <a:buClr>
                <a:schemeClr val="lt1"/>
              </a:buClr>
              <a:buSzPts val="1600"/>
              <a:buNone/>
              <a:defRPr>
                <a:solidFill>
                  <a:schemeClr val="lt1"/>
                </a:solidFill>
              </a:defRPr>
            </a:lvl5pPr>
            <a:lvl6pPr lvl="5" algn="ctr" rtl="0">
              <a:spcBef>
                <a:spcPts val="0"/>
              </a:spcBef>
              <a:spcAft>
                <a:spcPts val="0"/>
              </a:spcAft>
              <a:buClr>
                <a:schemeClr val="lt1"/>
              </a:buClr>
              <a:buSzPts val="1600"/>
              <a:buNone/>
              <a:defRPr>
                <a:solidFill>
                  <a:schemeClr val="lt1"/>
                </a:solidFill>
              </a:defRPr>
            </a:lvl6pPr>
            <a:lvl7pPr lvl="6" algn="ctr" rtl="0">
              <a:spcBef>
                <a:spcPts val="0"/>
              </a:spcBef>
              <a:spcAft>
                <a:spcPts val="0"/>
              </a:spcAft>
              <a:buClr>
                <a:schemeClr val="lt1"/>
              </a:buClr>
              <a:buSzPts val="1600"/>
              <a:buNone/>
              <a:defRPr>
                <a:solidFill>
                  <a:schemeClr val="lt1"/>
                </a:solidFill>
              </a:defRPr>
            </a:lvl7pPr>
            <a:lvl8pPr lvl="7" algn="ctr" rtl="0">
              <a:spcBef>
                <a:spcPts val="0"/>
              </a:spcBef>
              <a:spcAft>
                <a:spcPts val="0"/>
              </a:spcAft>
              <a:buClr>
                <a:schemeClr val="lt1"/>
              </a:buClr>
              <a:buSzPts val="1600"/>
              <a:buNone/>
              <a:defRPr>
                <a:solidFill>
                  <a:schemeClr val="lt1"/>
                </a:solidFill>
              </a:defRPr>
            </a:lvl8pPr>
            <a:lvl9pPr lvl="8" algn="ctr" rtl="0">
              <a:spcBef>
                <a:spcPts val="0"/>
              </a:spcBef>
              <a:spcAft>
                <a:spcPts val="0"/>
              </a:spcAft>
              <a:buClr>
                <a:schemeClr val="lt1"/>
              </a:buClr>
              <a:buSzPts val="1600"/>
              <a:buNone/>
              <a:defRPr>
                <a:solidFill>
                  <a:schemeClr val="lt1"/>
                </a:solidFill>
              </a:defRPr>
            </a:lvl9pPr>
          </a:lstStyle>
          <a:p>
            <a:endParaRPr/>
          </a:p>
        </p:txBody>
      </p:sp>
      <p:sp>
        <p:nvSpPr>
          <p:cNvPr id="1172" name="Google Shape;1172;p16"/>
          <p:cNvSpPr txBox="1">
            <a:spLocks noGrp="1"/>
          </p:cNvSpPr>
          <p:nvPr>
            <p:ph type="subTitle" idx="6"/>
          </p:nvPr>
        </p:nvSpPr>
        <p:spPr>
          <a:xfrm>
            <a:off x="1140800" y="1936966"/>
            <a:ext cx="2223600" cy="426900"/>
          </a:xfrm>
          <a:prstGeom prst="rect">
            <a:avLst/>
          </a:prstGeom>
          <a:effectLst>
            <a:outerShdw dist="19050" dir="3600000" algn="bl" rotWithShape="0">
              <a:schemeClr val="accent3"/>
            </a:outerShdw>
          </a:effectLst>
        </p:spPr>
        <p:txBody>
          <a:bodyPr spcFirstLastPara="1" wrap="square" lIns="91425" tIns="91425" rIns="91425" bIns="91425" anchor="t" anchorCtr="0">
            <a:noAutofit/>
          </a:bodyPr>
          <a:lstStyle>
            <a:lvl1pPr lvl="0"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1pPr>
            <a:lvl2pPr lvl="1"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2pPr>
            <a:lvl3pPr lvl="2"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3pPr>
            <a:lvl4pPr lvl="3"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4pPr>
            <a:lvl5pPr lvl="4"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5pPr>
            <a:lvl6pPr lvl="5"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6pPr>
            <a:lvl7pPr lvl="6"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7pPr>
            <a:lvl8pPr lvl="7"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8pPr>
            <a:lvl9pPr lvl="8"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9pPr>
          </a:lstStyle>
          <a:p>
            <a:endParaRPr/>
          </a:p>
        </p:txBody>
      </p:sp>
      <p:sp>
        <p:nvSpPr>
          <p:cNvPr id="1173" name="Google Shape;1173;p16"/>
          <p:cNvSpPr txBox="1">
            <a:spLocks noGrp="1"/>
          </p:cNvSpPr>
          <p:nvPr>
            <p:ph type="subTitle" idx="7"/>
          </p:nvPr>
        </p:nvSpPr>
        <p:spPr>
          <a:xfrm>
            <a:off x="5779600" y="4026874"/>
            <a:ext cx="2223600" cy="66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None/>
              <a:defRPr>
                <a:solidFill>
                  <a:schemeClr val="lt1"/>
                </a:solidFill>
              </a:defRPr>
            </a:lvl1pPr>
            <a:lvl2pPr lvl="1" algn="ctr" rtl="0">
              <a:spcBef>
                <a:spcPts val="0"/>
              </a:spcBef>
              <a:spcAft>
                <a:spcPts val="0"/>
              </a:spcAft>
              <a:buClr>
                <a:schemeClr val="lt1"/>
              </a:buClr>
              <a:buSzPts val="1600"/>
              <a:buNone/>
              <a:defRPr>
                <a:solidFill>
                  <a:schemeClr val="lt1"/>
                </a:solidFill>
              </a:defRPr>
            </a:lvl2pPr>
            <a:lvl3pPr lvl="2" algn="ctr" rtl="0">
              <a:spcBef>
                <a:spcPts val="0"/>
              </a:spcBef>
              <a:spcAft>
                <a:spcPts val="0"/>
              </a:spcAft>
              <a:buClr>
                <a:schemeClr val="lt1"/>
              </a:buClr>
              <a:buSzPts val="1600"/>
              <a:buNone/>
              <a:defRPr>
                <a:solidFill>
                  <a:schemeClr val="lt1"/>
                </a:solidFill>
              </a:defRPr>
            </a:lvl3pPr>
            <a:lvl4pPr lvl="3" algn="ctr" rtl="0">
              <a:spcBef>
                <a:spcPts val="0"/>
              </a:spcBef>
              <a:spcAft>
                <a:spcPts val="0"/>
              </a:spcAft>
              <a:buClr>
                <a:schemeClr val="lt1"/>
              </a:buClr>
              <a:buSzPts val="1600"/>
              <a:buNone/>
              <a:defRPr>
                <a:solidFill>
                  <a:schemeClr val="lt1"/>
                </a:solidFill>
              </a:defRPr>
            </a:lvl4pPr>
            <a:lvl5pPr lvl="4" algn="ctr" rtl="0">
              <a:spcBef>
                <a:spcPts val="0"/>
              </a:spcBef>
              <a:spcAft>
                <a:spcPts val="0"/>
              </a:spcAft>
              <a:buClr>
                <a:schemeClr val="lt1"/>
              </a:buClr>
              <a:buSzPts val="1600"/>
              <a:buNone/>
              <a:defRPr>
                <a:solidFill>
                  <a:schemeClr val="lt1"/>
                </a:solidFill>
              </a:defRPr>
            </a:lvl5pPr>
            <a:lvl6pPr lvl="5" algn="ctr" rtl="0">
              <a:spcBef>
                <a:spcPts val="0"/>
              </a:spcBef>
              <a:spcAft>
                <a:spcPts val="0"/>
              </a:spcAft>
              <a:buClr>
                <a:schemeClr val="lt1"/>
              </a:buClr>
              <a:buSzPts val="1600"/>
              <a:buNone/>
              <a:defRPr>
                <a:solidFill>
                  <a:schemeClr val="lt1"/>
                </a:solidFill>
              </a:defRPr>
            </a:lvl6pPr>
            <a:lvl7pPr lvl="6" algn="ctr" rtl="0">
              <a:spcBef>
                <a:spcPts val="0"/>
              </a:spcBef>
              <a:spcAft>
                <a:spcPts val="0"/>
              </a:spcAft>
              <a:buClr>
                <a:schemeClr val="lt1"/>
              </a:buClr>
              <a:buSzPts val="1600"/>
              <a:buNone/>
              <a:defRPr>
                <a:solidFill>
                  <a:schemeClr val="lt1"/>
                </a:solidFill>
              </a:defRPr>
            </a:lvl7pPr>
            <a:lvl8pPr lvl="7" algn="ctr" rtl="0">
              <a:spcBef>
                <a:spcPts val="0"/>
              </a:spcBef>
              <a:spcAft>
                <a:spcPts val="0"/>
              </a:spcAft>
              <a:buClr>
                <a:schemeClr val="lt1"/>
              </a:buClr>
              <a:buSzPts val="1600"/>
              <a:buNone/>
              <a:defRPr>
                <a:solidFill>
                  <a:schemeClr val="lt1"/>
                </a:solidFill>
              </a:defRPr>
            </a:lvl8pPr>
            <a:lvl9pPr lvl="8" algn="ctr" rtl="0">
              <a:spcBef>
                <a:spcPts val="0"/>
              </a:spcBef>
              <a:spcAft>
                <a:spcPts val="0"/>
              </a:spcAft>
              <a:buClr>
                <a:schemeClr val="lt1"/>
              </a:buClr>
              <a:buSzPts val="1600"/>
              <a:buNone/>
              <a:defRPr>
                <a:solidFill>
                  <a:schemeClr val="lt1"/>
                </a:solidFill>
              </a:defRPr>
            </a:lvl9pPr>
          </a:lstStyle>
          <a:p>
            <a:endParaRPr/>
          </a:p>
        </p:txBody>
      </p:sp>
      <p:sp>
        <p:nvSpPr>
          <p:cNvPr id="1174" name="Google Shape;1174;p16"/>
          <p:cNvSpPr txBox="1">
            <a:spLocks noGrp="1"/>
          </p:cNvSpPr>
          <p:nvPr>
            <p:ph type="subTitle" idx="8"/>
          </p:nvPr>
        </p:nvSpPr>
        <p:spPr>
          <a:xfrm>
            <a:off x="5779600" y="3583166"/>
            <a:ext cx="2223600" cy="426900"/>
          </a:xfrm>
          <a:prstGeom prst="rect">
            <a:avLst/>
          </a:prstGeom>
          <a:effectLst>
            <a:outerShdw dist="19050" dir="3600000" algn="bl" rotWithShape="0">
              <a:schemeClr val="accent3"/>
            </a:outerShdw>
          </a:effectLst>
        </p:spPr>
        <p:txBody>
          <a:bodyPr spcFirstLastPara="1" wrap="square" lIns="91425" tIns="91425" rIns="91425" bIns="91425" anchor="t" anchorCtr="0">
            <a:noAutofit/>
          </a:bodyPr>
          <a:lstStyle>
            <a:lvl1pPr lvl="0"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1pPr>
            <a:lvl2pPr lvl="1"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2pPr>
            <a:lvl3pPr lvl="2"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3pPr>
            <a:lvl4pPr lvl="3"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4pPr>
            <a:lvl5pPr lvl="4"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5pPr>
            <a:lvl6pPr lvl="5"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6pPr>
            <a:lvl7pPr lvl="6"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7pPr>
            <a:lvl8pPr lvl="7"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8pPr>
            <a:lvl9pPr lvl="8"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9pPr>
          </a:lstStyle>
          <a:p>
            <a:endParaRPr/>
          </a:p>
        </p:txBody>
      </p:sp>
      <p:sp>
        <p:nvSpPr>
          <p:cNvPr id="1175" name="Google Shape;1175;p16"/>
          <p:cNvSpPr txBox="1">
            <a:spLocks noGrp="1"/>
          </p:cNvSpPr>
          <p:nvPr>
            <p:ph type="subTitle" idx="9"/>
          </p:nvPr>
        </p:nvSpPr>
        <p:spPr>
          <a:xfrm>
            <a:off x="3460200" y="4026874"/>
            <a:ext cx="2223600" cy="66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None/>
              <a:defRPr>
                <a:solidFill>
                  <a:schemeClr val="lt1"/>
                </a:solidFill>
              </a:defRPr>
            </a:lvl1pPr>
            <a:lvl2pPr lvl="1" algn="ctr" rtl="0">
              <a:spcBef>
                <a:spcPts val="0"/>
              </a:spcBef>
              <a:spcAft>
                <a:spcPts val="0"/>
              </a:spcAft>
              <a:buClr>
                <a:schemeClr val="lt1"/>
              </a:buClr>
              <a:buSzPts val="1600"/>
              <a:buNone/>
              <a:defRPr>
                <a:solidFill>
                  <a:schemeClr val="lt1"/>
                </a:solidFill>
              </a:defRPr>
            </a:lvl2pPr>
            <a:lvl3pPr lvl="2" algn="ctr" rtl="0">
              <a:spcBef>
                <a:spcPts val="0"/>
              </a:spcBef>
              <a:spcAft>
                <a:spcPts val="0"/>
              </a:spcAft>
              <a:buClr>
                <a:schemeClr val="lt1"/>
              </a:buClr>
              <a:buSzPts val="1600"/>
              <a:buNone/>
              <a:defRPr>
                <a:solidFill>
                  <a:schemeClr val="lt1"/>
                </a:solidFill>
              </a:defRPr>
            </a:lvl3pPr>
            <a:lvl4pPr lvl="3" algn="ctr" rtl="0">
              <a:spcBef>
                <a:spcPts val="0"/>
              </a:spcBef>
              <a:spcAft>
                <a:spcPts val="0"/>
              </a:spcAft>
              <a:buClr>
                <a:schemeClr val="lt1"/>
              </a:buClr>
              <a:buSzPts val="1600"/>
              <a:buNone/>
              <a:defRPr>
                <a:solidFill>
                  <a:schemeClr val="lt1"/>
                </a:solidFill>
              </a:defRPr>
            </a:lvl4pPr>
            <a:lvl5pPr lvl="4" algn="ctr" rtl="0">
              <a:spcBef>
                <a:spcPts val="0"/>
              </a:spcBef>
              <a:spcAft>
                <a:spcPts val="0"/>
              </a:spcAft>
              <a:buClr>
                <a:schemeClr val="lt1"/>
              </a:buClr>
              <a:buSzPts val="1600"/>
              <a:buNone/>
              <a:defRPr>
                <a:solidFill>
                  <a:schemeClr val="lt1"/>
                </a:solidFill>
              </a:defRPr>
            </a:lvl5pPr>
            <a:lvl6pPr lvl="5" algn="ctr" rtl="0">
              <a:spcBef>
                <a:spcPts val="0"/>
              </a:spcBef>
              <a:spcAft>
                <a:spcPts val="0"/>
              </a:spcAft>
              <a:buClr>
                <a:schemeClr val="lt1"/>
              </a:buClr>
              <a:buSzPts val="1600"/>
              <a:buNone/>
              <a:defRPr>
                <a:solidFill>
                  <a:schemeClr val="lt1"/>
                </a:solidFill>
              </a:defRPr>
            </a:lvl6pPr>
            <a:lvl7pPr lvl="6" algn="ctr" rtl="0">
              <a:spcBef>
                <a:spcPts val="0"/>
              </a:spcBef>
              <a:spcAft>
                <a:spcPts val="0"/>
              </a:spcAft>
              <a:buClr>
                <a:schemeClr val="lt1"/>
              </a:buClr>
              <a:buSzPts val="1600"/>
              <a:buNone/>
              <a:defRPr>
                <a:solidFill>
                  <a:schemeClr val="lt1"/>
                </a:solidFill>
              </a:defRPr>
            </a:lvl7pPr>
            <a:lvl8pPr lvl="7" algn="ctr" rtl="0">
              <a:spcBef>
                <a:spcPts val="0"/>
              </a:spcBef>
              <a:spcAft>
                <a:spcPts val="0"/>
              </a:spcAft>
              <a:buClr>
                <a:schemeClr val="lt1"/>
              </a:buClr>
              <a:buSzPts val="1600"/>
              <a:buNone/>
              <a:defRPr>
                <a:solidFill>
                  <a:schemeClr val="lt1"/>
                </a:solidFill>
              </a:defRPr>
            </a:lvl8pPr>
            <a:lvl9pPr lvl="8" algn="ctr" rtl="0">
              <a:spcBef>
                <a:spcPts val="0"/>
              </a:spcBef>
              <a:spcAft>
                <a:spcPts val="0"/>
              </a:spcAft>
              <a:buClr>
                <a:schemeClr val="lt1"/>
              </a:buClr>
              <a:buSzPts val="1600"/>
              <a:buNone/>
              <a:defRPr>
                <a:solidFill>
                  <a:schemeClr val="lt1"/>
                </a:solidFill>
              </a:defRPr>
            </a:lvl9pPr>
          </a:lstStyle>
          <a:p>
            <a:endParaRPr/>
          </a:p>
        </p:txBody>
      </p:sp>
      <p:sp>
        <p:nvSpPr>
          <p:cNvPr id="1176" name="Google Shape;1176;p16"/>
          <p:cNvSpPr txBox="1">
            <a:spLocks noGrp="1"/>
          </p:cNvSpPr>
          <p:nvPr>
            <p:ph type="subTitle" idx="13"/>
          </p:nvPr>
        </p:nvSpPr>
        <p:spPr>
          <a:xfrm>
            <a:off x="3460200" y="3583166"/>
            <a:ext cx="2223600" cy="426900"/>
          </a:xfrm>
          <a:prstGeom prst="rect">
            <a:avLst/>
          </a:prstGeom>
          <a:effectLst>
            <a:outerShdw dist="19050" dir="3600000" algn="bl" rotWithShape="0">
              <a:schemeClr val="accent3"/>
            </a:outerShdw>
          </a:effectLst>
        </p:spPr>
        <p:txBody>
          <a:bodyPr spcFirstLastPara="1" wrap="square" lIns="91425" tIns="91425" rIns="91425" bIns="91425" anchor="t" anchorCtr="0">
            <a:noAutofit/>
          </a:bodyPr>
          <a:lstStyle>
            <a:lvl1pPr lvl="0"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1pPr>
            <a:lvl2pPr lvl="1"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2pPr>
            <a:lvl3pPr lvl="2"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3pPr>
            <a:lvl4pPr lvl="3"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4pPr>
            <a:lvl5pPr lvl="4"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5pPr>
            <a:lvl6pPr lvl="5"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6pPr>
            <a:lvl7pPr lvl="6"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7pPr>
            <a:lvl8pPr lvl="7"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8pPr>
            <a:lvl9pPr lvl="8"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9pPr>
          </a:lstStyle>
          <a:p>
            <a:endParaRPr/>
          </a:p>
        </p:txBody>
      </p:sp>
      <p:sp>
        <p:nvSpPr>
          <p:cNvPr id="1177" name="Google Shape;1177;p16"/>
          <p:cNvSpPr txBox="1">
            <a:spLocks noGrp="1"/>
          </p:cNvSpPr>
          <p:nvPr>
            <p:ph type="subTitle" idx="14"/>
          </p:nvPr>
        </p:nvSpPr>
        <p:spPr>
          <a:xfrm>
            <a:off x="1140800" y="4026874"/>
            <a:ext cx="2223600" cy="66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None/>
              <a:defRPr>
                <a:solidFill>
                  <a:schemeClr val="lt1"/>
                </a:solidFill>
              </a:defRPr>
            </a:lvl1pPr>
            <a:lvl2pPr lvl="1" algn="ctr" rtl="0">
              <a:spcBef>
                <a:spcPts val="0"/>
              </a:spcBef>
              <a:spcAft>
                <a:spcPts val="0"/>
              </a:spcAft>
              <a:buClr>
                <a:schemeClr val="lt1"/>
              </a:buClr>
              <a:buSzPts val="1600"/>
              <a:buNone/>
              <a:defRPr>
                <a:solidFill>
                  <a:schemeClr val="lt1"/>
                </a:solidFill>
              </a:defRPr>
            </a:lvl2pPr>
            <a:lvl3pPr lvl="2" algn="ctr" rtl="0">
              <a:spcBef>
                <a:spcPts val="0"/>
              </a:spcBef>
              <a:spcAft>
                <a:spcPts val="0"/>
              </a:spcAft>
              <a:buClr>
                <a:schemeClr val="lt1"/>
              </a:buClr>
              <a:buSzPts val="1600"/>
              <a:buNone/>
              <a:defRPr>
                <a:solidFill>
                  <a:schemeClr val="lt1"/>
                </a:solidFill>
              </a:defRPr>
            </a:lvl3pPr>
            <a:lvl4pPr lvl="3" algn="ctr" rtl="0">
              <a:spcBef>
                <a:spcPts val="0"/>
              </a:spcBef>
              <a:spcAft>
                <a:spcPts val="0"/>
              </a:spcAft>
              <a:buClr>
                <a:schemeClr val="lt1"/>
              </a:buClr>
              <a:buSzPts val="1600"/>
              <a:buNone/>
              <a:defRPr>
                <a:solidFill>
                  <a:schemeClr val="lt1"/>
                </a:solidFill>
              </a:defRPr>
            </a:lvl4pPr>
            <a:lvl5pPr lvl="4" algn="ctr" rtl="0">
              <a:spcBef>
                <a:spcPts val="0"/>
              </a:spcBef>
              <a:spcAft>
                <a:spcPts val="0"/>
              </a:spcAft>
              <a:buClr>
                <a:schemeClr val="lt1"/>
              </a:buClr>
              <a:buSzPts val="1600"/>
              <a:buNone/>
              <a:defRPr>
                <a:solidFill>
                  <a:schemeClr val="lt1"/>
                </a:solidFill>
              </a:defRPr>
            </a:lvl5pPr>
            <a:lvl6pPr lvl="5" algn="ctr" rtl="0">
              <a:spcBef>
                <a:spcPts val="0"/>
              </a:spcBef>
              <a:spcAft>
                <a:spcPts val="0"/>
              </a:spcAft>
              <a:buClr>
                <a:schemeClr val="lt1"/>
              </a:buClr>
              <a:buSzPts val="1600"/>
              <a:buNone/>
              <a:defRPr>
                <a:solidFill>
                  <a:schemeClr val="lt1"/>
                </a:solidFill>
              </a:defRPr>
            </a:lvl6pPr>
            <a:lvl7pPr lvl="6" algn="ctr" rtl="0">
              <a:spcBef>
                <a:spcPts val="0"/>
              </a:spcBef>
              <a:spcAft>
                <a:spcPts val="0"/>
              </a:spcAft>
              <a:buClr>
                <a:schemeClr val="lt1"/>
              </a:buClr>
              <a:buSzPts val="1600"/>
              <a:buNone/>
              <a:defRPr>
                <a:solidFill>
                  <a:schemeClr val="lt1"/>
                </a:solidFill>
              </a:defRPr>
            </a:lvl7pPr>
            <a:lvl8pPr lvl="7" algn="ctr" rtl="0">
              <a:spcBef>
                <a:spcPts val="0"/>
              </a:spcBef>
              <a:spcAft>
                <a:spcPts val="0"/>
              </a:spcAft>
              <a:buClr>
                <a:schemeClr val="lt1"/>
              </a:buClr>
              <a:buSzPts val="1600"/>
              <a:buNone/>
              <a:defRPr>
                <a:solidFill>
                  <a:schemeClr val="lt1"/>
                </a:solidFill>
              </a:defRPr>
            </a:lvl8pPr>
            <a:lvl9pPr lvl="8" algn="ctr" rtl="0">
              <a:spcBef>
                <a:spcPts val="0"/>
              </a:spcBef>
              <a:spcAft>
                <a:spcPts val="0"/>
              </a:spcAft>
              <a:buClr>
                <a:schemeClr val="lt1"/>
              </a:buClr>
              <a:buSzPts val="1600"/>
              <a:buNone/>
              <a:defRPr>
                <a:solidFill>
                  <a:schemeClr val="lt1"/>
                </a:solidFill>
              </a:defRPr>
            </a:lvl9pPr>
          </a:lstStyle>
          <a:p>
            <a:endParaRPr/>
          </a:p>
        </p:txBody>
      </p:sp>
      <p:sp>
        <p:nvSpPr>
          <p:cNvPr id="1178" name="Google Shape;1178;p16"/>
          <p:cNvSpPr txBox="1">
            <a:spLocks noGrp="1"/>
          </p:cNvSpPr>
          <p:nvPr>
            <p:ph type="subTitle" idx="15"/>
          </p:nvPr>
        </p:nvSpPr>
        <p:spPr>
          <a:xfrm>
            <a:off x="1140800" y="3583166"/>
            <a:ext cx="2223600" cy="426900"/>
          </a:xfrm>
          <a:prstGeom prst="rect">
            <a:avLst/>
          </a:prstGeom>
          <a:effectLst>
            <a:outerShdw dist="19050" dir="3600000" algn="bl" rotWithShape="0">
              <a:schemeClr val="accent3"/>
            </a:outerShdw>
          </a:effectLst>
        </p:spPr>
        <p:txBody>
          <a:bodyPr spcFirstLastPara="1" wrap="square" lIns="91425" tIns="91425" rIns="91425" bIns="91425" anchor="t" anchorCtr="0">
            <a:noAutofit/>
          </a:bodyPr>
          <a:lstStyle>
            <a:lvl1pPr lvl="0"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1pPr>
            <a:lvl2pPr lvl="1"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2pPr>
            <a:lvl3pPr lvl="2"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3pPr>
            <a:lvl4pPr lvl="3"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4pPr>
            <a:lvl5pPr lvl="4"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5pPr>
            <a:lvl6pPr lvl="5"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6pPr>
            <a:lvl7pPr lvl="6"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7pPr>
            <a:lvl8pPr lvl="7"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8pPr>
            <a:lvl9pPr lvl="8"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9pPr>
          </a:lstStyle>
          <a:p>
            <a:endParaRPr/>
          </a:p>
        </p:txBody>
      </p:sp>
      <p:grpSp>
        <p:nvGrpSpPr>
          <p:cNvPr id="1179" name="Google Shape;1179;p16"/>
          <p:cNvGrpSpPr/>
          <p:nvPr/>
        </p:nvGrpSpPr>
        <p:grpSpPr>
          <a:xfrm>
            <a:off x="-641504" y="-579330"/>
            <a:ext cx="10467136" cy="2279470"/>
            <a:chOff x="-641504" y="-579330"/>
            <a:chExt cx="10467136" cy="2279470"/>
          </a:xfrm>
        </p:grpSpPr>
        <p:grpSp>
          <p:nvGrpSpPr>
            <p:cNvPr id="1180" name="Google Shape;1180;p16"/>
            <p:cNvGrpSpPr/>
            <p:nvPr/>
          </p:nvGrpSpPr>
          <p:grpSpPr>
            <a:xfrm rot="-9158354">
              <a:off x="7699861" y="-309078"/>
              <a:ext cx="1448158" cy="1568140"/>
              <a:chOff x="8526124" y="96238"/>
              <a:chExt cx="1955234" cy="2117228"/>
            </a:xfrm>
          </p:grpSpPr>
          <p:sp>
            <p:nvSpPr>
              <p:cNvPr id="1181" name="Google Shape;1181;p16"/>
              <p:cNvSpPr/>
              <p:nvPr/>
            </p:nvSpPr>
            <p:spPr>
              <a:xfrm>
                <a:off x="8589873" y="161385"/>
                <a:ext cx="1848481" cy="1986700"/>
              </a:xfrm>
              <a:custGeom>
                <a:avLst/>
                <a:gdLst/>
                <a:ahLst/>
                <a:cxnLst/>
                <a:rect l="l" t="t" r="r" b="b"/>
                <a:pathLst>
                  <a:path w="15861" h="17047" extrusionOk="0">
                    <a:moveTo>
                      <a:pt x="8847" y="1"/>
                    </a:moveTo>
                    <a:cubicBezTo>
                      <a:pt x="8758" y="1"/>
                      <a:pt x="8654" y="37"/>
                      <a:pt x="8573" y="78"/>
                    </a:cubicBezTo>
                    <a:cubicBezTo>
                      <a:pt x="8130" y="329"/>
                      <a:pt x="7686" y="581"/>
                      <a:pt x="7243" y="847"/>
                    </a:cubicBezTo>
                    <a:cubicBezTo>
                      <a:pt x="6799" y="1142"/>
                      <a:pt x="6342" y="1438"/>
                      <a:pt x="5987" y="1836"/>
                    </a:cubicBezTo>
                    <a:cubicBezTo>
                      <a:pt x="5632" y="2236"/>
                      <a:pt x="5366" y="2739"/>
                      <a:pt x="5337" y="3271"/>
                    </a:cubicBezTo>
                    <a:cubicBezTo>
                      <a:pt x="5321" y="3566"/>
                      <a:pt x="5380" y="3876"/>
                      <a:pt x="5262" y="4142"/>
                    </a:cubicBezTo>
                    <a:cubicBezTo>
                      <a:pt x="5173" y="4349"/>
                      <a:pt x="4996" y="4512"/>
                      <a:pt x="4907" y="4734"/>
                    </a:cubicBezTo>
                    <a:cubicBezTo>
                      <a:pt x="4700" y="5147"/>
                      <a:pt x="4878" y="5665"/>
                      <a:pt x="5114" y="6064"/>
                    </a:cubicBezTo>
                    <a:cubicBezTo>
                      <a:pt x="5233" y="6257"/>
                      <a:pt x="5706" y="6818"/>
                      <a:pt x="5928" y="7069"/>
                    </a:cubicBezTo>
                    <a:cubicBezTo>
                      <a:pt x="5853" y="7453"/>
                      <a:pt x="5794" y="8015"/>
                      <a:pt x="5839" y="8858"/>
                    </a:cubicBezTo>
                    <a:cubicBezTo>
                      <a:pt x="5544" y="9095"/>
                      <a:pt x="5233" y="9345"/>
                      <a:pt x="4923" y="9627"/>
                    </a:cubicBezTo>
                    <a:cubicBezTo>
                      <a:pt x="4907" y="9627"/>
                      <a:pt x="4893" y="9641"/>
                      <a:pt x="4878" y="9656"/>
                    </a:cubicBezTo>
                    <a:cubicBezTo>
                      <a:pt x="4346" y="10143"/>
                      <a:pt x="3770" y="10705"/>
                      <a:pt x="3208" y="11371"/>
                    </a:cubicBezTo>
                    <a:lnTo>
                      <a:pt x="3075" y="10971"/>
                    </a:lnTo>
                    <a:cubicBezTo>
                      <a:pt x="3119" y="10898"/>
                      <a:pt x="3163" y="10794"/>
                      <a:pt x="3208" y="10632"/>
                    </a:cubicBezTo>
                    <a:cubicBezTo>
                      <a:pt x="3386" y="9981"/>
                      <a:pt x="3459" y="9302"/>
                      <a:pt x="3415" y="8622"/>
                    </a:cubicBezTo>
                    <a:cubicBezTo>
                      <a:pt x="3400" y="8281"/>
                      <a:pt x="3356" y="7926"/>
                      <a:pt x="3400" y="7587"/>
                    </a:cubicBezTo>
                    <a:cubicBezTo>
                      <a:pt x="3445" y="7203"/>
                      <a:pt x="3622" y="6818"/>
                      <a:pt x="3548" y="6434"/>
                    </a:cubicBezTo>
                    <a:cubicBezTo>
                      <a:pt x="3474" y="6079"/>
                      <a:pt x="3238" y="5798"/>
                      <a:pt x="3149" y="5458"/>
                    </a:cubicBezTo>
                    <a:cubicBezTo>
                      <a:pt x="2972" y="4690"/>
                      <a:pt x="3104" y="3773"/>
                      <a:pt x="3119" y="2989"/>
                    </a:cubicBezTo>
                    <a:lnTo>
                      <a:pt x="3119" y="2989"/>
                    </a:lnTo>
                    <a:cubicBezTo>
                      <a:pt x="2808" y="3064"/>
                      <a:pt x="2572" y="3330"/>
                      <a:pt x="2365" y="3581"/>
                    </a:cubicBezTo>
                    <a:cubicBezTo>
                      <a:pt x="2085" y="3906"/>
                      <a:pt x="1819" y="4231"/>
                      <a:pt x="1567" y="4572"/>
                    </a:cubicBezTo>
                    <a:cubicBezTo>
                      <a:pt x="1389" y="4822"/>
                      <a:pt x="1212" y="5104"/>
                      <a:pt x="1183" y="5413"/>
                    </a:cubicBezTo>
                    <a:cubicBezTo>
                      <a:pt x="1168" y="5561"/>
                      <a:pt x="1183" y="5709"/>
                      <a:pt x="1168" y="5857"/>
                    </a:cubicBezTo>
                    <a:cubicBezTo>
                      <a:pt x="1080" y="6434"/>
                      <a:pt x="725" y="6892"/>
                      <a:pt x="754" y="7512"/>
                    </a:cubicBezTo>
                    <a:cubicBezTo>
                      <a:pt x="769" y="7735"/>
                      <a:pt x="828" y="7956"/>
                      <a:pt x="843" y="8192"/>
                    </a:cubicBezTo>
                    <a:cubicBezTo>
                      <a:pt x="873" y="8665"/>
                      <a:pt x="710" y="9154"/>
                      <a:pt x="814" y="9627"/>
                    </a:cubicBezTo>
                    <a:cubicBezTo>
                      <a:pt x="932" y="10084"/>
                      <a:pt x="1287" y="10469"/>
                      <a:pt x="1715" y="10691"/>
                    </a:cubicBezTo>
                    <a:cubicBezTo>
                      <a:pt x="1981" y="10839"/>
                      <a:pt x="2335" y="11001"/>
                      <a:pt x="2646" y="11046"/>
                    </a:cubicBezTo>
                    <a:cubicBezTo>
                      <a:pt x="2749" y="11046"/>
                      <a:pt x="2808" y="11060"/>
                      <a:pt x="2868" y="11060"/>
                    </a:cubicBezTo>
                    <a:lnTo>
                      <a:pt x="3031" y="11562"/>
                    </a:lnTo>
                    <a:lnTo>
                      <a:pt x="3045" y="11562"/>
                    </a:lnTo>
                    <a:cubicBezTo>
                      <a:pt x="1981" y="12819"/>
                      <a:pt x="946" y="14400"/>
                      <a:pt x="30" y="16352"/>
                    </a:cubicBezTo>
                    <a:cubicBezTo>
                      <a:pt x="0" y="16411"/>
                      <a:pt x="30" y="16470"/>
                      <a:pt x="89" y="16499"/>
                    </a:cubicBezTo>
                    <a:cubicBezTo>
                      <a:pt x="104" y="16499"/>
                      <a:pt x="118" y="16515"/>
                      <a:pt x="134" y="16515"/>
                    </a:cubicBezTo>
                    <a:cubicBezTo>
                      <a:pt x="177" y="16515"/>
                      <a:pt x="207" y="16485"/>
                      <a:pt x="237" y="16440"/>
                    </a:cubicBezTo>
                    <a:cubicBezTo>
                      <a:pt x="548" y="15776"/>
                      <a:pt x="873" y="15169"/>
                      <a:pt x="1198" y="14593"/>
                    </a:cubicBezTo>
                    <a:lnTo>
                      <a:pt x="2158" y="14371"/>
                    </a:lnTo>
                    <a:cubicBezTo>
                      <a:pt x="2440" y="14652"/>
                      <a:pt x="3208" y="15391"/>
                      <a:pt x="3518" y="15642"/>
                    </a:cubicBezTo>
                    <a:cubicBezTo>
                      <a:pt x="3773" y="15853"/>
                      <a:pt x="4101" y="16062"/>
                      <a:pt x="4418" y="16062"/>
                    </a:cubicBezTo>
                    <a:cubicBezTo>
                      <a:pt x="4524" y="16062"/>
                      <a:pt x="4629" y="16038"/>
                      <a:pt x="4730" y="15983"/>
                    </a:cubicBezTo>
                    <a:cubicBezTo>
                      <a:pt x="4819" y="15938"/>
                      <a:pt x="4907" y="15849"/>
                      <a:pt x="5011" y="15819"/>
                    </a:cubicBezTo>
                    <a:cubicBezTo>
                      <a:pt x="5039" y="15810"/>
                      <a:pt x="5068" y="15807"/>
                      <a:pt x="5097" y="15807"/>
                    </a:cubicBezTo>
                    <a:cubicBezTo>
                      <a:pt x="5164" y="15807"/>
                      <a:pt x="5235" y="15824"/>
                      <a:pt x="5307" y="15835"/>
                    </a:cubicBezTo>
                    <a:cubicBezTo>
                      <a:pt x="5928" y="15967"/>
                      <a:pt x="6549" y="16101"/>
                      <a:pt x="7110" y="16411"/>
                    </a:cubicBezTo>
                    <a:cubicBezTo>
                      <a:pt x="7529" y="16642"/>
                      <a:pt x="7921" y="16973"/>
                      <a:pt x="8393" y="16973"/>
                    </a:cubicBezTo>
                    <a:cubicBezTo>
                      <a:pt x="8404" y="16973"/>
                      <a:pt x="8415" y="16973"/>
                      <a:pt x="8425" y="16972"/>
                    </a:cubicBezTo>
                    <a:cubicBezTo>
                      <a:pt x="8677" y="16972"/>
                      <a:pt x="8928" y="16869"/>
                      <a:pt x="9180" y="16810"/>
                    </a:cubicBezTo>
                    <a:cubicBezTo>
                      <a:pt x="9350" y="16760"/>
                      <a:pt x="9554" y="16730"/>
                      <a:pt x="9746" y="16730"/>
                    </a:cubicBezTo>
                    <a:cubicBezTo>
                      <a:pt x="9838" y="16730"/>
                      <a:pt x="9926" y="16737"/>
                      <a:pt x="10007" y="16751"/>
                    </a:cubicBezTo>
                    <a:cubicBezTo>
                      <a:pt x="10126" y="16781"/>
                      <a:pt x="10717" y="16958"/>
                      <a:pt x="10761" y="17047"/>
                    </a:cubicBezTo>
                    <a:cubicBezTo>
                      <a:pt x="10554" y="16559"/>
                      <a:pt x="10333" y="16086"/>
                      <a:pt x="10067" y="15613"/>
                    </a:cubicBezTo>
                    <a:cubicBezTo>
                      <a:pt x="9948" y="15376"/>
                      <a:pt x="9801" y="15125"/>
                      <a:pt x="9594" y="14962"/>
                    </a:cubicBezTo>
                    <a:cubicBezTo>
                      <a:pt x="9268" y="14696"/>
                      <a:pt x="8810" y="14623"/>
                      <a:pt x="8455" y="14386"/>
                    </a:cubicBezTo>
                    <a:cubicBezTo>
                      <a:pt x="8145" y="14179"/>
                      <a:pt x="7938" y="13839"/>
                      <a:pt x="7686" y="13543"/>
                    </a:cubicBezTo>
                    <a:cubicBezTo>
                      <a:pt x="7350" y="13139"/>
                      <a:pt x="7025" y="12993"/>
                      <a:pt x="6544" y="12993"/>
                    </a:cubicBezTo>
                    <a:cubicBezTo>
                      <a:pt x="6498" y="12993"/>
                      <a:pt x="6450" y="12994"/>
                      <a:pt x="6401" y="12997"/>
                    </a:cubicBezTo>
                    <a:cubicBezTo>
                      <a:pt x="6171" y="13007"/>
                      <a:pt x="5933" y="13062"/>
                      <a:pt x="5704" y="13062"/>
                    </a:cubicBezTo>
                    <a:cubicBezTo>
                      <a:pt x="5609" y="13062"/>
                      <a:pt x="5516" y="13052"/>
                      <a:pt x="5425" y="13026"/>
                    </a:cubicBezTo>
                    <a:cubicBezTo>
                      <a:pt x="5159" y="12952"/>
                      <a:pt x="4952" y="12775"/>
                      <a:pt x="4700" y="12686"/>
                    </a:cubicBezTo>
                    <a:cubicBezTo>
                      <a:pt x="4592" y="12651"/>
                      <a:pt x="4481" y="12635"/>
                      <a:pt x="4370" y="12635"/>
                    </a:cubicBezTo>
                    <a:cubicBezTo>
                      <a:pt x="3963" y="12635"/>
                      <a:pt x="3547" y="12845"/>
                      <a:pt x="3222" y="13100"/>
                    </a:cubicBezTo>
                    <a:cubicBezTo>
                      <a:pt x="3015" y="13263"/>
                      <a:pt x="2424" y="13868"/>
                      <a:pt x="2173" y="14134"/>
                    </a:cubicBezTo>
                    <a:lnTo>
                      <a:pt x="1360" y="14327"/>
                    </a:lnTo>
                    <a:cubicBezTo>
                      <a:pt x="2542" y="12361"/>
                      <a:pt x="3829" y="10912"/>
                      <a:pt x="5026" y="9834"/>
                    </a:cubicBezTo>
                    <a:lnTo>
                      <a:pt x="5810" y="9907"/>
                    </a:lnTo>
                    <a:cubicBezTo>
                      <a:pt x="5957" y="10262"/>
                      <a:pt x="6342" y="11060"/>
                      <a:pt x="6578" y="11356"/>
                    </a:cubicBezTo>
                    <a:cubicBezTo>
                      <a:pt x="6815" y="11651"/>
                      <a:pt x="7140" y="11947"/>
                      <a:pt x="7524" y="11947"/>
                    </a:cubicBezTo>
                    <a:cubicBezTo>
                      <a:pt x="7881" y="11947"/>
                      <a:pt x="8212" y="11706"/>
                      <a:pt x="8565" y="11706"/>
                    </a:cubicBezTo>
                    <a:cubicBezTo>
                      <a:pt x="8592" y="11706"/>
                      <a:pt x="8620" y="11707"/>
                      <a:pt x="8648" y="11710"/>
                    </a:cubicBezTo>
                    <a:cubicBezTo>
                      <a:pt x="9135" y="11740"/>
                      <a:pt x="9416" y="12228"/>
                      <a:pt x="9815" y="12494"/>
                    </a:cubicBezTo>
                    <a:cubicBezTo>
                      <a:pt x="10436" y="12879"/>
                      <a:pt x="11249" y="12701"/>
                      <a:pt x="11959" y="12849"/>
                    </a:cubicBezTo>
                    <a:cubicBezTo>
                      <a:pt x="12225" y="12893"/>
                      <a:pt x="12461" y="12997"/>
                      <a:pt x="12727" y="13041"/>
                    </a:cubicBezTo>
                    <a:cubicBezTo>
                      <a:pt x="12791" y="13051"/>
                      <a:pt x="12857" y="13057"/>
                      <a:pt x="12923" y="13057"/>
                    </a:cubicBezTo>
                    <a:cubicBezTo>
                      <a:pt x="13130" y="13057"/>
                      <a:pt x="13335" y="13002"/>
                      <a:pt x="13480" y="12879"/>
                    </a:cubicBezTo>
                    <a:cubicBezTo>
                      <a:pt x="13230" y="12242"/>
                      <a:pt x="12964" y="11607"/>
                      <a:pt x="12712" y="10971"/>
                    </a:cubicBezTo>
                    <a:cubicBezTo>
                      <a:pt x="12534" y="10543"/>
                      <a:pt x="12284" y="10055"/>
                      <a:pt x="11811" y="10025"/>
                    </a:cubicBezTo>
                    <a:cubicBezTo>
                      <a:pt x="11797" y="10024"/>
                      <a:pt x="11784" y="10024"/>
                      <a:pt x="11771" y="10024"/>
                    </a:cubicBezTo>
                    <a:cubicBezTo>
                      <a:pt x="11547" y="10024"/>
                      <a:pt x="11324" y="10129"/>
                      <a:pt x="11101" y="10129"/>
                    </a:cubicBezTo>
                    <a:cubicBezTo>
                      <a:pt x="11095" y="10129"/>
                      <a:pt x="11089" y="10129"/>
                      <a:pt x="11082" y="10129"/>
                    </a:cubicBezTo>
                    <a:cubicBezTo>
                      <a:pt x="10487" y="10129"/>
                      <a:pt x="10120" y="9476"/>
                      <a:pt x="9578" y="9213"/>
                    </a:cubicBezTo>
                    <a:cubicBezTo>
                      <a:pt x="9355" y="9104"/>
                      <a:pt x="9107" y="9067"/>
                      <a:pt x="8853" y="9067"/>
                    </a:cubicBezTo>
                    <a:cubicBezTo>
                      <a:pt x="8587" y="9067"/>
                      <a:pt x="8314" y="9108"/>
                      <a:pt x="8056" y="9154"/>
                    </a:cubicBezTo>
                    <a:cubicBezTo>
                      <a:pt x="7627" y="9227"/>
                      <a:pt x="6356" y="9568"/>
                      <a:pt x="5898" y="9686"/>
                    </a:cubicBezTo>
                    <a:lnTo>
                      <a:pt x="5248" y="9627"/>
                    </a:lnTo>
                    <a:cubicBezTo>
                      <a:pt x="5794" y="9154"/>
                      <a:pt x="6326" y="8769"/>
                      <a:pt x="6799" y="8444"/>
                    </a:cubicBezTo>
                    <a:cubicBezTo>
                      <a:pt x="7406" y="8030"/>
                      <a:pt x="7982" y="7705"/>
                      <a:pt x="8484" y="7453"/>
                    </a:cubicBezTo>
                    <a:cubicBezTo>
                      <a:pt x="8559" y="7483"/>
                      <a:pt x="8662" y="7498"/>
                      <a:pt x="8810" y="7512"/>
                    </a:cubicBezTo>
                    <a:cubicBezTo>
                      <a:pt x="9066" y="7547"/>
                      <a:pt x="9326" y="7563"/>
                      <a:pt x="9586" y="7563"/>
                    </a:cubicBezTo>
                    <a:cubicBezTo>
                      <a:pt x="10003" y="7563"/>
                      <a:pt x="10420" y="7521"/>
                      <a:pt x="10820" y="7439"/>
                    </a:cubicBezTo>
                    <a:cubicBezTo>
                      <a:pt x="11160" y="7365"/>
                      <a:pt x="11500" y="7262"/>
                      <a:pt x="11840" y="7262"/>
                    </a:cubicBezTo>
                    <a:cubicBezTo>
                      <a:pt x="12093" y="7262"/>
                      <a:pt x="12353" y="7303"/>
                      <a:pt x="12603" y="7303"/>
                    </a:cubicBezTo>
                    <a:cubicBezTo>
                      <a:pt x="12747" y="7303"/>
                      <a:pt x="12888" y="7290"/>
                      <a:pt x="13023" y="7246"/>
                    </a:cubicBezTo>
                    <a:cubicBezTo>
                      <a:pt x="13348" y="7128"/>
                      <a:pt x="13599" y="6848"/>
                      <a:pt x="13924" y="6714"/>
                    </a:cubicBezTo>
                    <a:cubicBezTo>
                      <a:pt x="14220" y="6596"/>
                      <a:pt x="14545" y="6626"/>
                      <a:pt x="14870" y="6582"/>
                    </a:cubicBezTo>
                    <a:cubicBezTo>
                      <a:pt x="15033" y="6552"/>
                      <a:pt x="15861" y="6271"/>
                      <a:pt x="15624" y="6005"/>
                    </a:cubicBezTo>
                    <a:cubicBezTo>
                      <a:pt x="15417" y="5754"/>
                      <a:pt x="15195" y="5502"/>
                      <a:pt x="14915" y="5325"/>
                    </a:cubicBezTo>
                    <a:cubicBezTo>
                      <a:pt x="14767" y="5236"/>
                      <a:pt x="14604" y="5177"/>
                      <a:pt x="14471" y="5074"/>
                    </a:cubicBezTo>
                    <a:cubicBezTo>
                      <a:pt x="13939" y="4690"/>
                      <a:pt x="13141" y="4734"/>
                      <a:pt x="12520" y="4660"/>
                    </a:cubicBezTo>
                    <a:cubicBezTo>
                      <a:pt x="12325" y="4633"/>
                      <a:pt x="12130" y="4612"/>
                      <a:pt x="11934" y="4612"/>
                    </a:cubicBezTo>
                    <a:cubicBezTo>
                      <a:pt x="11804" y="4612"/>
                      <a:pt x="11675" y="4621"/>
                      <a:pt x="11545" y="4645"/>
                    </a:cubicBezTo>
                    <a:cubicBezTo>
                      <a:pt x="11322" y="4690"/>
                      <a:pt x="11101" y="4778"/>
                      <a:pt x="10879" y="4822"/>
                    </a:cubicBezTo>
                    <a:cubicBezTo>
                      <a:pt x="10406" y="4926"/>
                      <a:pt x="9903" y="4838"/>
                      <a:pt x="9460" y="5015"/>
                    </a:cubicBezTo>
                    <a:cubicBezTo>
                      <a:pt x="9017" y="5192"/>
                      <a:pt x="8691" y="5606"/>
                      <a:pt x="8529" y="6050"/>
                    </a:cubicBezTo>
                    <a:cubicBezTo>
                      <a:pt x="8425" y="6345"/>
                      <a:pt x="8322" y="6714"/>
                      <a:pt x="8322" y="7039"/>
                    </a:cubicBezTo>
                    <a:cubicBezTo>
                      <a:pt x="8322" y="7128"/>
                      <a:pt x="8322" y="7217"/>
                      <a:pt x="8337" y="7276"/>
                    </a:cubicBezTo>
                    <a:cubicBezTo>
                      <a:pt x="7849" y="7528"/>
                      <a:pt x="7288" y="7838"/>
                      <a:pt x="6681" y="8251"/>
                    </a:cubicBezTo>
                    <a:cubicBezTo>
                      <a:pt x="6474" y="8385"/>
                      <a:pt x="6267" y="8533"/>
                      <a:pt x="6046" y="8695"/>
                    </a:cubicBezTo>
                    <a:cubicBezTo>
                      <a:pt x="6031" y="7926"/>
                      <a:pt x="6090" y="7410"/>
                      <a:pt x="6149" y="7084"/>
                    </a:cubicBezTo>
                    <a:cubicBezTo>
                      <a:pt x="6430" y="6848"/>
                      <a:pt x="7110" y="6286"/>
                      <a:pt x="7361" y="6034"/>
                    </a:cubicBezTo>
                    <a:cubicBezTo>
                      <a:pt x="7642" y="5768"/>
                      <a:pt x="7923" y="5384"/>
                      <a:pt x="7775" y="5029"/>
                    </a:cubicBezTo>
                    <a:cubicBezTo>
                      <a:pt x="7731" y="4940"/>
                      <a:pt x="7672" y="4852"/>
                      <a:pt x="7657" y="4763"/>
                    </a:cubicBezTo>
                    <a:cubicBezTo>
                      <a:pt x="7642" y="4674"/>
                      <a:pt x="7672" y="4586"/>
                      <a:pt x="7702" y="4512"/>
                    </a:cubicBezTo>
                    <a:cubicBezTo>
                      <a:pt x="7879" y="3980"/>
                      <a:pt x="8056" y="3448"/>
                      <a:pt x="8366" y="2989"/>
                    </a:cubicBezTo>
                    <a:cubicBezTo>
                      <a:pt x="8618" y="2650"/>
                      <a:pt x="8943" y="2325"/>
                      <a:pt x="8987" y="1896"/>
                    </a:cubicBezTo>
                    <a:cubicBezTo>
                      <a:pt x="9017" y="1674"/>
                      <a:pt x="8943" y="1452"/>
                      <a:pt x="8914" y="1231"/>
                    </a:cubicBezTo>
                    <a:cubicBezTo>
                      <a:pt x="8884" y="950"/>
                      <a:pt x="8914" y="654"/>
                      <a:pt x="9002" y="374"/>
                    </a:cubicBezTo>
                    <a:cubicBezTo>
                      <a:pt x="9032" y="285"/>
                      <a:pt x="9061" y="167"/>
                      <a:pt x="9017" y="92"/>
                    </a:cubicBezTo>
                    <a:cubicBezTo>
                      <a:pt x="8983" y="26"/>
                      <a:pt x="8920" y="1"/>
                      <a:pt x="88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6"/>
              <p:cNvSpPr/>
              <p:nvPr/>
            </p:nvSpPr>
            <p:spPr>
              <a:xfrm>
                <a:off x="8526124" y="96238"/>
                <a:ext cx="1955234" cy="2117228"/>
              </a:xfrm>
              <a:custGeom>
                <a:avLst/>
                <a:gdLst/>
                <a:ahLst/>
                <a:cxnLst/>
                <a:rect l="l" t="t" r="r" b="b"/>
                <a:pathLst>
                  <a:path w="16777" h="18167" extrusionOk="0">
                    <a:moveTo>
                      <a:pt x="8888" y="1403"/>
                    </a:moveTo>
                    <a:lnTo>
                      <a:pt x="8888" y="1403"/>
                    </a:lnTo>
                    <a:cubicBezTo>
                      <a:pt x="8885" y="1453"/>
                      <a:pt x="8884" y="1503"/>
                      <a:pt x="8884" y="1553"/>
                    </a:cubicBezTo>
                    <a:cubicBezTo>
                      <a:pt x="8884" y="1656"/>
                      <a:pt x="8899" y="1760"/>
                      <a:pt x="8913" y="1863"/>
                    </a:cubicBezTo>
                    <a:cubicBezTo>
                      <a:pt x="8929" y="1982"/>
                      <a:pt x="8943" y="2086"/>
                      <a:pt x="8958" y="2174"/>
                    </a:cubicBezTo>
                    <a:cubicBezTo>
                      <a:pt x="8972" y="2218"/>
                      <a:pt x="8972" y="2263"/>
                      <a:pt x="8972" y="2293"/>
                    </a:cubicBezTo>
                    <a:cubicBezTo>
                      <a:pt x="8988" y="2322"/>
                      <a:pt x="8988" y="2352"/>
                      <a:pt x="8988" y="2366"/>
                    </a:cubicBezTo>
                    <a:lnTo>
                      <a:pt x="8988" y="2411"/>
                    </a:lnTo>
                    <a:cubicBezTo>
                      <a:pt x="8972" y="2425"/>
                      <a:pt x="8972" y="2440"/>
                      <a:pt x="8972" y="2470"/>
                    </a:cubicBezTo>
                    <a:cubicBezTo>
                      <a:pt x="8958" y="2499"/>
                      <a:pt x="8943" y="2543"/>
                      <a:pt x="8913" y="2602"/>
                    </a:cubicBezTo>
                    <a:cubicBezTo>
                      <a:pt x="8869" y="2677"/>
                      <a:pt x="8810" y="2766"/>
                      <a:pt x="8736" y="2868"/>
                    </a:cubicBezTo>
                    <a:cubicBezTo>
                      <a:pt x="8647" y="2972"/>
                      <a:pt x="8558" y="3091"/>
                      <a:pt x="8470" y="3223"/>
                    </a:cubicBezTo>
                    <a:cubicBezTo>
                      <a:pt x="8278" y="3505"/>
                      <a:pt x="8130" y="3785"/>
                      <a:pt x="8012" y="4066"/>
                    </a:cubicBezTo>
                    <a:cubicBezTo>
                      <a:pt x="7894" y="4347"/>
                      <a:pt x="7805" y="4628"/>
                      <a:pt x="7716" y="4894"/>
                    </a:cubicBezTo>
                    <a:cubicBezTo>
                      <a:pt x="7701" y="4924"/>
                      <a:pt x="7687" y="4967"/>
                      <a:pt x="7672" y="5042"/>
                    </a:cubicBezTo>
                    <a:cubicBezTo>
                      <a:pt x="7672" y="5071"/>
                      <a:pt x="7657" y="5101"/>
                      <a:pt x="7657" y="5145"/>
                    </a:cubicBezTo>
                    <a:cubicBezTo>
                      <a:pt x="7642" y="5190"/>
                      <a:pt x="7642" y="5233"/>
                      <a:pt x="7642" y="5278"/>
                    </a:cubicBezTo>
                    <a:cubicBezTo>
                      <a:pt x="7642" y="5322"/>
                      <a:pt x="7642" y="5367"/>
                      <a:pt x="7657" y="5411"/>
                    </a:cubicBezTo>
                    <a:cubicBezTo>
                      <a:pt x="7672" y="5485"/>
                      <a:pt x="7687" y="5544"/>
                      <a:pt x="7701" y="5588"/>
                    </a:cubicBezTo>
                    <a:cubicBezTo>
                      <a:pt x="7731" y="5677"/>
                      <a:pt x="7760" y="5722"/>
                      <a:pt x="7776" y="5751"/>
                    </a:cubicBezTo>
                    <a:cubicBezTo>
                      <a:pt x="7790" y="5781"/>
                      <a:pt x="7805" y="5781"/>
                      <a:pt x="7805" y="5795"/>
                    </a:cubicBezTo>
                    <a:cubicBezTo>
                      <a:pt x="7805" y="5795"/>
                      <a:pt x="7805" y="5810"/>
                      <a:pt x="7790" y="5840"/>
                    </a:cubicBezTo>
                    <a:cubicBezTo>
                      <a:pt x="7790" y="5870"/>
                      <a:pt x="7776" y="5884"/>
                      <a:pt x="7760" y="5913"/>
                    </a:cubicBezTo>
                    <a:cubicBezTo>
                      <a:pt x="7731" y="5958"/>
                      <a:pt x="7701" y="6002"/>
                      <a:pt x="7657" y="6047"/>
                    </a:cubicBezTo>
                    <a:cubicBezTo>
                      <a:pt x="7612" y="6106"/>
                      <a:pt x="7569" y="6150"/>
                      <a:pt x="7524" y="6195"/>
                    </a:cubicBezTo>
                    <a:cubicBezTo>
                      <a:pt x="7494" y="6224"/>
                      <a:pt x="7465" y="6254"/>
                      <a:pt x="7421" y="6283"/>
                    </a:cubicBezTo>
                    <a:cubicBezTo>
                      <a:pt x="7346" y="6357"/>
                      <a:pt x="7258" y="6431"/>
                      <a:pt x="7169" y="6520"/>
                    </a:cubicBezTo>
                    <a:cubicBezTo>
                      <a:pt x="7021" y="6638"/>
                      <a:pt x="6859" y="6771"/>
                      <a:pt x="6711" y="6889"/>
                    </a:cubicBezTo>
                    <a:cubicBezTo>
                      <a:pt x="6684" y="6913"/>
                      <a:pt x="6657" y="6937"/>
                      <a:pt x="6631" y="6960"/>
                    </a:cubicBezTo>
                    <a:lnTo>
                      <a:pt x="6631" y="6960"/>
                    </a:lnTo>
                    <a:cubicBezTo>
                      <a:pt x="6576" y="6894"/>
                      <a:pt x="6518" y="6825"/>
                      <a:pt x="6459" y="6756"/>
                    </a:cubicBezTo>
                    <a:cubicBezTo>
                      <a:pt x="6386" y="6652"/>
                      <a:pt x="6312" y="6564"/>
                      <a:pt x="6253" y="6490"/>
                    </a:cubicBezTo>
                    <a:cubicBezTo>
                      <a:pt x="6223" y="6445"/>
                      <a:pt x="6193" y="6416"/>
                      <a:pt x="6179" y="6386"/>
                    </a:cubicBezTo>
                    <a:cubicBezTo>
                      <a:pt x="6164" y="6372"/>
                      <a:pt x="6164" y="6357"/>
                      <a:pt x="6150" y="6343"/>
                    </a:cubicBezTo>
                    <a:lnTo>
                      <a:pt x="6150" y="6327"/>
                    </a:lnTo>
                    <a:cubicBezTo>
                      <a:pt x="6075" y="6224"/>
                      <a:pt x="6016" y="6106"/>
                      <a:pt x="5972" y="5988"/>
                    </a:cubicBezTo>
                    <a:cubicBezTo>
                      <a:pt x="5957" y="5929"/>
                      <a:pt x="5943" y="5884"/>
                      <a:pt x="5943" y="5825"/>
                    </a:cubicBezTo>
                    <a:cubicBezTo>
                      <a:pt x="5927" y="5781"/>
                      <a:pt x="5927" y="5736"/>
                      <a:pt x="5927" y="5692"/>
                    </a:cubicBezTo>
                    <a:lnTo>
                      <a:pt x="5927" y="5604"/>
                    </a:lnTo>
                    <a:cubicBezTo>
                      <a:pt x="5943" y="5574"/>
                      <a:pt x="5943" y="5544"/>
                      <a:pt x="5957" y="5529"/>
                    </a:cubicBezTo>
                    <a:cubicBezTo>
                      <a:pt x="5972" y="5499"/>
                      <a:pt x="5986" y="5485"/>
                      <a:pt x="6002" y="5440"/>
                    </a:cubicBezTo>
                    <a:cubicBezTo>
                      <a:pt x="6016" y="5426"/>
                      <a:pt x="6046" y="5397"/>
                      <a:pt x="6061" y="5352"/>
                    </a:cubicBezTo>
                    <a:cubicBezTo>
                      <a:pt x="6105" y="5308"/>
                      <a:pt x="6150" y="5249"/>
                      <a:pt x="6193" y="5174"/>
                    </a:cubicBezTo>
                    <a:cubicBezTo>
                      <a:pt x="6238" y="5101"/>
                      <a:pt x="6297" y="5012"/>
                      <a:pt x="6327" y="4908"/>
                    </a:cubicBezTo>
                    <a:cubicBezTo>
                      <a:pt x="6386" y="4776"/>
                      <a:pt x="6416" y="4658"/>
                      <a:pt x="6430" y="4539"/>
                    </a:cubicBezTo>
                    <a:cubicBezTo>
                      <a:pt x="6445" y="4421"/>
                      <a:pt x="6445" y="4317"/>
                      <a:pt x="6445" y="4228"/>
                    </a:cubicBezTo>
                    <a:lnTo>
                      <a:pt x="6445" y="3962"/>
                    </a:lnTo>
                    <a:lnTo>
                      <a:pt x="6445" y="3859"/>
                    </a:lnTo>
                    <a:cubicBezTo>
                      <a:pt x="6445" y="3771"/>
                      <a:pt x="6459" y="3682"/>
                      <a:pt x="6489" y="3593"/>
                    </a:cubicBezTo>
                    <a:cubicBezTo>
                      <a:pt x="6519" y="3445"/>
                      <a:pt x="6593" y="3298"/>
                      <a:pt x="6666" y="3164"/>
                    </a:cubicBezTo>
                    <a:cubicBezTo>
                      <a:pt x="6741" y="3032"/>
                      <a:pt x="6844" y="2898"/>
                      <a:pt x="6948" y="2780"/>
                    </a:cubicBezTo>
                    <a:cubicBezTo>
                      <a:pt x="7096" y="2602"/>
                      <a:pt x="7273" y="2455"/>
                      <a:pt x="7465" y="2307"/>
                    </a:cubicBezTo>
                    <a:cubicBezTo>
                      <a:pt x="7657" y="2159"/>
                      <a:pt x="7878" y="2026"/>
                      <a:pt x="8085" y="1879"/>
                    </a:cubicBezTo>
                    <a:cubicBezTo>
                      <a:pt x="8352" y="1713"/>
                      <a:pt x="8619" y="1553"/>
                      <a:pt x="8888" y="1403"/>
                    </a:cubicBezTo>
                    <a:close/>
                    <a:moveTo>
                      <a:pt x="12446" y="5722"/>
                    </a:moveTo>
                    <a:cubicBezTo>
                      <a:pt x="12608" y="5722"/>
                      <a:pt x="12801" y="5751"/>
                      <a:pt x="12993" y="5781"/>
                    </a:cubicBezTo>
                    <a:lnTo>
                      <a:pt x="13525" y="5825"/>
                    </a:lnTo>
                    <a:cubicBezTo>
                      <a:pt x="13643" y="5825"/>
                      <a:pt x="13777" y="5840"/>
                      <a:pt x="13895" y="5854"/>
                    </a:cubicBezTo>
                    <a:cubicBezTo>
                      <a:pt x="14072" y="5870"/>
                      <a:pt x="14234" y="5899"/>
                      <a:pt x="14368" y="5929"/>
                    </a:cubicBezTo>
                    <a:cubicBezTo>
                      <a:pt x="14427" y="5958"/>
                      <a:pt x="14486" y="5972"/>
                      <a:pt x="14545" y="6002"/>
                    </a:cubicBezTo>
                    <a:cubicBezTo>
                      <a:pt x="14589" y="6017"/>
                      <a:pt x="14648" y="6047"/>
                      <a:pt x="14678" y="6077"/>
                    </a:cubicBezTo>
                    <a:cubicBezTo>
                      <a:pt x="14782" y="6150"/>
                      <a:pt x="14885" y="6209"/>
                      <a:pt x="14973" y="6254"/>
                    </a:cubicBezTo>
                    <a:cubicBezTo>
                      <a:pt x="15048" y="6298"/>
                      <a:pt x="15121" y="6327"/>
                      <a:pt x="15166" y="6357"/>
                    </a:cubicBezTo>
                    <a:cubicBezTo>
                      <a:pt x="15246" y="6410"/>
                      <a:pt x="15337" y="6475"/>
                      <a:pt x="15419" y="6563"/>
                    </a:cubicBezTo>
                    <a:lnTo>
                      <a:pt x="15419" y="6563"/>
                    </a:lnTo>
                    <a:cubicBezTo>
                      <a:pt x="15418" y="6563"/>
                      <a:pt x="15418" y="6563"/>
                      <a:pt x="15417" y="6564"/>
                    </a:cubicBezTo>
                    <a:cubicBezTo>
                      <a:pt x="15387" y="6564"/>
                      <a:pt x="15358" y="6579"/>
                      <a:pt x="15344" y="6579"/>
                    </a:cubicBezTo>
                    <a:lnTo>
                      <a:pt x="15328" y="6579"/>
                    </a:lnTo>
                    <a:lnTo>
                      <a:pt x="15329" y="6582"/>
                    </a:lnTo>
                    <a:lnTo>
                      <a:pt x="15329" y="6582"/>
                    </a:lnTo>
                    <a:cubicBezTo>
                      <a:pt x="15272" y="6593"/>
                      <a:pt x="15204" y="6593"/>
                      <a:pt x="15137" y="6593"/>
                    </a:cubicBezTo>
                    <a:cubicBezTo>
                      <a:pt x="15018" y="6609"/>
                      <a:pt x="14885" y="6609"/>
                      <a:pt x="14737" y="6638"/>
                    </a:cubicBezTo>
                    <a:cubicBezTo>
                      <a:pt x="14664" y="6638"/>
                      <a:pt x="14589" y="6652"/>
                      <a:pt x="14516" y="6668"/>
                    </a:cubicBezTo>
                    <a:cubicBezTo>
                      <a:pt x="14427" y="6697"/>
                      <a:pt x="14353" y="6712"/>
                      <a:pt x="14264" y="6756"/>
                    </a:cubicBezTo>
                    <a:cubicBezTo>
                      <a:pt x="14132" y="6800"/>
                      <a:pt x="14027" y="6859"/>
                      <a:pt x="13939" y="6918"/>
                    </a:cubicBezTo>
                    <a:cubicBezTo>
                      <a:pt x="13865" y="6963"/>
                      <a:pt x="13806" y="7007"/>
                      <a:pt x="13747" y="7052"/>
                    </a:cubicBezTo>
                    <a:cubicBezTo>
                      <a:pt x="13659" y="7111"/>
                      <a:pt x="13599" y="7155"/>
                      <a:pt x="13525" y="7200"/>
                    </a:cubicBezTo>
                    <a:cubicBezTo>
                      <a:pt x="13495" y="7214"/>
                      <a:pt x="13481" y="7229"/>
                      <a:pt x="13452" y="7244"/>
                    </a:cubicBezTo>
                    <a:cubicBezTo>
                      <a:pt x="13422" y="7259"/>
                      <a:pt x="13407" y="7259"/>
                      <a:pt x="13377" y="7273"/>
                    </a:cubicBezTo>
                    <a:cubicBezTo>
                      <a:pt x="13348" y="7289"/>
                      <a:pt x="13318" y="7289"/>
                      <a:pt x="13288" y="7289"/>
                    </a:cubicBezTo>
                    <a:cubicBezTo>
                      <a:pt x="13245" y="7303"/>
                      <a:pt x="13200" y="7303"/>
                      <a:pt x="13141" y="7303"/>
                    </a:cubicBezTo>
                    <a:cubicBezTo>
                      <a:pt x="13052" y="7303"/>
                      <a:pt x="12949" y="7289"/>
                      <a:pt x="12831" y="7289"/>
                    </a:cubicBezTo>
                    <a:cubicBezTo>
                      <a:pt x="12713" y="7273"/>
                      <a:pt x="12579" y="7259"/>
                      <a:pt x="12431" y="7259"/>
                    </a:cubicBezTo>
                    <a:lnTo>
                      <a:pt x="12387" y="7259"/>
                    </a:lnTo>
                    <a:cubicBezTo>
                      <a:pt x="12165" y="7273"/>
                      <a:pt x="11958" y="7303"/>
                      <a:pt x="11767" y="7332"/>
                    </a:cubicBezTo>
                    <a:cubicBezTo>
                      <a:pt x="11589" y="7377"/>
                      <a:pt x="11412" y="7421"/>
                      <a:pt x="11264" y="7451"/>
                    </a:cubicBezTo>
                    <a:cubicBezTo>
                      <a:pt x="10880" y="7525"/>
                      <a:pt x="10495" y="7569"/>
                      <a:pt x="10111" y="7569"/>
                    </a:cubicBezTo>
                    <a:cubicBezTo>
                      <a:pt x="9875" y="7569"/>
                      <a:pt x="9653" y="7555"/>
                      <a:pt x="9432" y="7525"/>
                    </a:cubicBezTo>
                    <a:lnTo>
                      <a:pt x="9432" y="7525"/>
                    </a:lnTo>
                    <a:cubicBezTo>
                      <a:pt x="9433" y="7491"/>
                      <a:pt x="9437" y="7452"/>
                      <a:pt x="9445" y="7407"/>
                    </a:cubicBezTo>
                    <a:cubicBezTo>
                      <a:pt x="9461" y="7318"/>
                      <a:pt x="9475" y="7214"/>
                      <a:pt x="9504" y="7111"/>
                    </a:cubicBezTo>
                    <a:lnTo>
                      <a:pt x="9593" y="6800"/>
                    </a:lnTo>
                    <a:cubicBezTo>
                      <a:pt x="9638" y="6727"/>
                      <a:pt x="9668" y="6638"/>
                      <a:pt x="9711" y="6564"/>
                    </a:cubicBezTo>
                    <a:cubicBezTo>
                      <a:pt x="9786" y="6445"/>
                      <a:pt x="9859" y="6343"/>
                      <a:pt x="9948" y="6268"/>
                    </a:cubicBezTo>
                    <a:cubicBezTo>
                      <a:pt x="9977" y="6224"/>
                      <a:pt x="10022" y="6195"/>
                      <a:pt x="10066" y="6165"/>
                    </a:cubicBezTo>
                    <a:cubicBezTo>
                      <a:pt x="10111" y="6136"/>
                      <a:pt x="10155" y="6106"/>
                      <a:pt x="10200" y="6091"/>
                    </a:cubicBezTo>
                    <a:cubicBezTo>
                      <a:pt x="10273" y="6061"/>
                      <a:pt x="10348" y="6047"/>
                      <a:pt x="10436" y="6032"/>
                    </a:cubicBezTo>
                    <a:cubicBezTo>
                      <a:pt x="10495" y="6017"/>
                      <a:pt x="10569" y="6017"/>
                      <a:pt x="10657" y="6017"/>
                    </a:cubicBezTo>
                    <a:cubicBezTo>
                      <a:pt x="10776" y="6002"/>
                      <a:pt x="10909" y="6002"/>
                      <a:pt x="11057" y="5988"/>
                    </a:cubicBezTo>
                    <a:cubicBezTo>
                      <a:pt x="11205" y="5972"/>
                      <a:pt x="11367" y="5958"/>
                      <a:pt x="11544" y="5929"/>
                    </a:cubicBezTo>
                    <a:cubicBezTo>
                      <a:pt x="11692" y="5899"/>
                      <a:pt x="11810" y="5854"/>
                      <a:pt x="11929" y="5825"/>
                    </a:cubicBezTo>
                    <a:cubicBezTo>
                      <a:pt x="12033" y="5795"/>
                      <a:pt x="12121" y="5766"/>
                      <a:pt x="12195" y="5751"/>
                    </a:cubicBezTo>
                    <a:cubicBezTo>
                      <a:pt x="12269" y="5736"/>
                      <a:pt x="12358" y="5722"/>
                      <a:pt x="12446" y="5722"/>
                    </a:cubicBezTo>
                    <a:close/>
                    <a:moveTo>
                      <a:pt x="8398" y="6893"/>
                    </a:moveTo>
                    <a:cubicBezTo>
                      <a:pt x="8392" y="6916"/>
                      <a:pt x="8387" y="6940"/>
                      <a:pt x="8381" y="6963"/>
                    </a:cubicBezTo>
                    <a:lnTo>
                      <a:pt x="8337" y="7273"/>
                    </a:lnTo>
                    <a:cubicBezTo>
                      <a:pt x="8326" y="7350"/>
                      <a:pt x="8315" y="7426"/>
                      <a:pt x="8310" y="7502"/>
                    </a:cubicBezTo>
                    <a:lnTo>
                      <a:pt x="8310" y="7502"/>
                    </a:lnTo>
                    <a:cubicBezTo>
                      <a:pt x="7958" y="7692"/>
                      <a:pt x="7582" y="7911"/>
                      <a:pt x="7186" y="8172"/>
                    </a:cubicBezTo>
                    <a:lnTo>
                      <a:pt x="7186" y="8172"/>
                    </a:lnTo>
                    <a:cubicBezTo>
                      <a:pt x="7194" y="8085"/>
                      <a:pt x="7203" y="8007"/>
                      <a:pt x="7213" y="7938"/>
                    </a:cubicBezTo>
                    <a:lnTo>
                      <a:pt x="7213" y="7938"/>
                    </a:lnTo>
                    <a:cubicBezTo>
                      <a:pt x="7347" y="7824"/>
                      <a:pt x="7514" y="7682"/>
                      <a:pt x="7687" y="7539"/>
                    </a:cubicBezTo>
                    <a:cubicBezTo>
                      <a:pt x="7805" y="7451"/>
                      <a:pt x="7923" y="7348"/>
                      <a:pt x="8026" y="7244"/>
                    </a:cubicBezTo>
                    <a:cubicBezTo>
                      <a:pt x="8071" y="7200"/>
                      <a:pt x="8130" y="7155"/>
                      <a:pt x="8174" y="7111"/>
                    </a:cubicBezTo>
                    <a:cubicBezTo>
                      <a:pt x="8219" y="7082"/>
                      <a:pt x="8263" y="7037"/>
                      <a:pt x="8292" y="6993"/>
                    </a:cubicBezTo>
                    <a:cubicBezTo>
                      <a:pt x="8330" y="6963"/>
                      <a:pt x="8364" y="6929"/>
                      <a:pt x="8398" y="6893"/>
                    </a:cubicBezTo>
                    <a:close/>
                    <a:moveTo>
                      <a:pt x="3049" y="4841"/>
                    </a:moveTo>
                    <a:cubicBezTo>
                      <a:pt x="3047" y="4917"/>
                      <a:pt x="3046" y="4994"/>
                      <a:pt x="3046" y="5071"/>
                    </a:cubicBezTo>
                    <a:cubicBezTo>
                      <a:pt x="3046" y="5249"/>
                      <a:pt x="3060" y="5426"/>
                      <a:pt x="3075" y="5604"/>
                    </a:cubicBezTo>
                    <a:cubicBezTo>
                      <a:pt x="3089" y="5781"/>
                      <a:pt x="3119" y="5958"/>
                      <a:pt x="3149" y="6136"/>
                    </a:cubicBezTo>
                    <a:cubicBezTo>
                      <a:pt x="3193" y="6268"/>
                      <a:pt x="3223" y="6386"/>
                      <a:pt x="3267" y="6490"/>
                    </a:cubicBezTo>
                    <a:cubicBezTo>
                      <a:pt x="3312" y="6564"/>
                      <a:pt x="3341" y="6638"/>
                      <a:pt x="3371" y="6697"/>
                    </a:cubicBezTo>
                    <a:cubicBezTo>
                      <a:pt x="3415" y="6786"/>
                      <a:pt x="3460" y="6859"/>
                      <a:pt x="3489" y="6934"/>
                    </a:cubicBezTo>
                    <a:cubicBezTo>
                      <a:pt x="3503" y="6963"/>
                      <a:pt x="3519" y="6993"/>
                      <a:pt x="3519" y="7023"/>
                    </a:cubicBezTo>
                    <a:cubicBezTo>
                      <a:pt x="3533" y="7037"/>
                      <a:pt x="3533" y="7066"/>
                      <a:pt x="3548" y="7082"/>
                    </a:cubicBezTo>
                    <a:lnTo>
                      <a:pt x="3548" y="7185"/>
                    </a:lnTo>
                    <a:cubicBezTo>
                      <a:pt x="3548" y="7229"/>
                      <a:pt x="3548" y="7273"/>
                      <a:pt x="3533" y="7332"/>
                    </a:cubicBezTo>
                    <a:cubicBezTo>
                      <a:pt x="3519" y="7421"/>
                      <a:pt x="3503" y="7539"/>
                      <a:pt x="3474" y="7658"/>
                    </a:cubicBezTo>
                    <a:cubicBezTo>
                      <a:pt x="3444" y="7776"/>
                      <a:pt x="3415" y="7924"/>
                      <a:pt x="3385" y="8071"/>
                    </a:cubicBezTo>
                    <a:cubicBezTo>
                      <a:pt x="3371" y="8205"/>
                      <a:pt x="3371" y="8337"/>
                      <a:pt x="3371" y="8456"/>
                    </a:cubicBezTo>
                    <a:cubicBezTo>
                      <a:pt x="3371" y="8604"/>
                      <a:pt x="3371" y="8737"/>
                      <a:pt x="3385" y="8855"/>
                    </a:cubicBezTo>
                    <a:cubicBezTo>
                      <a:pt x="3385" y="8988"/>
                      <a:pt x="3400" y="9106"/>
                      <a:pt x="3400" y="9210"/>
                    </a:cubicBezTo>
                    <a:cubicBezTo>
                      <a:pt x="3415" y="9328"/>
                      <a:pt x="3415" y="9431"/>
                      <a:pt x="3415" y="9550"/>
                    </a:cubicBezTo>
                    <a:cubicBezTo>
                      <a:pt x="3415" y="10050"/>
                      <a:pt x="3356" y="10550"/>
                      <a:pt x="3210" y="11036"/>
                    </a:cubicBezTo>
                    <a:lnTo>
                      <a:pt x="3210" y="11036"/>
                    </a:lnTo>
                    <a:cubicBezTo>
                      <a:pt x="3175" y="11031"/>
                      <a:pt x="3140" y="11022"/>
                      <a:pt x="3105" y="11013"/>
                    </a:cubicBezTo>
                    <a:cubicBezTo>
                      <a:pt x="3016" y="10984"/>
                      <a:pt x="2912" y="10939"/>
                      <a:pt x="2809" y="10909"/>
                    </a:cubicBezTo>
                    <a:cubicBezTo>
                      <a:pt x="2720" y="10866"/>
                      <a:pt x="2616" y="10807"/>
                      <a:pt x="2528" y="10762"/>
                    </a:cubicBezTo>
                    <a:cubicBezTo>
                      <a:pt x="2454" y="10718"/>
                      <a:pt x="2366" y="10673"/>
                      <a:pt x="2307" y="10614"/>
                    </a:cubicBezTo>
                    <a:cubicBezTo>
                      <a:pt x="2203" y="10540"/>
                      <a:pt x="2114" y="10436"/>
                      <a:pt x="2041" y="10348"/>
                    </a:cubicBezTo>
                    <a:cubicBezTo>
                      <a:pt x="2011" y="10304"/>
                      <a:pt x="1981" y="10245"/>
                      <a:pt x="1966" y="10200"/>
                    </a:cubicBezTo>
                    <a:cubicBezTo>
                      <a:pt x="1936" y="10156"/>
                      <a:pt x="1922" y="10111"/>
                      <a:pt x="1907" y="10052"/>
                    </a:cubicBezTo>
                    <a:cubicBezTo>
                      <a:pt x="1893" y="9993"/>
                      <a:pt x="1893" y="9904"/>
                      <a:pt x="1893" y="9816"/>
                    </a:cubicBezTo>
                    <a:cubicBezTo>
                      <a:pt x="1893" y="9697"/>
                      <a:pt x="1893" y="9565"/>
                      <a:pt x="1907" y="9402"/>
                    </a:cubicBezTo>
                    <a:cubicBezTo>
                      <a:pt x="1936" y="9240"/>
                      <a:pt x="1952" y="9077"/>
                      <a:pt x="1952" y="8885"/>
                    </a:cubicBezTo>
                    <a:cubicBezTo>
                      <a:pt x="1952" y="8826"/>
                      <a:pt x="1952" y="8767"/>
                      <a:pt x="1936" y="8708"/>
                    </a:cubicBezTo>
                    <a:cubicBezTo>
                      <a:pt x="1936" y="8560"/>
                      <a:pt x="1907" y="8426"/>
                      <a:pt x="1893" y="8323"/>
                    </a:cubicBezTo>
                    <a:cubicBezTo>
                      <a:pt x="1877" y="8205"/>
                      <a:pt x="1863" y="8116"/>
                      <a:pt x="1863" y="8042"/>
                    </a:cubicBezTo>
                    <a:lnTo>
                      <a:pt x="1863" y="7998"/>
                    </a:lnTo>
                    <a:cubicBezTo>
                      <a:pt x="1863" y="7909"/>
                      <a:pt x="1877" y="7821"/>
                      <a:pt x="1893" y="7717"/>
                    </a:cubicBezTo>
                    <a:cubicBezTo>
                      <a:pt x="1922" y="7643"/>
                      <a:pt x="1936" y="7555"/>
                      <a:pt x="1966" y="7480"/>
                    </a:cubicBezTo>
                    <a:cubicBezTo>
                      <a:pt x="2011" y="7348"/>
                      <a:pt x="2070" y="7200"/>
                      <a:pt x="2129" y="7037"/>
                    </a:cubicBezTo>
                    <a:cubicBezTo>
                      <a:pt x="2173" y="6875"/>
                      <a:pt x="2232" y="6697"/>
                      <a:pt x="2262" y="6490"/>
                    </a:cubicBezTo>
                    <a:cubicBezTo>
                      <a:pt x="2277" y="6431"/>
                      <a:pt x="2277" y="6386"/>
                      <a:pt x="2277" y="6327"/>
                    </a:cubicBezTo>
                    <a:lnTo>
                      <a:pt x="2277" y="6209"/>
                    </a:lnTo>
                    <a:lnTo>
                      <a:pt x="2277" y="6136"/>
                    </a:lnTo>
                    <a:lnTo>
                      <a:pt x="2277" y="6017"/>
                    </a:lnTo>
                    <a:cubicBezTo>
                      <a:pt x="2291" y="5988"/>
                      <a:pt x="2291" y="5958"/>
                      <a:pt x="2307" y="5913"/>
                    </a:cubicBezTo>
                    <a:cubicBezTo>
                      <a:pt x="2321" y="5854"/>
                      <a:pt x="2366" y="5781"/>
                      <a:pt x="2409" y="5706"/>
                    </a:cubicBezTo>
                    <a:cubicBezTo>
                      <a:pt x="2454" y="5633"/>
                      <a:pt x="2514" y="5544"/>
                      <a:pt x="2573" y="5456"/>
                    </a:cubicBezTo>
                    <a:cubicBezTo>
                      <a:pt x="2724" y="5248"/>
                      <a:pt x="2881" y="5045"/>
                      <a:pt x="3049" y="4841"/>
                    </a:cubicBezTo>
                    <a:close/>
                    <a:moveTo>
                      <a:pt x="9416" y="10186"/>
                    </a:moveTo>
                    <a:cubicBezTo>
                      <a:pt x="9504" y="10186"/>
                      <a:pt x="9593" y="10186"/>
                      <a:pt x="9668" y="10200"/>
                    </a:cubicBezTo>
                    <a:cubicBezTo>
                      <a:pt x="9756" y="10215"/>
                      <a:pt x="9815" y="10245"/>
                      <a:pt x="9875" y="10274"/>
                    </a:cubicBezTo>
                    <a:cubicBezTo>
                      <a:pt x="9918" y="10289"/>
                      <a:pt x="9963" y="10318"/>
                      <a:pt x="10007" y="10348"/>
                    </a:cubicBezTo>
                    <a:cubicBezTo>
                      <a:pt x="10081" y="10393"/>
                      <a:pt x="10170" y="10466"/>
                      <a:pt x="10273" y="10555"/>
                    </a:cubicBezTo>
                    <a:cubicBezTo>
                      <a:pt x="10348" y="10629"/>
                      <a:pt x="10421" y="10688"/>
                      <a:pt x="10510" y="10762"/>
                    </a:cubicBezTo>
                    <a:cubicBezTo>
                      <a:pt x="10569" y="10821"/>
                      <a:pt x="10643" y="10880"/>
                      <a:pt x="10716" y="10925"/>
                    </a:cubicBezTo>
                    <a:cubicBezTo>
                      <a:pt x="10776" y="10969"/>
                      <a:pt x="10835" y="11013"/>
                      <a:pt x="10894" y="11043"/>
                    </a:cubicBezTo>
                    <a:cubicBezTo>
                      <a:pt x="10998" y="11102"/>
                      <a:pt x="11116" y="11161"/>
                      <a:pt x="11234" y="11191"/>
                    </a:cubicBezTo>
                    <a:cubicBezTo>
                      <a:pt x="11353" y="11220"/>
                      <a:pt x="11485" y="11250"/>
                      <a:pt x="11633" y="11250"/>
                    </a:cubicBezTo>
                    <a:lnTo>
                      <a:pt x="11662" y="11250"/>
                    </a:lnTo>
                    <a:cubicBezTo>
                      <a:pt x="11767" y="11250"/>
                      <a:pt x="11840" y="11235"/>
                      <a:pt x="11914" y="11220"/>
                    </a:cubicBezTo>
                    <a:cubicBezTo>
                      <a:pt x="11973" y="11205"/>
                      <a:pt x="12017" y="11191"/>
                      <a:pt x="12062" y="11191"/>
                    </a:cubicBezTo>
                    <a:cubicBezTo>
                      <a:pt x="12135" y="11175"/>
                      <a:pt x="12195" y="11161"/>
                      <a:pt x="12224" y="11146"/>
                    </a:cubicBezTo>
                    <a:lnTo>
                      <a:pt x="12342" y="11146"/>
                    </a:lnTo>
                    <a:cubicBezTo>
                      <a:pt x="12358" y="11146"/>
                      <a:pt x="12358" y="11146"/>
                      <a:pt x="12372" y="11161"/>
                    </a:cubicBezTo>
                    <a:cubicBezTo>
                      <a:pt x="12387" y="11175"/>
                      <a:pt x="12417" y="11191"/>
                      <a:pt x="12446" y="11220"/>
                    </a:cubicBezTo>
                    <a:cubicBezTo>
                      <a:pt x="12476" y="11250"/>
                      <a:pt x="12490" y="11280"/>
                      <a:pt x="12520" y="11309"/>
                    </a:cubicBezTo>
                    <a:cubicBezTo>
                      <a:pt x="12565" y="11368"/>
                      <a:pt x="12594" y="11427"/>
                      <a:pt x="12638" y="11501"/>
                    </a:cubicBezTo>
                    <a:cubicBezTo>
                      <a:pt x="12668" y="11575"/>
                      <a:pt x="12713" y="11664"/>
                      <a:pt x="12742" y="11737"/>
                    </a:cubicBezTo>
                    <a:cubicBezTo>
                      <a:pt x="12912" y="12168"/>
                      <a:pt x="13088" y="12597"/>
                      <a:pt x="13263" y="13028"/>
                    </a:cubicBezTo>
                    <a:lnTo>
                      <a:pt x="13263" y="13028"/>
                    </a:lnTo>
                    <a:cubicBezTo>
                      <a:pt x="13197" y="13015"/>
                      <a:pt x="13123" y="12993"/>
                      <a:pt x="13038" y="12965"/>
                    </a:cubicBezTo>
                    <a:cubicBezTo>
                      <a:pt x="12919" y="12935"/>
                      <a:pt x="12786" y="12890"/>
                      <a:pt x="12624" y="12861"/>
                    </a:cubicBezTo>
                    <a:cubicBezTo>
                      <a:pt x="12402" y="12817"/>
                      <a:pt x="12180" y="12787"/>
                      <a:pt x="11988" y="12787"/>
                    </a:cubicBezTo>
                    <a:cubicBezTo>
                      <a:pt x="11840" y="12772"/>
                      <a:pt x="11692" y="12772"/>
                      <a:pt x="11560" y="12758"/>
                    </a:cubicBezTo>
                    <a:cubicBezTo>
                      <a:pt x="11353" y="12758"/>
                      <a:pt x="11175" y="12742"/>
                      <a:pt x="11027" y="12713"/>
                    </a:cubicBezTo>
                    <a:cubicBezTo>
                      <a:pt x="10953" y="12699"/>
                      <a:pt x="10894" y="12683"/>
                      <a:pt x="10835" y="12654"/>
                    </a:cubicBezTo>
                    <a:cubicBezTo>
                      <a:pt x="10761" y="12639"/>
                      <a:pt x="10716" y="12610"/>
                      <a:pt x="10657" y="12580"/>
                    </a:cubicBezTo>
                    <a:cubicBezTo>
                      <a:pt x="10598" y="12535"/>
                      <a:pt x="10539" y="12476"/>
                      <a:pt x="10450" y="12403"/>
                    </a:cubicBezTo>
                    <a:cubicBezTo>
                      <a:pt x="10391" y="12358"/>
                      <a:pt x="10332" y="12285"/>
                      <a:pt x="10259" y="12226"/>
                    </a:cubicBezTo>
                    <a:cubicBezTo>
                      <a:pt x="10200" y="12166"/>
                      <a:pt x="10141" y="12121"/>
                      <a:pt x="10066" y="12062"/>
                    </a:cubicBezTo>
                    <a:cubicBezTo>
                      <a:pt x="9977" y="11989"/>
                      <a:pt x="9859" y="11900"/>
                      <a:pt x="9711" y="11841"/>
                    </a:cubicBezTo>
                    <a:cubicBezTo>
                      <a:pt x="9652" y="11812"/>
                      <a:pt x="9579" y="11782"/>
                      <a:pt x="9490" y="11753"/>
                    </a:cubicBezTo>
                    <a:cubicBezTo>
                      <a:pt x="9416" y="11723"/>
                      <a:pt x="9327" y="11708"/>
                      <a:pt x="9238" y="11708"/>
                    </a:cubicBezTo>
                    <a:lnTo>
                      <a:pt x="9135" y="11708"/>
                    </a:lnTo>
                    <a:cubicBezTo>
                      <a:pt x="9061" y="11708"/>
                      <a:pt x="8988" y="11708"/>
                      <a:pt x="8913" y="11723"/>
                    </a:cubicBezTo>
                    <a:cubicBezTo>
                      <a:pt x="8795" y="11737"/>
                      <a:pt x="8692" y="11767"/>
                      <a:pt x="8603" y="11796"/>
                    </a:cubicBezTo>
                    <a:cubicBezTo>
                      <a:pt x="8529" y="11812"/>
                      <a:pt x="8470" y="11841"/>
                      <a:pt x="8411" y="11855"/>
                    </a:cubicBezTo>
                    <a:cubicBezTo>
                      <a:pt x="8337" y="11885"/>
                      <a:pt x="8263" y="11915"/>
                      <a:pt x="8204" y="11930"/>
                    </a:cubicBezTo>
                    <a:cubicBezTo>
                      <a:pt x="8174" y="11930"/>
                      <a:pt x="8160" y="11944"/>
                      <a:pt x="8130" y="11944"/>
                    </a:cubicBezTo>
                    <a:lnTo>
                      <a:pt x="8042" y="11944"/>
                    </a:lnTo>
                    <a:cubicBezTo>
                      <a:pt x="8012" y="11944"/>
                      <a:pt x="7983" y="11930"/>
                      <a:pt x="7953" y="11915"/>
                    </a:cubicBezTo>
                    <a:cubicBezTo>
                      <a:pt x="7894" y="11885"/>
                      <a:pt x="7835" y="11841"/>
                      <a:pt x="7760" y="11782"/>
                    </a:cubicBezTo>
                    <a:cubicBezTo>
                      <a:pt x="7687" y="11708"/>
                      <a:pt x="7612" y="11634"/>
                      <a:pt x="7553" y="11546"/>
                    </a:cubicBezTo>
                    <a:lnTo>
                      <a:pt x="7553" y="11560"/>
                    </a:lnTo>
                    <a:cubicBezTo>
                      <a:pt x="7539" y="11546"/>
                      <a:pt x="7524" y="11516"/>
                      <a:pt x="7494" y="11471"/>
                    </a:cubicBezTo>
                    <a:cubicBezTo>
                      <a:pt x="7465" y="11442"/>
                      <a:pt x="7450" y="11398"/>
                      <a:pt x="7421" y="11353"/>
                    </a:cubicBezTo>
                    <a:cubicBezTo>
                      <a:pt x="7376" y="11264"/>
                      <a:pt x="7317" y="11175"/>
                      <a:pt x="7273" y="11073"/>
                    </a:cubicBezTo>
                    <a:cubicBezTo>
                      <a:pt x="7195" y="10942"/>
                      <a:pt x="7127" y="10799"/>
                      <a:pt x="7062" y="10666"/>
                    </a:cubicBezTo>
                    <a:lnTo>
                      <a:pt x="7062" y="10666"/>
                    </a:lnTo>
                    <a:cubicBezTo>
                      <a:pt x="7249" y="10616"/>
                      <a:pt x="7460" y="10562"/>
                      <a:pt x="7672" y="10511"/>
                    </a:cubicBezTo>
                    <a:cubicBezTo>
                      <a:pt x="7878" y="10452"/>
                      <a:pt x="8101" y="10393"/>
                      <a:pt x="8278" y="10363"/>
                    </a:cubicBezTo>
                    <a:cubicBezTo>
                      <a:pt x="8367" y="10334"/>
                      <a:pt x="8456" y="10318"/>
                      <a:pt x="8529" y="10304"/>
                    </a:cubicBezTo>
                    <a:cubicBezTo>
                      <a:pt x="8588" y="10289"/>
                      <a:pt x="8662" y="10274"/>
                      <a:pt x="8692" y="10259"/>
                    </a:cubicBezTo>
                    <a:cubicBezTo>
                      <a:pt x="8824" y="10245"/>
                      <a:pt x="8958" y="10229"/>
                      <a:pt x="9076" y="10215"/>
                    </a:cubicBezTo>
                    <a:cubicBezTo>
                      <a:pt x="9195" y="10200"/>
                      <a:pt x="9313" y="10186"/>
                      <a:pt x="9416" y="10186"/>
                    </a:cubicBezTo>
                    <a:close/>
                    <a:moveTo>
                      <a:pt x="4908" y="13747"/>
                    </a:moveTo>
                    <a:cubicBezTo>
                      <a:pt x="4967" y="13747"/>
                      <a:pt x="5026" y="13763"/>
                      <a:pt x="5070" y="13777"/>
                    </a:cubicBezTo>
                    <a:cubicBezTo>
                      <a:pt x="5100" y="13792"/>
                      <a:pt x="5129" y="13807"/>
                      <a:pt x="5174" y="13822"/>
                    </a:cubicBezTo>
                    <a:cubicBezTo>
                      <a:pt x="5204" y="13836"/>
                      <a:pt x="5247" y="13866"/>
                      <a:pt x="5292" y="13881"/>
                    </a:cubicBezTo>
                    <a:cubicBezTo>
                      <a:pt x="5351" y="13925"/>
                      <a:pt x="5425" y="13970"/>
                      <a:pt x="5513" y="13999"/>
                    </a:cubicBezTo>
                    <a:cubicBezTo>
                      <a:pt x="5602" y="14043"/>
                      <a:pt x="5691" y="14088"/>
                      <a:pt x="5809" y="14118"/>
                    </a:cubicBezTo>
                    <a:cubicBezTo>
                      <a:pt x="5898" y="14147"/>
                      <a:pt x="5972" y="14161"/>
                      <a:pt x="6046" y="14177"/>
                    </a:cubicBezTo>
                    <a:lnTo>
                      <a:pt x="6268" y="14177"/>
                    </a:lnTo>
                    <a:cubicBezTo>
                      <a:pt x="6416" y="14177"/>
                      <a:pt x="6548" y="14161"/>
                      <a:pt x="6682" y="14147"/>
                    </a:cubicBezTo>
                    <a:cubicBezTo>
                      <a:pt x="6800" y="14132"/>
                      <a:pt x="6903" y="14118"/>
                      <a:pt x="6992" y="14118"/>
                    </a:cubicBezTo>
                    <a:lnTo>
                      <a:pt x="7110" y="14118"/>
                    </a:lnTo>
                    <a:cubicBezTo>
                      <a:pt x="7199" y="14118"/>
                      <a:pt x="7273" y="14118"/>
                      <a:pt x="7332" y="14132"/>
                    </a:cubicBezTo>
                    <a:cubicBezTo>
                      <a:pt x="7376" y="14147"/>
                      <a:pt x="7405" y="14147"/>
                      <a:pt x="7450" y="14161"/>
                    </a:cubicBezTo>
                    <a:cubicBezTo>
                      <a:pt x="7494" y="14191"/>
                      <a:pt x="7553" y="14220"/>
                      <a:pt x="7612" y="14265"/>
                    </a:cubicBezTo>
                    <a:cubicBezTo>
                      <a:pt x="7672" y="14309"/>
                      <a:pt x="7731" y="14368"/>
                      <a:pt x="7805" y="14457"/>
                    </a:cubicBezTo>
                    <a:cubicBezTo>
                      <a:pt x="7864" y="14531"/>
                      <a:pt x="7908" y="14591"/>
                      <a:pt x="7967" y="14679"/>
                    </a:cubicBezTo>
                    <a:cubicBezTo>
                      <a:pt x="8056" y="14782"/>
                      <a:pt x="8160" y="14916"/>
                      <a:pt x="8278" y="15048"/>
                    </a:cubicBezTo>
                    <a:lnTo>
                      <a:pt x="8470" y="15241"/>
                    </a:lnTo>
                    <a:cubicBezTo>
                      <a:pt x="8529" y="15300"/>
                      <a:pt x="8618" y="15359"/>
                      <a:pt x="8692" y="15418"/>
                    </a:cubicBezTo>
                    <a:cubicBezTo>
                      <a:pt x="8824" y="15492"/>
                      <a:pt x="8943" y="15566"/>
                      <a:pt x="9061" y="15610"/>
                    </a:cubicBezTo>
                    <a:cubicBezTo>
                      <a:pt x="9150" y="15655"/>
                      <a:pt x="9224" y="15684"/>
                      <a:pt x="9297" y="15714"/>
                    </a:cubicBezTo>
                    <a:cubicBezTo>
                      <a:pt x="9416" y="15758"/>
                      <a:pt x="9520" y="15803"/>
                      <a:pt x="9593" y="15832"/>
                    </a:cubicBezTo>
                    <a:cubicBezTo>
                      <a:pt x="9638" y="15862"/>
                      <a:pt x="9668" y="15876"/>
                      <a:pt x="9711" y="15891"/>
                    </a:cubicBezTo>
                    <a:cubicBezTo>
                      <a:pt x="9741" y="15905"/>
                      <a:pt x="9770" y="15935"/>
                      <a:pt x="9786" y="15950"/>
                    </a:cubicBezTo>
                    <a:cubicBezTo>
                      <a:pt x="9815" y="15965"/>
                      <a:pt x="9845" y="15994"/>
                      <a:pt x="9875" y="16024"/>
                    </a:cubicBezTo>
                    <a:cubicBezTo>
                      <a:pt x="9904" y="16069"/>
                      <a:pt x="9948" y="16128"/>
                      <a:pt x="9993" y="16201"/>
                    </a:cubicBezTo>
                    <a:cubicBezTo>
                      <a:pt x="10037" y="16276"/>
                      <a:pt x="10081" y="16349"/>
                      <a:pt x="10125" y="16438"/>
                    </a:cubicBezTo>
                    <a:cubicBezTo>
                      <a:pt x="10180" y="16535"/>
                      <a:pt x="10234" y="16633"/>
                      <a:pt x="10286" y="16733"/>
                    </a:cubicBezTo>
                    <a:lnTo>
                      <a:pt x="10286" y="16733"/>
                    </a:lnTo>
                    <a:cubicBezTo>
                      <a:pt x="10161" y="16733"/>
                      <a:pt x="10047" y="16734"/>
                      <a:pt x="9934" y="16763"/>
                    </a:cubicBezTo>
                    <a:cubicBezTo>
                      <a:pt x="9815" y="16778"/>
                      <a:pt x="9697" y="16792"/>
                      <a:pt x="9593" y="16822"/>
                    </a:cubicBezTo>
                    <a:cubicBezTo>
                      <a:pt x="9520" y="16837"/>
                      <a:pt x="9445" y="16867"/>
                      <a:pt x="9372" y="16881"/>
                    </a:cubicBezTo>
                    <a:cubicBezTo>
                      <a:pt x="9283" y="16911"/>
                      <a:pt x="9195" y="16926"/>
                      <a:pt x="9135" y="16955"/>
                    </a:cubicBezTo>
                    <a:cubicBezTo>
                      <a:pt x="9061" y="16970"/>
                      <a:pt x="9002" y="16970"/>
                      <a:pt x="8958" y="16970"/>
                    </a:cubicBezTo>
                    <a:lnTo>
                      <a:pt x="8869" y="16970"/>
                    </a:lnTo>
                    <a:cubicBezTo>
                      <a:pt x="8824" y="16955"/>
                      <a:pt x="8765" y="16940"/>
                      <a:pt x="8692" y="16911"/>
                    </a:cubicBezTo>
                    <a:cubicBezTo>
                      <a:pt x="8603" y="16867"/>
                      <a:pt x="8485" y="16808"/>
                      <a:pt x="8351" y="16733"/>
                    </a:cubicBezTo>
                    <a:cubicBezTo>
                      <a:pt x="8233" y="16660"/>
                      <a:pt x="8085" y="16571"/>
                      <a:pt x="7923" y="16483"/>
                    </a:cubicBezTo>
                    <a:cubicBezTo>
                      <a:pt x="7598" y="16305"/>
                      <a:pt x="7258" y="16172"/>
                      <a:pt x="6932" y="16083"/>
                    </a:cubicBezTo>
                    <a:cubicBezTo>
                      <a:pt x="6607" y="15980"/>
                      <a:pt x="6282" y="15921"/>
                      <a:pt x="5972" y="15846"/>
                    </a:cubicBezTo>
                    <a:cubicBezTo>
                      <a:pt x="5927" y="15846"/>
                      <a:pt x="5898" y="15832"/>
                      <a:pt x="5839" y="15817"/>
                    </a:cubicBezTo>
                    <a:cubicBezTo>
                      <a:pt x="5795" y="15817"/>
                      <a:pt x="5720" y="15803"/>
                      <a:pt x="5661" y="15803"/>
                    </a:cubicBezTo>
                    <a:cubicBezTo>
                      <a:pt x="5588" y="15803"/>
                      <a:pt x="5499" y="15817"/>
                      <a:pt x="5411" y="15846"/>
                    </a:cubicBezTo>
                    <a:cubicBezTo>
                      <a:pt x="5336" y="15862"/>
                      <a:pt x="5277" y="15891"/>
                      <a:pt x="5218" y="15921"/>
                    </a:cubicBezTo>
                    <a:cubicBezTo>
                      <a:pt x="5188" y="15935"/>
                      <a:pt x="5145" y="15950"/>
                      <a:pt x="5129" y="15980"/>
                    </a:cubicBezTo>
                    <a:cubicBezTo>
                      <a:pt x="5085" y="15994"/>
                      <a:pt x="5056" y="16024"/>
                      <a:pt x="5026" y="16039"/>
                    </a:cubicBezTo>
                    <a:cubicBezTo>
                      <a:pt x="5011" y="16053"/>
                      <a:pt x="4997" y="16053"/>
                      <a:pt x="4997" y="16053"/>
                    </a:cubicBezTo>
                    <a:cubicBezTo>
                      <a:pt x="4997" y="16069"/>
                      <a:pt x="4997" y="16069"/>
                      <a:pt x="4981" y="16069"/>
                    </a:cubicBezTo>
                    <a:lnTo>
                      <a:pt x="4967" y="16069"/>
                    </a:lnTo>
                    <a:cubicBezTo>
                      <a:pt x="4952" y="16069"/>
                      <a:pt x="4922" y="16069"/>
                      <a:pt x="4893" y="16053"/>
                    </a:cubicBezTo>
                    <a:cubicBezTo>
                      <a:pt x="4863" y="16039"/>
                      <a:pt x="4834" y="16024"/>
                      <a:pt x="4790" y="16010"/>
                    </a:cubicBezTo>
                    <a:cubicBezTo>
                      <a:pt x="4731" y="15994"/>
                      <a:pt x="4672" y="15950"/>
                      <a:pt x="4612" y="15905"/>
                    </a:cubicBezTo>
                    <a:cubicBezTo>
                      <a:pt x="4553" y="15862"/>
                      <a:pt x="4479" y="15817"/>
                      <a:pt x="4420" y="15773"/>
                    </a:cubicBezTo>
                    <a:cubicBezTo>
                      <a:pt x="4390" y="15743"/>
                      <a:pt x="4346" y="15714"/>
                      <a:pt x="4301" y="15669"/>
                    </a:cubicBezTo>
                    <a:cubicBezTo>
                      <a:pt x="4213" y="15596"/>
                      <a:pt x="4110" y="15492"/>
                      <a:pt x="4006" y="15389"/>
                    </a:cubicBezTo>
                    <a:cubicBezTo>
                      <a:pt x="3844" y="15241"/>
                      <a:pt x="3651" y="15064"/>
                      <a:pt x="3489" y="14916"/>
                    </a:cubicBezTo>
                    <a:cubicBezTo>
                      <a:pt x="3452" y="14879"/>
                      <a:pt x="3417" y="14844"/>
                      <a:pt x="3383" y="14810"/>
                    </a:cubicBezTo>
                    <a:lnTo>
                      <a:pt x="3383" y="14810"/>
                    </a:lnTo>
                    <a:cubicBezTo>
                      <a:pt x="3471" y="14719"/>
                      <a:pt x="3569" y="14622"/>
                      <a:pt x="3666" y="14531"/>
                    </a:cubicBezTo>
                    <a:cubicBezTo>
                      <a:pt x="3755" y="14427"/>
                      <a:pt x="3858" y="14324"/>
                      <a:pt x="3933" y="14250"/>
                    </a:cubicBezTo>
                    <a:cubicBezTo>
                      <a:pt x="3976" y="14206"/>
                      <a:pt x="4021" y="14177"/>
                      <a:pt x="4051" y="14147"/>
                    </a:cubicBezTo>
                    <a:lnTo>
                      <a:pt x="4080" y="14118"/>
                    </a:lnTo>
                    <a:cubicBezTo>
                      <a:pt x="4095" y="14102"/>
                      <a:pt x="4095" y="14102"/>
                      <a:pt x="4110" y="14102"/>
                    </a:cubicBezTo>
                    <a:cubicBezTo>
                      <a:pt x="4242" y="13999"/>
                      <a:pt x="4390" y="13911"/>
                      <a:pt x="4538" y="13836"/>
                    </a:cubicBezTo>
                    <a:cubicBezTo>
                      <a:pt x="4597" y="13807"/>
                      <a:pt x="4672" y="13792"/>
                      <a:pt x="4731" y="13777"/>
                    </a:cubicBezTo>
                    <a:cubicBezTo>
                      <a:pt x="4790" y="13763"/>
                      <a:pt x="4849" y="13747"/>
                      <a:pt x="4908" y="13747"/>
                    </a:cubicBezTo>
                    <a:close/>
                    <a:moveTo>
                      <a:pt x="9402" y="1"/>
                    </a:moveTo>
                    <a:cubicBezTo>
                      <a:pt x="9327" y="1"/>
                      <a:pt x="9283" y="1"/>
                      <a:pt x="9224" y="16"/>
                    </a:cubicBezTo>
                    <a:cubicBezTo>
                      <a:pt x="9150" y="30"/>
                      <a:pt x="9091" y="46"/>
                      <a:pt x="9031" y="75"/>
                    </a:cubicBezTo>
                    <a:cubicBezTo>
                      <a:pt x="8958" y="90"/>
                      <a:pt x="8913" y="119"/>
                      <a:pt x="8854" y="149"/>
                    </a:cubicBezTo>
                    <a:cubicBezTo>
                      <a:pt x="8396" y="401"/>
                      <a:pt x="7938" y="651"/>
                      <a:pt x="7494" y="933"/>
                    </a:cubicBezTo>
                    <a:cubicBezTo>
                      <a:pt x="7258" y="1080"/>
                      <a:pt x="7021" y="1243"/>
                      <a:pt x="6785" y="1420"/>
                    </a:cubicBezTo>
                    <a:cubicBezTo>
                      <a:pt x="6564" y="1597"/>
                      <a:pt x="6327" y="1790"/>
                      <a:pt x="6120" y="2026"/>
                    </a:cubicBezTo>
                    <a:cubicBezTo>
                      <a:pt x="5913" y="2263"/>
                      <a:pt x="5720" y="2529"/>
                      <a:pt x="5588" y="2825"/>
                    </a:cubicBezTo>
                    <a:cubicBezTo>
                      <a:pt x="5513" y="2972"/>
                      <a:pt x="5454" y="3134"/>
                      <a:pt x="5411" y="3298"/>
                    </a:cubicBezTo>
                    <a:cubicBezTo>
                      <a:pt x="5366" y="3460"/>
                      <a:pt x="5336" y="3637"/>
                      <a:pt x="5322" y="3800"/>
                    </a:cubicBezTo>
                    <a:lnTo>
                      <a:pt x="5322" y="3962"/>
                    </a:lnTo>
                    <a:lnTo>
                      <a:pt x="5322" y="4228"/>
                    </a:lnTo>
                    <a:lnTo>
                      <a:pt x="5322" y="4391"/>
                    </a:lnTo>
                    <a:cubicBezTo>
                      <a:pt x="5307" y="4435"/>
                      <a:pt x="5307" y="4465"/>
                      <a:pt x="5292" y="4494"/>
                    </a:cubicBezTo>
                    <a:cubicBezTo>
                      <a:pt x="5292" y="4510"/>
                      <a:pt x="5277" y="4524"/>
                      <a:pt x="5263" y="4553"/>
                    </a:cubicBezTo>
                    <a:cubicBezTo>
                      <a:pt x="5247" y="4583"/>
                      <a:pt x="5233" y="4598"/>
                      <a:pt x="5204" y="4642"/>
                    </a:cubicBezTo>
                    <a:cubicBezTo>
                      <a:pt x="5174" y="4687"/>
                      <a:pt x="5129" y="4731"/>
                      <a:pt x="5085" y="4805"/>
                    </a:cubicBezTo>
                    <a:cubicBezTo>
                      <a:pt x="5040" y="4879"/>
                      <a:pt x="4997" y="4953"/>
                      <a:pt x="4952" y="5042"/>
                    </a:cubicBezTo>
                    <a:cubicBezTo>
                      <a:pt x="4893" y="5160"/>
                      <a:pt x="4863" y="5263"/>
                      <a:pt x="4834" y="5381"/>
                    </a:cubicBezTo>
                    <a:cubicBezTo>
                      <a:pt x="4819" y="5485"/>
                      <a:pt x="4804" y="5588"/>
                      <a:pt x="4804" y="5692"/>
                    </a:cubicBezTo>
                    <a:cubicBezTo>
                      <a:pt x="4804" y="5810"/>
                      <a:pt x="4819" y="5929"/>
                      <a:pt x="4834" y="6047"/>
                    </a:cubicBezTo>
                    <a:cubicBezTo>
                      <a:pt x="4863" y="6209"/>
                      <a:pt x="4922" y="6357"/>
                      <a:pt x="4981" y="6505"/>
                    </a:cubicBezTo>
                    <a:cubicBezTo>
                      <a:pt x="5040" y="6652"/>
                      <a:pt x="5115" y="6786"/>
                      <a:pt x="5188" y="6904"/>
                    </a:cubicBezTo>
                    <a:cubicBezTo>
                      <a:pt x="5204" y="6934"/>
                      <a:pt x="5218" y="6948"/>
                      <a:pt x="5233" y="6978"/>
                    </a:cubicBezTo>
                    <a:cubicBezTo>
                      <a:pt x="5247" y="7007"/>
                      <a:pt x="5277" y="7052"/>
                      <a:pt x="5307" y="7082"/>
                    </a:cubicBezTo>
                    <a:cubicBezTo>
                      <a:pt x="5366" y="7155"/>
                      <a:pt x="5425" y="7244"/>
                      <a:pt x="5484" y="7318"/>
                    </a:cubicBezTo>
                    <a:cubicBezTo>
                      <a:pt x="5588" y="7436"/>
                      <a:pt x="5691" y="7569"/>
                      <a:pt x="5795" y="7687"/>
                    </a:cubicBezTo>
                    <a:cubicBezTo>
                      <a:pt x="5821" y="7722"/>
                      <a:pt x="5848" y="7756"/>
                      <a:pt x="5874" y="7789"/>
                    </a:cubicBezTo>
                    <a:lnTo>
                      <a:pt x="5874" y="7789"/>
                    </a:lnTo>
                    <a:cubicBezTo>
                      <a:pt x="5835" y="8092"/>
                      <a:pt x="5809" y="8468"/>
                      <a:pt x="5809" y="8929"/>
                    </a:cubicBezTo>
                    <a:cubicBezTo>
                      <a:pt x="5809" y="9003"/>
                      <a:pt x="5809" y="9080"/>
                      <a:pt x="5811" y="9159"/>
                    </a:cubicBezTo>
                    <a:lnTo>
                      <a:pt x="5811" y="9159"/>
                    </a:lnTo>
                    <a:cubicBezTo>
                      <a:pt x="5582" y="9342"/>
                      <a:pt x="5345" y="9545"/>
                      <a:pt x="5100" y="9756"/>
                    </a:cubicBezTo>
                    <a:lnTo>
                      <a:pt x="5103" y="9761"/>
                    </a:lnTo>
                    <a:lnTo>
                      <a:pt x="5103" y="9761"/>
                    </a:lnTo>
                    <a:cubicBezTo>
                      <a:pt x="5083" y="9776"/>
                      <a:pt x="5064" y="9793"/>
                      <a:pt x="5046" y="9810"/>
                    </a:cubicBezTo>
                    <a:lnTo>
                      <a:pt x="5046" y="9810"/>
                    </a:lnTo>
                    <a:cubicBezTo>
                      <a:pt x="4862" y="9975"/>
                      <a:pt x="4676" y="10148"/>
                      <a:pt x="4489" y="10329"/>
                    </a:cubicBezTo>
                    <a:lnTo>
                      <a:pt x="4489" y="10329"/>
                    </a:lnTo>
                    <a:cubicBezTo>
                      <a:pt x="4521" y="10068"/>
                      <a:pt x="4538" y="9806"/>
                      <a:pt x="4538" y="9550"/>
                    </a:cubicBezTo>
                    <a:cubicBezTo>
                      <a:pt x="4538" y="9417"/>
                      <a:pt x="4524" y="9283"/>
                      <a:pt x="4524" y="9151"/>
                    </a:cubicBezTo>
                    <a:cubicBezTo>
                      <a:pt x="4508" y="9017"/>
                      <a:pt x="4508" y="8899"/>
                      <a:pt x="4494" y="8781"/>
                    </a:cubicBezTo>
                    <a:cubicBezTo>
                      <a:pt x="4494" y="8663"/>
                      <a:pt x="4479" y="8560"/>
                      <a:pt x="4479" y="8456"/>
                    </a:cubicBezTo>
                    <a:cubicBezTo>
                      <a:pt x="4479" y="8367"/>
                      <a:pt x="4479" y="8294"/>
                      <a:pt x="4494" y="8219"/>
                    </a:cubicBezTo>
                    <a:cubicBezTo>
                      <a:pt x="4508" y="8160"/>
                      <a:pt x="4508" y="8101"/>
                      <a:pt x="4524" y="8028"/>
                    </a:cubicBezTo>
                    <a:cubicBezTo>
                      <a:pt x="4553" y="7909"/>
                      <a:pt x="4583" y="7791"/>
                      <a:pt x="4612" y="7658"/>
                    </a:cubicBezTo>
                    <a:lnTo>
                      <a:pt x="4656" y="7436"/>
                    </a:lnTo>
                    <a:cubicBezTo>
                      <a:pt x="4656" y="7348"/>
                      <a:pt x="4672" y="7273"/>
                      <a:pt x="4672" y="7185"/>
                    </a:cubicBezTo>
                    <a:cubicBezTo>
                      <a:pt x="4672" y="7082"/>
                      <a:pt x="4656" y="6993"/>
                      <a:pt x="4642" y="6889"/>
                    </a:cubicBezTo>
                    <a:cubicBezTo>
                      <a:pt x="4612" y="6741"/>
                      <a:pt x="4567" y="6623"/>
                      <a:pt x="4524" y="6520"/>
                    </a:cubicBezTo>
                    <a:cubicBezTo>
                      <a:pt x="4494" y="6445"/>
                      <a:pt x="4465" y="6372"/>
                      <a:pt x="4435" y="6313"/>
                    </a:cubicBezTo>
                    <a:cubicBezTo>
                      <a:pt x="4376" y="6209"/>
                      <a:pt x="4331" y="6136"/>
                      <a:pt x="4301" y="6061"/>
                    </a:cubicBezTo>
                    <a:cubicBezTo>
                      <a:pt x="4272" y="5988"/>
                      <a:pt x="4258" y="5929"/>
                      <a:pt x="4242" y="5884"/>
                    </a:cubicBezTo>
                    <a:cubicBezTo>
                      <a:pt x="4213" y="5766"/>
                      <a:pt x="4199" y="5633"/>
                      <a:pt x="4183" y="5499"/>
                    </a:cubicBezTo>
                    <a:cubicBezTo>
                      <a:pt x="4169" y="5367"/>
                      <a:pt x="4169" y="5219"/>
                      <a:pt x="4169" y="5071"/>
                    </a:cubicBezTo>
                    <a:cubicBezTo>
                      <a:pt x="4169" y="4835"/>
                      <a:pt x="4183" y="4583"/>
                      <a:pt x="4199" y="4332"/>
                    </a:cubicBezTo>
                    <a:cubicBezTo>
                      <a:pt x="4213" y="4066"/>
                      <a:pt x="4228" y="3814"/>
                      <a:pt x="4228" y="3564"/>
                    </a:cubicBezTo>
                    <a:cubicBezTo>
                      <a:pt x="4228" y="3386"/>
                      <a:pt x="4154" y="3223"/>
                      <a:pt x="4021" y="3120"/>
                    </a:cubicBezTo>
                    <a:cubicBezTo>
                      <a:pt x="3915" y="3038"/>
                      <a:pt x="3791" y="2993"/>
                      <a:pt x="3655" y="2993"/>
                    </a:cubicBezTo>
                    <a:cubicBezTo>
                      <a:pt x="3620" y="2993"/>
                      <a:pt x="3585" y="2996"/>
                      <a:pt x="3548" y="3002"/>
                    </a:cubicBezTo>
                    <a:cubicBezTo>
                      <a:pt x="3415" y="3032"/>
                      <a:pt x="3282" y="3091"/>
                      <a:pt x="3178" y="3150"/>
                    </a:cubicBezTo>
                    <a:cubicBezTo>
                      <a:pt x="3089" y="3194"/>
                      <a:pt x="3016" y="3239"/>
                      <a:pt x="2942" y="3298"/>
                    </a:cubicBezTo>
                    <a:cubicBezTo>
                      <a:pt x="2853" y="3371"/>
                      <a:pt x="2764" y="3460"/>
                      <a:pt x="2676" y="3548"/>
                    </a:cubicBezTo>
                    <a:cubicBezTo>
                      <a:pt x="2602" y="3623"/>
                      <a:pt x="2543" y="3712"/>
                      <a:pt x="2484" y="3785"/>
                    </a:cubicBezTo>
                    <a:cubicBezTo>
                      <a:pt x="2203" y="4110"/>
                      <a:pt x="1922" y="4435"/>
                      <a:pt x="1670" y="4805"/>
                    </a:cubicBezTo>
                    <a:cubicBezTo>
                      <a:pt x="1568" y="4938"/>
                      <a:pt x="1463" y="5086"/>
                      <a:pt x="1375" y="5278"/>
                    </a:cubicBezTo>
                    <a:cubicBezTo>
                      <a:pt x="1316" y="5367"/>
                      <a:pt x="1272" y="5456"/>
                      <a:pt x="1242" y="5574"/>
                    </a:cubicBezTo>
                    <a:cubicBezTo>
                      <a:pt x="1213" y="5677"/>
                      <a:pt x="1183" y="5795"/>
                      <a:pt x="1168" y="5913"/>
                    </a:cubicBezTo>
                    <a:lnTo>
                      <a:pt x="1168" y="6136"/>
                    </a:lnTo>
                    <a:lnTo>
                      <a:pt x="1168" y="6209"/>
                    </a:lnTo>
                    <a:lnTo>
                      <a:pt x="1168" y="6283"/>
                    </a:lnTo>
                    <a:cubicBezTo>
                      <a:pt x="1154" y="6298"/>
                      <a:pt x="1154" y="6313"/>
                      <a:pt x="1154" y="6327"/>
                    </a:cubicBezTo>
                    <a:cubicBezTo>
                      <a:pt x="1138" y="6431"/>
                      <a:pt x="1124" y="6520"/>
                      <a:pt x="1079" y="6638"/>
                    </a:cubicBezTo>
                    <a:lnTo>
                      <a:pt x="990" y="6904"/>
                    </a:lnTo>
                    <a:cubicBezTo>
                      <a:pt x="931" y="7052"/>
                      <a:pt x="872" y="7214"/>
                      <a:pt x="828" y="7391"/>
                    </a:cubicBezTo>
                    <a:cubicBezTo>
                      <a:pt x="784" y="7584"/>
                      <a:pt x="740" y="7776"/>
                      <a:pt x="740" y="7998"/>
                    </a:cubicBezTo>
                    <a:lnTo>
                      <a:pt x="740" y="8087"/>
                    </a:lnTo>
                    <a:cubicBezTo>
                      <a:pt x="754" y="8249"/>
                      <a:pt x="769" y="8382"/>
                      <a:pt x="784" y="8485"/>
                    </a:cubicBezTo>
                    <a:cubicBezTo>
                      <a:pt x="813" y="8604"/>
                      <a:pt x="828" y="8708"/>
                      <a:pt x="828" y="8781"/>
                    </a:cubicBezTo>
                    <a:lnTo>
                      <a:pt x="828" y="8885"/>
                    </a:lnTo>
                    <a:cubicBezTo>
                      <a:pt x="828" y="9003"/>
                      <a:pt x="813" y="9136"/>
                      <a:pt x="799" y="9299"/>
                    </a:cubicBezTo>
                    <a:cubicBezTo>
                      <a:pt x="784" y="9447"/>
                      <a:pt x="769" y="9624"/>
                      <a:pt x="769" y="9816"/>
                    </a:cubicBezTo>
                    <a:cubicBezTo>
                      <a:pt x="769" y="9963"/>
                      <a:pt x="784" y="10141"/>
                      <a:pt x="828" y="10318"/>
                    </a:cubicBezTo>
                    <a:cubicBezTo>
                      <a:pt x="858" y="10481"/>
                      <a:pt x="917" y="10643"/>
                      <a:pt x="1006" y="10777"/>
                    </a:cubicBezTo>
                    <a:cubicBezTo>
                      <a:pt x="1124" y="10998"/>
                      <a:pt x="1272" y="11191"/>
                      <a:pt x="1434" y="11339"/>
                    </a:cubicBezTo>
                    <a:cubicBezTo>
                      <a:pt x="1611" y="11501"/>
                      <a:pt x="1789" y="11634"/>
                      <a:pt x="1981" y="11737"/>
                    </a:cubicBezTo>
                    <a:cubicBezTo>
                      <a:pt x="2143" y="11826"/>
                      <a:pt x="2321" y="11915"/>
                      <a:pt x="2514" y="11989"/>
                    </a:cubicBezTo>
                    <a:cubicBezTo>
                      <a:pt x="2602" y="12019"/>
                      <a:pt x="2705" y="12062"/>
                      <a:pt x="2809" y="12092"/>
                    </a:cubicBezTo>
                    <a:cubicBezTo>
                      <a:pt x="2835" y="12096"/>
                      <a:pt x="2860" y="12100"/>
                      <a:pt x="2885" y="12105"/>
                    </a:cubicBezTo>
                    <a:lnTo>
                      <a:pt x="2885" y="12105"/>
                    </a:lnTo>
                    <a:cubicBezTo>
                      <a:pt x="1890" y="13344"/>
                      <a:pt x="927" y="14849"/>
                      <a:pt x="74" y="16674"/>
                    </a:cubicBezTo>
                    <a:cubicBezTo>
                      <a:pt x="30" y="16763"/>
                      <a:pt x="1" y="16851"/>
                      <a:pt x="1" y="16955"/>
                    </a:cubicBezTo>
                    <a:cubicBezTo>
                      <a:pt x="1" y="17088"/>
                      <a:pt x="44" y="17206"/>
                      <a:pt x="104" y="17310"/>
                    </a:cubicBezTo>
                    <a:cubicBezTo>
                      <a:pt x="133" y="17369"/>
                      <a:pt x="178" y="17413"/>
                      <a:pt x="222" y="17458"/>
                    </a:cubicBezTo>
                    <a:cubicBezTo>
                      <a:pt x="281" y="17502"/>
                      <a:pt x="326" y="17531"/>
                      <a:pt x="399" y="17561"/>
                    </a:cubicBezTo>
                    <a:lnTo>
                      <a:pt x="385" y="17561"/>
                    </a:lnTo>
                    <a:cubicBezTo>
                      <a:pt x="488" y="17606"/>
                      <a:pt x="577" y="17620"/>
                      <a:pt x="681" y="17620"/>
                    </a:cubicBezTo>
                    <a:cubicBezTo>
                      <a:pt x="799" y="17620"/>
                      <a:pt x="931" y="17590"/>
                      <a:pt x="1035" y="17517"/>
                    </a:cubicBezTo>
                    <a:cubicBezTo>
                      <a:pt x="1079" y="17488"/>
                      <a:pt x="1138" y="17443"/>
                      <a:pt x="1183" y="17399"/>
                    </a:cubicBezTo>
                    <a:cubicBezTo>
                      <a:pt x="1227" y="17354"/>
                      <a:pt x="1257" y="17295"/>
                      <a:pt x="1286" y="17236"/>
                    </a:cubicBezTo>
                    <a:cubicBezTo>
                      <a:pt x="1545" y="16680"/>
                      <a:pt x="1826" y="16146"/>
                      <a:pt x="2110" y="15645"/>
                    </a:cubicBezTo>
                    <a:lnTo>
                      <a:pt x="2110" y="15645"/>
                    </a:lnTo>
                    <a:lnTo>
                      <a:pt x="2539" y="15546"/>
                    </a:lnTo>
                    <a:lnTo>
                      <a:pt x="2539" y="15546"/>
                    </a:lnTo>
                    <a:cubicBezTo>
                      <a:pt x="2670" y="15675"/>
                      <a:pt x="2825" y="15827"/>
                      <a:pt x="2987" y="15980"/>
                    </a:cubicBezTo>
                    <a:cubicBezTo>
                      <a:pt x="3134" y="16112"/>
                      <a:pt x="3267" y="16231"/>
                      <a:pt x="3385" y="16349"/>
                    </a:cubicBezTo>
                    <a:cubicBezTo>
                      <a:pt x="3444" y="16408"/>
                      <a:pt x="3503" y="16453"/>
                      <a:pt x="3562" y="16497"/>
                    </a:cubicBezTo>
                    <a:cubicBezTo>
                      <a:pt x="3622" y="16556"/>
                      <a:pt x="3666" y="16601"/>
                      <a:pt x="3710" y="16630"/>
                    </a:cubicBezTo>
                    <a:cubicBezTo>
                      <a:pt x="3785" y="16689"/>
                      <a:pt x="3873" y="16763"/>
                      <a:pt x="3962" y="16822"/>
                    </a:cubicBezTo>
                    <a:cubicBezTo>
                      <a:pt x="4095" y="16911"/>
                      <a:pt x="4242" y="16999"/>
                      <a:pt x="4405" y="17058"/>
                    </a:cubicBezTo>
                    <a:cubicBezTo>
                      <a:pt x="4479" y="17103"/>
                      <a:pt x="4567" y="17133"/>
                      <a:pt x="4672" y="17147"/>
                    </a:cubicBezTo>
                    <a:cubicBezTo>
                      <a:pt x="4760" y="17162"/>
                      <a:pt x="4863" y="17177"/>
                      <a:pt x="4967" y="17177"/>
                    </a:cubicBezTo>
                    <a:cubicBezTo>
                      <a:pt x="5056" y="17177"/>
                      <a:pt x="5159" y="17177"/>
                      <a:pt x="5263" y="17147"/>
                    </a:cubicBezTo>
                    <a:cubicBezTo>
                      <a:pt x="5351" y="17118"/>
                      <a:pt x="5454" y="17088"/>
                      <a:pt x="5543" y="17029"/>
                    </a:cubicBezTo>
                    <a:cubicBezTo>
                      <a:pt x="5588" y="16999"/>
                      <a:pt x="5632" y="16985"/>
                      <a:pt x="5661" y="16955"/>
                    </a:cubicBezTo>
                    <a:cubicBezTo>
                      <a:pt x="5674" y="16943"/>
                      <a:pt x="5686" y="16941"/>
                      <a:pt x="5698" y="16932"/>
                    </a:cubicBezTo>
                    <a:lnTo>
                      <a:pt x="5698" y="16932"/>
                    </a:lnTo>
                    <a:cubicBezTo>
                      <a:pt x="5708" y="16936"/>
                      <a:pt x="5720" y="16940"/>
                      <a:pt x="5736" y="16940"/>
                    </a:cubicBezTo>
                    <a:cubicBezTo>
                      <a:pt x="6046" y="17015"/>
                      <a:pt x="6341" y="17074"/>
                      <a:pt x="6623" y="17147"/>
                    </a:cubicBezTo>
                    <a:cubicBezTo>
                      <a:pt x="6903" y="17236"/>
                      <a:pt x="7155" y="17324"/>
                      <a:pt x="7391" y="17458"/>
                    </a:cubicBezTo>
                    <a:cubicBezTo>
                      <a:pt x="7480" y="17502"/>
                      <a:pt x="7569" y="17561"/>
                      <a:pt x="7687" y="17635"/>
                    </a:cubicBezTo>
                    <a:cubicBezTo>
                      <a:pt x="7760" y="17679"/>
                      <a:pt x="7849" y="17724"/>
                      <a:pt x="7938" y="17783"/>
                    </a:cubicBezTo>
                    <a:cubicBezTo>
                      <a:pt x="8071" y="17857"/>
                      <a:pt x="8219" y="17931"/>
                      <a:pt x="8381" y="17990"/>
                    </a:cubicBezTo>
                    <a:cubicBezTo>
                      <a:pt x="8470" y="18020"/>
                      <a:pt x="8558" y="18049"/>
                      <a:pt x="8662" y="18063"/>
                    </a:cubicBezTo>
                    <a:cubicBezTo>
                      <a:pt x="8751" y="18079"/>
                      <a:pt x="8854" y="18093"/>
                      <a:pt x="8958" y="18093"/>
                    </a:cubicBezTo>
                    <a:lnTo>
                      <a:pt x="8988" y="18093"/>
                    </a:lnTo>
                    <a:cubicBezTo>
                      <a:pt x="9076" y="18093"/>
                      <a:pt x="9179" y="18079"/>
                      <a:pt x="9268" y="18063"/>
                    </a:cubicBezTo>
                    <a:cubicBezTo>
                      <a:pt x="9386" y="18034"/>
                      <a:pt x="9504" y="18004"/>
                      <a:pt x="9593" y="17975"/>
                    </a:cubicBezTo>
                    <a:cubicBezTo>
                      <a:pt x="9697" y="17945"/>
                      <a:pt x="9786" y="17931"/>
                      <a:pt x="9859" y="17901"/>
                    </a:cubicBezTo>
                    <a:cubicBezTo>
                      <a:pt x="9918" y="17886"/>
                      <a:pt x="10007" y="17872"/>
                      <a:pt x="10081" y="17857"/>
                    </a:cubicBezTo>
                    <a:cubicBezTo>
                      <a:pt x="10155" y="17857"/>
                      <a:pt x="10229" y="17842"/>
                      <a:pt x="10303" y="17842"/>
                    </a:cubicBezTo>
                    <a:cubicBezTo>
                      <a:pt x="10362" y="17842"/>
                      <a:pt x="10421" y="17857"/>
                      <a:pt x="10450" y="17857"/>
                    </a:cubicBezTo>
                    <a:cubicBezTo>
                      <a:pt x="10466" y="17857"/>
                      <a:pt x="10480" y="17872"/>
                      <a:pt x="10510" y="17872"/>
                    </a:cubicBezTo>
                    <a:cubicBezTo>
                      <a:pt x="10554" y="17886"/>
                      <a:pt x="10598" y="17901"/>
                      <a:pt x="10657" y="17916"/>
                    </a:cubicBezTo>
                    <a:cubicBezTo>
                      <a:pt x="10702" y="17931"/>
                      <a:pt x="10761" y="17945"/>
                      <a:pt x="10805" y="17961"/>
                    </a:cubicBezTo>
                    <a:cubicBezTo>
                      <a:pt x="10835" y="17975"/>
                      <a:pt x="10864" y="17990"/>
                      <a:pt x="10880" y="18004"/>
                    </a:cubicBezTo>
                    <a:cubicBezTo>
                      <a:pt x="10895" y="18004"/>
                      <a:pt x="10906" y="18008"/>
                      <a:pt x="10915" y="18012"/>
                    </a:cubicBezTo>
                    <a:lnTo>
                      <a:pt x="10915" y="18012"/>
                    </a:lnTo>
                    <a:cubicBezTo>
                      <a:pt x="10940" y="18035"/>
                      <a:pt x="10967" y="18055"/>
                      <a:pt x="10995" y="18073"/>
                    </a:cubicBezTo>
                    <a:lnTo>
                      <a:pt x="10995" y="18073"/>
                    </a:lnTo>
                    <a:cubicBezTo>
                      <a:pt x="11021" y="18091"/>
                      <a:pt x="11048" y="18106"/>
                      <a:pt x="11077" y="18118"/>
                    </a:cubicBezTo>
                    <a:lnTo>
                      <a:pt x="11077" y="18118"/>
                    </a:lnTo>
                    <a:cubicBezTo>
                      <a:pt x="11080" y="18120"/>
                      <a:pt x="11083" y="18121"/>
                      <a:pt x="11087" y="18123"/>
                    </a:cubicBezTo>
                    <a:cubicBezTo>
                      <a:pt x="11153" y="18152"/>
                      <a:pt x="11227" y="18167"/>
                      <a:pt x="11301" y="18167"/>
                    </a:cubicBezTo>
                    <a:cubicBezTo>
                      <a:pt x="11375" y="18167"/>
                      <a:pt x="11448" y="18152"/>
                      <a:pt x="11515" y="18123"/>
                    </a:cubicBezTo>
                    <a:cubicBezTo>
                      <a:pt x="11648" y="18079"/>
                      <a:pt x="11767" y="17961"/>
                      <a:pt x="11826" y="17827"/>
                    </a:cubicBezTo>
                    <a:cubicBezTo>
                      <a:pt x="11834" y="17803"/>
                      <a:pt x="11840" y="17778"/>
                      <a:pt x="11845" y="17752"/>
                    </a:cubicBezTo>
                    <a:lnTo>
                      <a:pt x="11845" y="17752"/>
                    </a:lnTo>
                    <a:cubicBezTo>
                      <a:pt x="11878" y="17638"/>
                      <a:pt x="11875" y="17515"/>
                      <a:pt x="11826" y="17399"/>
                    </a:cubicBezTo>
                    <a:cubicBezTo>
                      <a:pt x="11603" y="16896"/>
                      <a:pt x="11367" y="16394"/>
                      <a:pt x="11116" y="15905"/>
                    </a:cubicBezTo>
                    <a:cubicBezTo>
                      <a:pt x="11042" y="15773"/>
                      <a:pt x="10968" y="15639"/>
                      <a:pt x="10864" y="15507"/>
                    </a:cubicBezTo>
                    <a:cubicBezTo>
                      <a:pt x="10821" y="15432"/>
                      <a:pt x="10761" y="15359"/>
                      <a:pt x="10702" y="15285"/>
                    </a:cubicBezTo>
                    <a:cubicBezTo>
                      <a:pt x="10643" y="15211"/>
                      <a:pt x="10569" y="15152"/>
                      <a:pt x="10495" y="15078"/>
                    </a:cubicBezTo>
                    <a:cubicBezTo>
                      <a:pt x="10377" y="14989"/>
                      <a:pt x="10243" y="14916"/>
                      <a:pt x="10125" y="14857"/>
                    </a:cubicBezTo>
                    <a:cubicBezTo>
                      <a:pt x="10037" y="14812"/>
                      <a:pt x="9948" y="14768"/>
                      <a:pt x="9875" y="14738"/>
                    </a:cubicBezTo>
                    <a:cubicBezTo>
                      <a:pt x="9741" y="14679"/>
                      <a:pt x="9638" y="14650"/>
                      <a:pt x="9549" y="14605"/>
                    </a:cubicBezTo>
                    <a:cubicBezTo>
                      <a:pt x="9445" y="14561"/>
                      <a:pt x="9372" y="14531"/>
                      <a:pt x="9313" y="14486"/>
                    </a:cubicBezTo>
                    <a:cubicBezTo>
                      <a:pt x="9268" y="14457"/>
                      <a:pt x="9224" y="14413"/>
                      <a:pt x="9179" y="14368"/>
                    </a:cubicBezTo>
                    <a:cubicBezTo>
                      <a:pt x="9106" y="14295"/>
                      <a:pt x="9031" y="14206"/>
                      <a:pt x="8943" y="14102"/>
                    </a:cubicBezTo>
                    <a:cubicBezTo>
                      <a:pt x="8854" y="13999"/>
                      <a:pt x="8765" y="13881"/>
                      <a:pt x="8662" y="13747"/>
                    </a:cubicBezTo>
                    <a:cubicBezTo>
                      <a:pt x="8574" y="13629"/>
                      <a:pt x="8456" y="13511"/>
                      <a:pt x="8351" y="13422"/>
                    </a:cubicBezTo>
                    <a:cubicBezTo>
                      <a:pt x="8263" y="13349"/>
                      <a:pt x="8160" y="13274"/>
                      <a:pt x="8071" y="13231"/>
                    </a:cubicBezTo>
                    <a:cubicBezTo>
                      <a:pt x="7923" y="13142"/>
                      <a:pt x="7760" y="13083"/>
                      <a:pt x="7598" y="13053"/>
                    </a:cubicBezTo>
                    <a:cubicBezTo>
                      <a:pt x="7435" y="13008"/>
                      <a:pt x="7273" y="12994"/>
                      <a:pt x="7110" y="12994"/>
                    </a:cubicBezTo>
                    <a:lnTo>
                      <a:pt x="6918" y="12994"/>
                    </a:lnTo>
                    <a:cubicBezTo>
                      <a:pt x="6770" y="13008"/>
                      <a:pt x="6652" y="13024"/>
                      <a:pt x="6534" y="13038"/>
                    </a:cubicBezTo>
                    <a:cubicBezTo>
                      <a:pt x="6430" y="13053"/>
                      <a:pt x="6327" y="13067"/>
                      <a:pt x="6268" y="13067"/>
                    </a:cubicBezTo>
                    <a:cubicBezTo>
                      <a:pt x="6223" y="13067"/>
                      <a:pt x="6209" y="13067"/>
                      <a:pt x="6179" y="13053"/>
                    </a:cubicBezTo>
                    <a:lnTo>
                      <a:pt x="6120" y="13053"/>
                    </a:lnTo>
                    <a:cubicBezTo>
                      <a:pt x="6091" y="13038"/>
                      <a:pt x="6061" y="13024"/>
                      <a:pt x="6016" y="13008"/>
                    </a:cubicBezTo>
                    <a:cubicBezTo>
                      <a:pt x="5986" y="12994"/>
                      <a:pt x="5957" y="12979"/>
                      <a:pt x="5913" y="12965"/>
                    </a:cubicBezTo>
                    <a:cubicBezTo>
                      <a:pt x="5868" y="12920"/>
                      <a:pt x="5795" y="12890"/>
                      <a:pt x="5720" y="12846"/>
                    </a:cubicBezTo>
                    <a:cubicBezTo>
                      <a:pt x="5632" y="12801"/>
                      <a:pt x="5543" y="12758"/>
                      <a:pt x="5425" y="12713"/>
                    </a:cubicBezTo>
                    <a:cubicBezTo>
                      <a:pt x="5263" y="12654"/>
                      <a:pt x="5085" y="12639"/>
                      <a:pt x="4908" y="12639"/>
                    </a:cubicBezTo>
                    <a:cubicBezTo>
                      <a:pt x="4760" y="12639"/>
                      <a:pt x="4612" y="12654"/>
                      <a:pt x="4479" y="12683"/>
                    </a:cubicBezTo>
                    <a:cubicBezTo>
                      <a:pt x="4308" y="12720"/>
                      <a:pt x="4148" y="12787"/>
                      <a:pt x="3997" y="12859"/>
                    </a:cubicBezTo>
                    <a:lnTo>
                      <a:pt x="3997" y="12859"/>
                    </a:lnTo>
                    <a:cubicBezTo>
                      <a:pt x="4589" y="12129"/>
                      <a:pt x="5184" y="11506"/>
                      <a:pt x="5756" y="10977"/>
                    </a:cubicBezTo>
                    <a:lnTo>
                      <a:pt x="5756" y="10977"/>
                    </a:lnTo>
                    <a:lnTo>
                      <a:pt x="5981" y="10998"/>
                    </a:lnTo>
                    <a:lnTo>
                      <a:pt x="5981" y="10998"/>
                    </a:lnTo>
                    <a:cubicBezTo>
                      <a:pt x="6049" y="11142"/>
                      <a:pt x="6127" y="11307"/>
                      <a:pt x="6209" y="11471"/>
                    </a:cubicBezTo>
                    <a:cubicBezTo>
                      <a:pt x="6282" y="11619"/>
                      <a:pt x="6371" y="11767"/>
                      <a:pt x="6445" y="11900"/>
                    </a:cubicBezTo>
                    <a:cubicBezTo>
                      <a:pt x="6475" y="11959"/>
                      <a:pt x="6519" y="12019"/>
                      <a:pt x="6564" y="12092"/>
                    </a:cubicBezTo>
                    <a:cubicBezTo>
                      <a:pt x="6607" y="12151"/>
                      <a:pt x="6637" y="12210"/>
                      <a:pt x="6682" y="12255"/>
                    </a:cubicBezTo>
                    <a:lnTo>
                      <a:pt x="6696" y="12269"/>
                    </a:lnTo>
                    <a:cubicBezTo>
                      <a:pt x="6755" y="12344"/>
                      <a:pt x="6844" y="12432"/>
                      <a:pt x="6918" y="12521"/>
                    </a:cubicBezTo>
                    <a:cubicBezTo>
                      <a:pt x="6992" y="12594"/>
                      <a:pt x="7066" y="12654"/>
                      <a:pt x="7139" y="12713"/>
                    </a:cubicBezTo>
                    <a:cubicBezTo>
                      <a:pt x="7258" y="12801"/>
                      <a:pt x="7391" y="12890"/>
                      <a:pt x="7539" y="12949"/>
                    </a:cubicBezTo>
                    <a:cubicBezTo>
                      <a:pt x="7628" y="12994"/>
                      <a:pt x="7701" y="13008"/>
                      <a:pt x="7790" y="13038"/>
                    </a:cubicBezTo>
                    <a:cubicBezTo>
                      <a:pt x="7878" y="13053"/>
                      <a:pt x="7967" y="13067"/>
                      <a:pt x="8071" y="13067"/>
                    </a:cubicBezTo>
                    <a:lnTo>
                      <a:pt x="8085" y="13067"/>
                    </a:lnTo>
                    <a:cubicBezTo>
                      <a:pt x="8160" y="13067"/>
                      <a:pt x="8233" y="13053"/>
                      <a:pt x="8308" y="13053"/>
                    </a:cubicBezTo>
                    <a:cubicBezTo>
                      <a:pt x="8426" y="13024"/>
                      <a:pt x="8529" y="12994"/>
                      <a:pt x="8618" y="12965"/>
                    </a:cubicBezTo>
                    <a:cubicBezTo>
                      <a:pt x="8692" y="12949"/>
                      <a:pt x="8751" y="12920"/>
                      <a:pt x="8810" y="12905"/>
                    </a:cubicBezTo>
                    <a:cubicBezTo>
                      <a:pt x="8884" y="12876"/>
                      <a:pt x="8958" y="12846"/>
                      <a:pt x="9017" y="12831"/>
                    </a:cubicBezTo>
                    <a:cubicBezTo>
                      <a:pt x="9047" y="12831"/>
                      <a:pt x="9061" y="12831"/>
                      <a:pt x="9091" y="12817"/>
                    </a:cubicBezTo>
                    <a:lnTo>
                      <a:pt x="9150" y="12817"/>
                    </a:lnTo>
                    <a:cubicBezTo>
                      <a:pt x="9165" y="12817"/>
                      <a:pt x="9179" y="12831"/>
                      <a:pt x="9195" y="12831"/>
                    </a:cubicBezTo>
                    <a:cubicBezTo>
                      <a:pt x="9209" y="12831"/>
                      <a:pt x="9224" y="12846"/>
                      <a:pt x="9254" y="12846"/>
                    </a:cubicBezTo>
                    <a:cubicBezTo>
                      <a:pt x="9283" y="12876"/>
                      <a:pt x="9327" y="12905"/>
                      <a:pt x="9372" y="12935"/>
                    </a:cubicBezTo>
                    <a:cubicBezTo>
                      <a:pt x="9416" y="12965"/>
                      <a:pt x="9461" y="13008"/>
                      <a:pt x="9504" y="13053"/>
                    </a:cubicBezTo>
                    <a:cubicBezTo>
                      <a:pt x="9579" y="13112"/>
                      <a:pt x="9652" y="13201"/>
                      <a:pt x="9741" y="13274"/>
                    </a:cubicBezTo>
                    <a:cubicBezTo>
                      <a:pt x="9845" y="13349"/>
                      <a:pt x="9948" y="13438"/>
                      <a:pt x="10066" y="13511"/>
                    </a:cubicBezTo>
                    <a:cubicBezTo>
                      <a:pt x="10170" y="13585"/>
                      <a:pt x="10288" y="13645"/>
                      <a:pt x="10391" y="13688"/>
                    </a:cubicBezTo>
                    <a:cubicBezTo>
                      <a:pt x="10598" y="13763"/>
                      <a:pt x="10791" y="13807"/>
                      <a:pt x="10968" y="13836"/>
                    </a:cubicBezTo>
                    <a:cubicBezTo>
                      <a:pt x="11116" y="13851"/>
                      <a:pt x="11249" y="13866"/>
                      <a:pt x="11382" y="13866"/>
                    </a:cubicBezTo>
                    <a:cubicBezTo>
                      <a:pt x="11574" y="13881"/>
                      <a:pt x="11767" y="13881"/>
                      <a:pt x="11929" y="13895"/>
                    </a:cubicBezTo>
                    <a:cubicBezTo>
                      <a:pt x="12106" y="13911"/>
                      <a:pt x="12254" y="13925"/>
                      <a:pt x="12387" y="13954"/>
                    </a:cubicBezTo>
                    <a:cubicBezTo>
                      <a:pt x="12490" y="13970"/>
                      <a:pt x="12608" y="13999"/>
                      <a:pt x="12742" y="14043"/>
                    </a:cubicBezTo>
                    <a:cubicBezTo>
                      <a:pt x="12860" y="14088"/>
                      <a:pt x="13022" y="14118"/>
                      <a:pt x="13186" y="14147"/>
                    </a:cubicBezTo>
                    <a:cubicBezTo>
                      <a:pt x="13288" y="14161"/>
                      <a:pt x="13377" y="14177"/>
                      <a:pt x="13481" y="14177"/>
                    </a:cubicBezTo>
                    <a:cubicBezTo>
                      <a:pt x="13629" y="14177"/>
                      <a:pt x="13777" y="14161"/>
                      <a:pt x="13939" y="14102"/>
                    </a:cubicBezTo>
                    <a:cubicBezTo>
                      <a:pt x="14013" y="14088"/>
                      <a:pt x="14087" y="14058"/>
                      <a:pt x="14175" y="14013"/>
                    </a:cubicBezTo>
                    <a:cubicBezTo>
                      <a:pt x="14250" y="13970"/>
                      <a:pt x="14323" y="13911"/>
                      <a:pt x="14398" y="13851"/>
                    </a:cubicBezTo>
                    <a:cubicBezTo>
                      <a:pt x="14575" y="13704"/>
                      <a:pt x="14634" y="13452"/>
                      <a:pt x="14545" y="13231"/>
                    </a:cubicBezTo>
                    <a:cubicBezTo>
                      <a:pt x="14294" y="12594"/>
                      <a:pt x="14043" y="11959"/>
                      <a:pt x="13777" y="11323"/>
                    </a:cubicBezTo>
                    <a:cubicBezTo>
                      <a:pt x="13732" y="11205"/>
                      <a:pt x="13673" y="11073"/>
                      <a:pt x="13614" y="10954"/>
                    </a:cubicBezTo>
                    <a:cubicBezTo>
                      <a:pt x="13554" y="10850"/>
                      <a:pt x="13495" y="10747"/>
                      <a:pt x="13422" y="10659"/>
                    </a:cubicBezTo>
                    <a:cubicBezTo>
                      <a:pt x="13377" y="10584"/>
                      <a:pt x="13318" y="10511"/>
                      <a:pt x="13245" y="10436"/>
                    </a:cubicBezTo>
                    <a:cubicBezTo>
                      <a:pt x="13200" y="10393"/>
                      <a:pt x="13141" y="10334"/>
                      <a:pt x="13081" y="10289"/>
                    </a:cubicBezTo>
                    <a:cubicBezTo>
                      <a:pt x="12993" y="10215"/>
                      <a:pt x="12890" y="10156"/>
                      <a:pt x="12772" y="10111"/>
                    </a:cubicBezTo>
                    <a:cubicBezTo>
                      <a:pt x="12653" y="10067"/>
                      <a:pt x="12520" y="10038"/>
                      <a:pt x="12387" y="10023"/>
                    </a:cubicBezTo>
                    <a:lnTo>
                      <a:pt x="12313" y="10023"/>
                    </a:lnTo>
                    <a:cubicBezTo>
                      <a:pt x="12210" y="10023"/>
                      <a:pt x="12121" y="10038"/>
                      <a:pt x="12047" y="10052"/>
                    </a:cubicBezTo>
                    <a:cubicBezTo>
                      <a:pt x="11988" y="10052"/>
                      <a:pt x="11944" y="10067"/>
                      <a:pt x="11899" y="10082"/>
                    </a:cubicBezTo>
                    <a:cubicBezTo>
                      <a:pt x="11826" y="10097"/>
                      <a:pt x="11767" y="10111"/>
                      <a:pt x="11722" y="10127"/>
                    </a:cubicBezTo>
                    <a:lnTo>
                      <a:pt x="11560" y="10127"/>
                    </a:lnTo>
                    <a:cubicBezTo>
                      <a:pt x="11544" y="10111"/>
                      <a:pt x="11515" y="10111"/>
                      <a:pt x="11485" y="10097"/>
                    </a:cubicBezTo>
                    <a:cubicBezTo>
                      <a:pt x="11441" y="10067"/>
                      <a:pt x="11367" y="10023"/>
                      <a:pt x="11294" y="9979"/>
                    </a:cubicBezTo>
                    <a:cubicBezTo>
                      <a:pt x="11249" y="9934"/>
                      <a:pt x="11189" y="9875"/>
                      <a:pt x="11116" y="9831"/>
                    </a:cubicBezTo>
                    <a:cubicBezTo>
                      <a:pt x="11027" y="9742"/>
                      <a:pt x="10923" y="9638"/>
                      <a:pt x="10791" y="9550"/>
                    </a:cubicBezTo>
                    <a:cubicBezTo>
                      <a:pt x="10673" y="9447"/>
                      <a:pt x="10539" y="9343"/>
                      <a:pt x="10362" y="9269"/>
                    </a:cubicBezTo>
                    <a:cubicBezTo>
                      <a:pt x="10200" y="9195"/>
                      <a:pt x="10037" y="9136"/>
                      <a:pt x="9875" y="9106"/>
                    </a:cubicBezTo>
                    <a:cubicBezTo>
                      <a:pt x="9727" y="9077"/>
                      <a:pt x="9564" y="9062"/>
                      <a:pt x="9416" y="9062"/>
                    </a:cubicBezTo>
                    <a:cubicBezTo>
                      <a:pt x="9254" y="9062"/>
                      <a:pt x="9091" y="9077"/>
                      <a:pt x="8943" y="9106"/>
                    </a:cubicBezTo>
                    <a:cubicBezTo>
                      <a:pt x="8781" y="9121"/>
                      <a:pt x="8647" y="9136"/>
                      <a:pt x="8515" y="9165"/>
                    </a:cubicBezTo>
                    <a:lnTo>
                      <a:pt x="8292" y="9210"/>
                    </a:lnTo>
                    <a:cubicBezTo>
                      <a:pt x="8173" y="9234"/>
                      <a:pt x="8043" y="9267"/>
                      <a:pt x="7896" y="9303"/>
                    </a:cubicBezTo>
                    <a:lnTo>
                      <a:pt x="7896" y="9303"/>
                    </a:lnTo>
                    <a:cubicBezTo>
                      <a:pt x="8327" y="9024"/>
                      <a:pt x="8731" y="8793"/>
                      <a:pt x="9105" y="8603"/>
                    </a:cubicBezTo>
                    <a:lnTo>
                      <a:pt x="9105" y="8603"/>
                    </a:lnTo>
                    <a:cubicBezTo>
                      <a:pt x="9110" y="8603"/>
                      <a:pt x="9115" y="8604"/>
                      <a:pt x="9120" y="8604"/>
                    </a:cubicBezTo>
                    <a:cubicBezTo>
                      <a:pt x="9179" y="8619"/>
                      <a:pt x="9224" y="8619"/>
                      <a:pt x="9283" y="8633"/>
                    </a:cubicBezTo>
                    <a:cubicBezTo>
                      <a:pt x="9564" y="8663"/>
                      <a:pt x="9830" y="8678"/>
                      <a:pt x="10111" y="8678"/>
                    </a:cubicBezTo>
                    <a:cubicBezTo>
                      <a:pt x="10569" y="8678"/>
                      <a:pt x="11027" y="8633"/>
                      <a:pt x="11485" y="8544"/>
                    </a:cubicBezTo>
                    <a:cubicBezTo>
                      <a:pt x="11662" y="8501"/>
                      <a:pt x="11840" y="8456"/>
                      <a:pt x="11988" y="8426"/>
                    </a:cubicBezTo>
                    <a:cubicBezTo>
                      <a:pt x="12135" y="8397"/>
                      <a:pt x="12283" y="8382"/>
                      <a:pt x="12402" y="8382"/>
                    </a:cubicBezTo>
                    <a:lnTo>
                      <a:pt x="12431" y="8382"/>
                    </a:lnTo>
                    <a:cubicBezTo>
                      <a:pt x="12520" y="8382"/>
                      <a:pt x="12624" y="8382"/>
                      <a:pt x="12742" y="8397"/>
                    </a:cubicBezTo>
                    <a:cubicBezTo>
                      <a:pt x="12860" y="8412"/>
                      <a:pt x="12993" y="8426"/>
                      <a:pt x="13141" y="8426"/>
                    </a:cubicBezTo>
                    <a:cubicBezTo>
                      <a:pt x="13229" y="8426"/>
                      <a:pt x="13333" y="8412"/>
                      <a:pt x="13436" y="8397"/>
                    </a:cubicBezTo>
                    <a:cubicBezTo>
                      <a:pt x="13525" y="8382"/>
                      <a:pt x="13643" y="8367"/>
                      <a:pt x="13747" y="8323"/>
                    </a:cubicBezTo>
                    <a:cubicBezTo>
                      <a:pt x="13880" y="8278"/>
                      <a:pt x="13984" y="8219"/>
                      <a:pt x="14087" y="8160"/>
                    </a:cubicBezTo>
                    <a:cubicBezTo>
                      <a:pt x="14161" y="8131"/>
                      <a:pt x="14220" y="8087"/>
                      <a:pt x="14279" y="8042"/>
                    </a:cubicBezTo>
                    <a:cubicBezTo>
                      <a:pt x="14368" y="7983"/>
                      <a:pt x="14441" y="7924"/>
                      <a:pt x="14516" y="7880"/>
                    </a:cubicBezTo>
                    <a:cubicBezTo>
                      <a:pt x="14575" y="7835"/>
                      <a:pt x="14634" y="7805"/>
                      <a:pt x="14678" y="7791"/>
                    </a:cubicBezTo>
                    <a:cubicBezTo>
                      <a:pt x="14707" y="7776"/>
                      <a:pt x="14752" y="7762"/>
                      <a:pt x="14796" y="7762"/>
                    </a:cubicBezTo>
                    <a:cubicBezTo>
                      <a:pt x="14885" y="7746"/>
                      <a:pt x="14973" y="7732"/>
                      <a:pt x="15092" y="7717"/>
                    </a:cubicBezTo>
                    <a:cubicBezTo>
                      <a:pt x="15210" y="7717"/>
                      <a:pt x="15344" y="7702"/>
                      <a:pt x="15491" y="7687"/>
                    </a:cubicBezTo>
                    <a:cubicBezTo>
                      <a:pt x="15521" y="7687"/>
                      <a:pt x="15535" y="7673"/>
                      <a:pt x="15565" y="7673"/>
                    </a:cubicBezTo>
                    <a:cubicBezTo>
                      <a:pt x="15610" y="7673"/>
                      <a:pt x="15653" y="7658"/>
                      <a:pt x="15698" y="7643"/>
                    </a:cubicBezTo>
                    <a:cubicBezTo>
                      <a:pt x="15772" y="7614"/>
                      <a:pt x="15860" y="7584"/>
                      <a:pt x="15949" y="7555"/>
                    </a:cubicBezTo>
                    <a:cubicBezTo>
                      <a:pt x="16023" y="7525"/>
                      <a:pt x="16097" y="7496"/>
                      <a:pt x="16171" y="7451"/>
                    </a:cubicBezTo>
                    <a:cubicBezTo>
                      <a:pt x="16215" y="7421"/>
                      <a:pt x="16274" y="7391"/>
                      <a:pt x="16333" y="7362"/>
                    </a:cubicBezTo>
                    <a:cubicBezTo>
                      <a:pt x="16378" y="7332"/>
                      <a:pt x="16422" y="7303"/>
                      <a:pt x="16452" y="7273"/>
                    </a:cubicBezTo>
                    <a:cubicBezTo>
                      <a:pt x="16496" y="7244"/>
                      <a:pt x="16526" y="7214"/>
                      <a:pt x="16556" y="7185"/>
                    </a:cubicBezTo>
                    <a:cubicBezTo>
                      <a:pt x="16599" y="7125"/>
                      <a:pt x="16658" y="7066"/>
                      <a:pt x="16703" y="6978"/>
                    </a:cubicBezTo>
                    <a:cubicBezTo>
                      <a:pt x="16718" y="6934"/>
                      <a:pt x="16733" y="6889"/>
                      <a:pt x="16747" y="6830"/>
                    </a:cubicBezTo>
                    <a:cubicBezTo>
                      <a:pt x="16763" y="6786"/>
                      <a:pt x="16777" y="6727"/>
                      <a:pt x="16777" y="6652"/>
                    </a:cubicBezTo>
                    <a:cubicBezTo>
                      <a:pt x="16777" y="6609"/>
                      <a:pt x="16777" y="6564"/>
                      <a:pt x="16763" y="6520"/>
                    </a:cubicBezTo>
                    <a:cubicBezTo>
                      <a:pt x="16747" y="6461"/>
                      <a:pt x="16733" y="6402"/>
                      <a:pt x="16703" y="6343"/>
                    </a:cubicBezTo>
                    <a:cubicBezTo>
                      <a:pt x="16674" y="6283"/>
                      <a:pt x="16629" y="6239"/>
                      <a:pt x="16599" y="6195"/>
                    </a:cubicBezTo>
                    <a:cubicBezTo>
                      <a:pt x="16496" y="6077"/>
                      <a:pt x="16378" y="5929"/>
                      <a:pt x="16230" y="5795"/>
                    </a:cubicBezTo>
                    <a:cubicBezTo>
                      <a:pt x="16097" y="5663"/>
                      <a:pt x="15935" y="5529"/>
                      <a:pt x="15742" y="5411"/>
                    </a:cubicBezTo>
                    <a:cubicBezTo>
                      <a:pt x="15653" y="5352"/>
                      <a:pt x="15565" y="5308"/>
                      <a:pt x="15491" y="5263"/>
                    </a:cubicBezTo>
                    <a:cubicBezTo>
                      <a:pt x="15432" y="5233"/>
                      <a:pt x="15373" y="5204"/>
                      <a:pt x="15344" y="5174"/>
                    </a:cubicBezTo>
                    <a:cubicBezTo>
                      <a:pt x="15255" y="5115"/>
                      <a:pt x="15151" y="5056"/>
                      <a:pt x="15048" y="4997"/>
                    </a:cubicBezTo>
                    <a:cubicBezTo>
                      <a:pt x="14871" y="4908"/>
                      <a:pt x="14693" y="4864"/>
                      <a:pt x="14516" y="4820"/>
                    </a:cubicBezTo>
                    <a:cubicBezTo>
                      <a:pt x="14250" y="4760"/>
                      <a:pt x="13998" y="4731"/>
                      <a:pt x="13761" y="4717"/>
                    </a:cubicBezTo>
                    <a:cubicBezTo>
                      <a:pt x="13643" y="4701"/>
                      <a:pt x="13540" y="4701"/>
                      <a:pt x="13422" y="4687"/>
                    </a:cubicBezTo>
                    <a:cubicBezTo>
                      <a:pt x="13318" y="4687"/>
                      <a:pt x="13229" y="4672"/>
                      <a:pt x="13141" y="4672"/>
                    </a:cubicBezTo>
                    <a:cubicBezTo>
                      <a:pt x="12934" y="4642"/>
                      <a:pt x="12697" y="4613"/>
                      <a:pt x="12446" y="4613"/>
                    </a:cubicBezTo>
                    <a:cubicBezTo>
                      <a:pt x="12299" y="4613"/>
                      <a:pt x="12151" y="4628"/>
                      <a:pt x="11988" y="4658"/>
                    </a:cubicBezTo>
                    <a:cubicBezTo>
                      <a:pt x="11840" y="4687"/>
                      <a:pt x="11707" y="4717"/>
                      <a:pt x="11589" y="4760"/>
                    </a:cubicBezTo>
                    <a:cubicBezTo>
                      <a:pt x="11485" y="4790"/>
                      <a:pt x="11382" y="4820"/>
                      <a:pt x="11308" y="4835"/>
                    </a:cubicBezTo>
                    <a:cubicBezTo>
                      <a:pt x="11234" y="4849"/>
                      <a:pt x="11130" y="4864"/>
                      <a:pt x="11027" y="4879"/>
                    </a:cubicBezTo>
                    <a:lnTo>
                      <a:pt x="10776" y="4879"/>
                    </a:lnTo>
                    <a:cubicBezTo>
                      <a:pt x="10628" y="4894"/>
                      <a:pt x="10480" y="4894"/>
                      <a:pt x="10318" y="4924"/>
                    </a:cubicBezTo>
                    <a:cubicBezTo>
                      <a:pt x="10155" y="4938"/>
                      <a:pt x="9977" y="4983"/>
                      <a:pt x="9800" y="5056"/>
                    </a:cubicBezTo>
                    <a:cubicBezTo>
                      <a:pt x="9638" y="5115"/>
                      <a:pt x="9490" y="5204"/>
                      <a:pt x="9357" y="5293"/>
                    </a:cubicBezTo>
                    <a:cubicBezTo>
                      <a:pt x="9191" y="5420"/>
                      <a:pt x="9047" y="5570"/>
                      <a:pt x="8925" y="5733"/>
                    </a:cubicBezTo>
                    <a:lnTo>
                      <a:pt x="8925" y="5733"/>
                    </a:lnTo>
                    <a:cubicBezTo>
                      <a:pt x="8920" y="5681"/>
                      <a:pt x="8909" y="5630"/>
                      <a:pt x="8899" y="5588"/>
                    </a:cubicBezTo>
                    <a:cubicBezTo>
                      <a:pt x="8884" y="5515"/>
                      <a:pt x="8869" y="5440"/>
                      <a:pt x="8840" y="5367"/>
                    </a:cubicBezTo>
                    <a:cubicBezTo>
                      <a:pt x="8810" y="5322"/>
                      <a:pt x="8795" y="5293"/>
                      <a:pt x="8781" y="5263"/>
                    </a:cubicBezTo>
                    <a:cubicBezTo>
                      <a:pt x="8779" y="5261"/>
                      <a:pt x="8778" y="5258"/>
                      <a:pt x="8777" y="5256"/>
                    </a:cubicBezTo>
                    <a:lnTo>
                      <a:pt x="8777" y="5256"/>
                    </a:lnTo>
                    <a:cubicBezTo>
                      <a:pt x="8778" y="5254"/>
                      <a:pt x="8779" y="5251"/>
                      <a:pt x="8781" y="5249"/>
                    </a:cubicBezTo>
                    <a:cubicBezTo>
                      <a:pt x="8869" y="4983"/>
                      <a:pt x="8943" y="4731"/>
                      <a:pt x="9047" y="4494"/>
                    </a:cubicBezTo>
                    <a:cubicBezTo>
                      <a:pt x="9135" y="4258"/>
                      <a:pt x="9254" y="4051"/>
                      <a:pt x="9372" y="3874"/>
                    </a:cubicBezTo>
                    <a:cubicBezTo>
                      <a:pt x="9431" y="3800"/>
                      <a:pt x="9490" y="3726"/>
                      <a:pt x="9549" y="3637"/>
                    </a:cubicBezTo>
                    <a:cubicBezTo>
                      <a:pt x="9608" y="3564"/>
                      <a:pt x="9652" y="3505"/>
                      <a:pt x="9711" y="3430"/>
                    </a:cubicBezTo>
                    <a:cubicBezTo>
                      <a:pt x="9800" y="3312"/>
                      <a:pt x="9875" y="3179"/>
                      <a:pt x="9948" y="3032"/>
                    </a:cubicBezTo>
                    <a:cubicBezTo>
                      <a:pt x="9977" y="2957"/>
                      <a:pt x="10022" y="2868"/>
                      <a:pt x="10037" y="2795"/>
                    </a:cubicBezTo>
                    <a:cubicBezTo>
                      <a:pt x="10066" y="2706"/>
                      <a:pt x="10081" y="2602"/>
                      <a:pt x="10096" y="2514"/>
                    </a:cubicBezTo>
                    <a:lnTo>
                      <a:pt x="10096" y="2366"/>
                    </a:lnTo>
                    <a:cubicBezTo>
                      <a:pt x="10096" y="2293"/>
                      <a:pt x="10096" y="2233"/>
                      <a:pt x="10081" y="2159"/>
                    </a:cubicBezTo>
                    <a:cubicBezTo>
                      <a:pt x="10081" y="2070"/>
                      <a:pt x="10066" y="1982"/>
                      <a:pt x="10052" y="1908"/>
                    </a:cubicBezTo>
                    <a:cubicBezTo>
                      <a:pt x="10037" y="1834"/>
                      <a:pt x="10022" y="1775"/>
                      <a:pt x="10022" y="1715"/>
                    </a:cubicBezTo>
                    <a:cubicBezTo>
                      <a:pt x="10007" y="1672"/>
                      <a:pt x="10007" y="1613"/>
                      <a:pt x="10007" y="1553"/>
                    </a:cubicBezTo>
                    <a:cubicBezTo>
                      <a:pt x="10007" y="1406"/>
                      <a:pt x="10037" y="1243"/>
                      <a:pt x="10081" y="1110"/>
                    </a:cubicBezTo>
                    <a:cubicBezTo>
                      <a:pt x="10081" y="1080"/>
                      <a:pt x="10096" y="1036"/>
                      <a:pt x="10111" y="976"/>
                    </a:cubicBezTo>
                    <a:cubicBezTo>
                      <a:pt x="10125" y="947"/>
                      <a:pt x="10125" y="917"/>
                      <a:pt x="10141" y="874"/>
                    </a:cubicBezTo>
                    <a:cubicBezTo>
                      <a:pt x="10141" y="844"/>
                      <a:pt x="10155" y="799"/>
                      <a:pt x="10155" y="740"/>
                    </a:cubicBezTo>
                    <a:cubicBezTo>
                      <a:pt x="10155" y="696"/>
                      <a:pt x="10141" y="637"/>
                      <a:pt x="10125" y="563"/>
                    </a:cubicBezTo>
                    <a:cubicBezTo>
                      <a:pt x="10111" y="503"/>
                      <a:pt x="10081" y="430"/>
                      <a:pt x="10052" y="371"/>
                    </a:cubicBezTo>
                    <a:cubicBezTo>
                      <a:pt x="10007" y="312"/>
                      <a:pt x="9963" y="237"/>
                      <a:pt x="9904" y="194"/>
                    </a:cubicBezTo>
                    <a:cubicBezTo>
                      <a:pt x="9875" y="164"/>
                      <a:pt x="9830" y="119"/>
                      <a:pt x="9770" y="105"/>
                    </a:cubicBezTo>
                    <a:cubicBezTo>
                      <a:pt x="9711" y="60"/>
                      <a:pt x="9638" y="30"/>
                      <a:pt x="9579" y="16"/>
                    </a:cubicBezTo>
                    <a:cubicBezTo>
                      <a:pt x="9504" y="1"/>
                      <a:pt x="9445" y="1"/>
                      <a:pt x="9402"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6"/>
              <p:cNvSpPr/>
              <p:nvPr/>
            </p:nvSpPr>
            <p:spPr>
              <a:xfrm>
                <a:off x="8672502" y="509732"/>
                <a:ext cx="339488" cy="941430"/>
              </a:xfrm>
              <a:custGeom>
                <a:avLst/>
                <a:gdLst/>
                <a:ahLst/>
                <a:cxnLst/>
                <a:rect l="l" t="t" r="r" b="b"/>
                <a:pathLst>
                  <a:path w="2913" h="8078" extrusionOk="0">
                    <a:moveTo>
                      <a:pt x="2410" y="0"/>
                    </a:moveTo>
                    <a:cubicBezTo>
                      <a:pt x="2099" y="75"/>
                      <a:pt x="1863" y="341"/>
                      <a:pt x="1656" y="592"/>
                    </a:cubicBezTo>
                    <a:cubicBezTo>
                      <a:pt x="1376" y="917"/>
                      <a:pt x="1110" y="1242"/>
                      <a:pt x="858" y="1583"/>
                    </a:cubicBezTo>
                    <a:cubicBezTo>
                      <a:pt x="680" y="1833"/>
                      <a:pt x="503" y="2115"/>
                      <a:pt x="474" y="2424"/>
                    </a:cubicBezTo>
                    <a:cubicBezTo>
                      <a:pt x="459" y="2572"/>
                      <a:pt x="474" y="2720"/>
                      <a:pt x="459" y="2868"/>
                    </a:cubicBezTo>
                    <a:cubicBezTo>
                      <a:pt x="371" y="3445"/>
                      <a:pt x="16" y="3903"/>
                      <a:pt x="45" y="4523"/>
                    </a:cubicBezTo>
                    <a:cubicBezTo>
                      <a:pt x="60" y="4746"/>
                      <a:pt x="119" y="4967"/>
                      <a:pt x="134" y="5203"/>
                    </a:cubicBezTo>
                    <a:cubicBezTo>
                      <a:pt x="164" y="5676"/>
                      <a:pt x="1" y="6165"/>
                      <a:pt x="105" y="6638"/>
                    </a:cubicBezTo>
                    <a:cubicBezTo>
                      <a:pt x="223" y="7095"/>
                      <a:pt x="578" y="7480"/>
                      <a:pt x="1006" y="7702"/>
                    </a:cubicBezTo>
                    <a:cubicBezTo>
                      <a:pt x="1272" y="7850"/>
                      <a:pt x="1626" y="8012"/>
                      <a:pt x="1937" y="8057"/>
                    </a:cubicBezTo>
                    <a:cubicBezTo>
                      <a:pt x="2031" y="8070"/>
                      <a:pt x="2105" y="8078"/>
                      <a:pt x="2165" y="8078"/>
                    </a:cubicBezTo>
                    <a:cubicBezTo>
                      <a:pt x="2377" y="8078"/>
                      <a:pt x="2407" y="7977"/>
                      <a:pt x="2499" y="7643"/>
                    </a:cubicBezTo>
                    <a:cubicBezTo>
                      <a:pt x="2677" y="6992"/>
                      <a:pt x="2750" y="6313"/>
                      <a:pt x="2706" y="5633"/>
                    </a:cubicBezTo>
                    <a:cubicBezTo>
                      <a:pt x="2691" y="5292"/>
                      <a:pt x="2647" y="4937"/>
                      <a:pt x="2691" y="4598"/>
                    </a:cubicBezTo>
                    <a:cubicBezTo>
                      <a:pt x="2736" y="4214"/>
                      <a:pt x="2913" y="3829"/>
                      <a:pt x="2839" y="3445"/>
                    </a:cubicBezTo>
                    <a:cubicBezTo>
                      <a:pt x="2765" y="3090"/>
                      <a:pt x="2529" y="2809"/>
                      <a:pt x="2440" y="2469"/>
                    </a:cubicBezTo>
                    <a:cubicBezTo>
                      <a:pt x="2263" y="1701"/>
                      <a:pt x="2395" y="784"/>
                      <a:pt x="2410"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6"/>
              <p:cNvSpPr/>
              <p:nvPr/>
            </p:nvSpPr>
            <p:spPr>
              <a:xfrm>
                <a:off x="9137627" y="161385"/>
                <a:ext cx="508358" cy="837707"/>
              </a:xfrm>
              <a:custGeom>
                <a:avLst/>
                <a:gdLst/>
                <a:ahLst/>
                <a:cxnLst/>
                <a:rect l="l" t="t" r="r" b="b"/>
                <a:pathLst>
                  <a:path w="4362" h="7188" extrusionOk="0">
                    <a:moveTo>
                      <a:pt x="4147" y="1"/>
                    </a:moveTo>
                    <a:cubicBezTo>
                      <a:pt x="4058" y="1"/>
                      <a:pt x="3954" y="37"/>
                      <a:pt x="3873" y="78"/>
                    </a:cubicBezTo>
                    <a:cubicBezTo>
                      <a:pt x="3430" y="329"/>
                      <a:pt x="2986" y="581"/>
                      <a:pt x="2543" y="847"/>
                    </a:cubicBezTo>
                    <a:cubicBezTo>
                      <a:pt x="2099" y="1142"/>
                      <a:pt x="1642" y="1438"/>
                      <a:pt x="1287" y="1836"/>
                    </a:cubicBezTo>
                    <a:cubicBezTo>
                      <a:pt x="932" y="2236"/>
                      <a:pt x="666" y="2739"/>
                      <a:pt x="637" y="3271"/>
                    </a:cubicBezTo>
                    <a:cubicBezTo>
                      <a:pt x="621" y="3566"/>
                      <a:pt x="680" y="3876"/>
                      <a:pt x="562" y="4142"/>
                    </a:cubicBezTo>
                    <a:cubicBezTo>
                      <a:pt x="473" y="4349"/>
                      <a:pt x="296" y="4512"/>
                      <a:pt x="207" y="4734"/>
                    </a:cubicBezTo>
                    <a:cubicBezTo>
                      <a:pt x="0" y="5147"/>
                      <a:pt x="178" y="5665"/>
                      <a:pt x="414" y="6064"/>
                    </a:cubicBezTo>
                    <a:cubicBezTo>
                      <a:pt x="562" y="6316"/>
                      <a:pt x="1317" y="7187"/>
                      <a:pt x="1317" y="7187"/>
                    </a:cubicBezTo>
                    <a:cubicBezTo>
                      <a:pt x="1317" y="7187"/>
                      <a:pt x="2351" y="6345"/>
                      <a:pt x="2661" y="6034"/>
                    </a:cubicBezTo>
                    <a:cubicBezTo>
                      <a:pt x="2942" y="5768"/>
                      <a:pt x="3223" y="5384"/>
                      <a:pt x="3075" y="5029"/>
                    </a:cubicBezTo>
                    <a:cubicBezTo>
                      <a:pt x="3031" y="4940"/>
                      <a:pt x="2972" y="4852"/>
                      <a:pt x="2957" y="4763"/>
                    </a:cubicBezTo>
                    <a:cubicBezTo>
                      <a:pt x="2942" y="4674"/>
                      <a:pt x="2972" y="4586"/>
                      <a:pt x="3002" y="4512"/>
                    </a:cubicBezTo>
                    <a:cubicBezTo>
                      <a:pt x="3179" y="3980"/>
                      <a:pt x="3356" y="3448"/>
                      <a:pt x="3666" y="2989"/>
                    </a:cubicBezTo>
                    <a:cubicBezTo>
                      <a:pt x="3918" y="2650"/>
                      <a:pt x="4243" y="2325"/>
                      <a:pt x="4287" y="1896"/>
                    </a:cubicBezTo>
                    <a:cubicBezTo>
                      <a:pt x="4317" y="1674"/>
                      <a:pt x="4243" y="1452"/>
                      <a:pt x="4214" y="1231"/>
                    </a:cubicBezTo>
                    <a:cubicBezTo>
                      <a:pt x="4184" y="950"/>
                      <a:pt x="4214" y="654"/>
                      <a:pt x="4302" y="374"/>
                    </a:cubicBezTo>
                    <a:cubicBezTo>
                      <a:pt x="4332" y="285"/>
                      <a:pt x="4361" y="167"/>
                      <a:pt x="4317" y="92"/>
                    </a:cubicBezTo>
                    <a:cubicBezTo>
                      <a:pt x="4283" y="26"/>
                      <a:pt x="4220" y="1"/>
                      <a:pt x="4147"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6"/>
              <p:cNvSpPr/>
              <p:nvPr/>
            </p:nvSpPr>
            <p:spPr>
              <a:xfrm>
                <a:off x="8829370" y="1633907"/>
                <a:ext cx="1014619" cy="514186"/>
              </a:xfrm>
              <a:custGeom>
                <a:avLst/>
                <a:gdLst/>
                <a:ahLst/>
                <a:cxnLst/>
                <a:rect l="l" t="t" r="r" b="b"/>
                <a:pathLst>
                  <a:path w="8706" h="4412" extrusionOk="0">
                    <a:moveTo>
                      <a:pt x="2315" y="0"/>
                    </a:moveTo>
                    <a:cubicBezTo>
                      <a:pt x="1908" y="0"/>
                      <a:pt x="1492" y="210"/>
                      <a:pt x="1167" y="465"/>
                    </a:cubicBezTo>
                    <a:cubicBezTo>
                      <a:pt x="901" y="672"/>
                      <a:pt x="0" y="1633"/>
                      <a:pt x="0" y="1633"/>
                    </a:cubicBezTo>
                    <a:cubicBezTo>
                      <a:pt x="0" y="1633"/>
                      <a:pt x="1079" y="2682"/>
                      <a:pt x="1463" y="3007"/>
                    </a:cubicBezTo>
                    <a:cubicBezTo>
                      <a:pt x="1718" y="3218"/>
                      <a:pt x="2046" y="3427"/>
                      <a:pt x="2363" y="3427"/>
                    </a:cubicBezTo>
                    <a:cubicBezTo>
                      <a:pt x="2469" y="3427"/>
                      <a:pt x="2574" y="3403"/>
                      <a:pt x="2675" y="3348"/>
                    </a:cubicBezTo>
                    <a:cubicBezTo>
                      <a:pt x="2764" y="3303"/>
                      <a:pt x="2852" y="3214"/>
                      <a:pt x="2956" y="3184"/>
                    </a:cubicBezTo>
                    <a:cubicBezTo>
                      <a:pt x="2984" y="3175"/>
                      <a:pt x="3013" y="3172"/>
                      <a:pt x="3042" y="3172"/>
                    </a:cubicBezTo>
                    <a:cubicBezTo>
                      <a:pt x="3109" y="3172"/>
                      <a:pt x="3180" y="3189"/>
                      <a:pt x="3252" y="3200"/>
                    </a:cubicBezTo>
                    <a:cubicBezTo>
                      <a:pt x="3873" y="3332"/>
                      <a:pt x="4494" y="3466"/>
                      <a:pt x="5055" y="3776"/>
                    </a:cubicBezTo>
                    <a:cubicBezTo>
                      <a:pt x="5474" y="4007"/>
                      <a:pt x="5866" y="4338"/>
                      <a:pt x="6338" y="4338"/>
                    </a:cubicBezTo>
                    <a:cubicBezTo>
                      <a:pt x="6349" y="4338"/>
                      <a:pt x="6360" y="4338"/>
                      <a:pt x="6370" y="4337"/>
                    </a:cubicBezTo>
                    <a:cubicBezTo>
                      <a:pt x="6622" y="4337"/>
                      <a:pt x="6873" y="4234"/>
                      <a:pt x="7125" y="4175"/>
                    </a:cubicBezTo>
                    <a:cubicBezTo>
                      <a:pt x="7295" y="4125"/>
                      <a:pt x="7499" y="4095"/>
                      <a:pt x="7691" y="4095"/>
                    </a:cubicBezTo>
                    <a:cubicBezTo>
                      <a:pt x="7783" y="4095"/>
                      <a:pt x="7871" y="4102"/>
                      <a:pt x="7952" y="4116"/>
                    </a:cubicBezTo>
                    <a:cubicBezTo>
                      <a:pt x="8071" y="4146"/>
                      <a:pt x="8662" y="4323"/>
                      <a:pt x="8706" y="4412"/>
                    </a:cubicBezTo>
                    <a:cubicBezTo>
                      <a:pt x="8499" y="3924"/>
                      <a:pt x="8278" y="3451"/>
                      <a:pt x="8012" y="2978"/>
                    </a:cubicBezTo>
                    <a:cubicBezTo>
                      <a:pt x="7893" y="2741"/>
                      <a:pt x="7746" y="2490"/>
                      <a:pt x="7539" y="2327"/>
                    </a:cubicBezTo>
                    <a:cubicBezTo>
                      <a:pt x="7213" y="2061"/>
                      <a:pt x="6755" y="1988"/>
                      <a:pt x="6400" y="1751"/>
                    </a:cubicBezTo>
                    <a:cubicBezTo>
                      <a:pt x="6090" y="1544"/>
                      <a:pt x="5883" y="1204"/>
                      <a:pt x="5631" y="908"/>
                    </a:cubicBezTo>
                    <a:cubicBezTo>
                      <a:pt x="5295" y="504"/>
                      <a:pt x="4970" y="358"/>
                      <a:pt x="4489" y="358"/>
                    </a:cubicBezTo>
                    <a:cubicBezTo>
                      <a:pt x="4443" y="358"/>
                      <a:pt x="4395" y="359"/>
                      <a:pt x="4346" y="362"/>
                    </a:cubicBezTo>
                    <a:cubicBezTo>
                      <a:pt x="4116" y="372"/>
                      <a:pt x="3878" y="427"/>
                      <a:pt x="3649" y="427"/>
                    </a:cubicBezTo>
                    <a:cubicBezTo>
                      <a:pt x="3554" y="427"/>
                      <a:pt x="3461" y="417"/>
                      <a:pt x="3370" y="391"/>
                    </a:cubicBezTo>
                    <a:cubicBezTo>
                      <a:pt x="3104" y="317"/>
                      <a:pt x="2897" y="140"/>
                      <a:pt x="2645" y="51"/>
                    </a:cubicBezTo>
                    <a:cubicBezTo>
                      <a:pt x="2537" y="16"/>
                      <a:pt x="2426" y="0"/>
                      <a:pt x="2315"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6"/>
              <p:cNvSpPr/>
              <p:nvPr/>
            </p:nvSpPr>
            <p:spPr>
              <a:xfrm>
                <a:off x="9256502" y="1217965"/>
                <a:ext cx="904486" cy="465238"/>
              </a:xfrm>
              <a:custGeom>
                <a:avLst/>
                <a:gdLst/>
                <a:ahLst/>
                <a:cxnLst/>
                <a:rect l="l" t="t" r="r" b="b"/>
                <a:pathLst>
                  <a:path w="7761" h="3992" extrusionOk="0">
                    <a:moveTo>
                      <a:pt x="3133" y="1"/>
                    </a:moveTo>
                    <a:cubicBezTo>
                      <a:pt x="2867" y="1"/>
                      <a:pt x="2594" y="42"/>
                      <a:pt x="2336" y="88"/>
                    </a:cubicBezTo>
                    <a:cubicBezTo>
                      <a:pt x="1804" y="176"/>
                      <a:pt x="1" y="679"/>
                      <a:pt x="1" y="679"/>
                    </a:cubicBezTo>
                    <a:cubicBezTo>
                      <a:pt x="1" y="679"/>
                      <a:pt x="547" y="1905"/>
                      <a:pt x="858" y="2290"/>
                    </a:cubicBezTo>
                    <a:cubicBezTo>
                      <a:pt x="1095" y="2585"/>
                      <a:pt x="1420" y="2881"/>
                      <a:pt x="1804" y="2881"/>
                    </a:cubicBezTo>
                    <a:cubicBezTo>
                      <a:pt x="2161" y="2881"/>
                      <a:pt x="2492" y="2640"/>
                      <a:pt x="2845" y="2640"/>
                    </a:cubicBezTo>
                    <a:cubicBezTo>
                      <a:pt x="2872" y="2640"/>
                      <a:pt x="2900" y="2641"/>
                      <a:pt x="2928" y="2644"/>
                    </a:cubicBezTo>
                    <a:cubicBezTo>
                      <a:pt x="3415" y="2674"/>
                      <a:pt x="3696" y="3162"/>
                      <a:pt x="4095" y="3428"/>
                    </a:cubicBezTo>
                    <a:cubicBezTo>
                      <a:pt x="4716" y="3813"/>
                      <a:pt x="5529" y="3635"/>
                      <a:pt x="6239" y="3783"/>
                    </a:cubicBezTo>
                    <a:cubicBezTo>
                      <a:pt x="6505" y="3827"/>
                      <a:pt x="6741" y="3931"/>
                      <a:pt x="7007" y="3975"/>
                    </a:cubicBezTo>
                    <a:cubicBezTo>
                      <a:pt x="7071" y="3985"/>
                      <a:pt x="7137" y="3991"/>
                      <a:pt x="7203" y="3991"/>
                    </a:cubicBezTo>
                    <a:cubicBezTo>
                      <a:pt x="7410" y="3991"/>
                      <a:pt x="7615" y="3936"/>
                      <a:pt x="7760" y="3813"/>
                    </a:cubicBezTo>
                    <a:cubicBezTo>
                      <a:pt x="7510" y="3176"/>
                      <a:pt x="7244" y="2541"/>
                      <a:pt x="6992" y="1905"/>
                    </a:cubicBezTo>
                    <a:cubicBezTo>
                      <a:pt x="6814" y="1477"/>
                      <a:pt x="6564" y="989"/>
                      <a:pt x="6091" y="959"/>
                    </a:cubicBezTo>
                    <a:cubicBezTo>
                      <a:pt x="6077" y="958"/>
                      <a:pt x="6064" y="958"/>
                      <a:pt x="6051" y="958"/>
                    </a:cubicBezTo>
                    <a:cubicBezTo>
                      <a:pt x="5827" y="958"/>
                      <a:pt x="5604" y="1063"/>
                      <a:pt x="5381" y="1063"/>
                    </a:cubicBezTo>
                    <a:cubicBezTo>
                      <a:pt x="5375" y="1063"/>
                      <a:pt x="5369" y="1063"/>
                      <a:pt x="5362" y="1063"/>
                    </a:cubicBezTo>
                    <a:cubicBezTo>
                      <a:pt x="4767" y="1063"/>
                      <a:pt x="4400" y="410"/>
                      <a:pt x="3858" y="147"/>
                    </a:cubicBezTo>
                    <a:cubicBezTo>
                      <a:pt x="3635" y="38"/>
                      <a:pt x="3387" y="1"/>
                      <a:pt x="3133"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6"/>
              <p:cNvSpPr/>
              <p:nvPr/>
            </p:nvSpPr>
            <p:spPr>
              <a:xfrm>
                <a:off x="8589873" y="914603"/>
                <a:ext cx="1228358" cy="1171485"/>
              </a:xfrm>
              <a:custGeom>
                <a:avLst/>
                <a:gdLst/>
                <a:ahLst/>
                <a:cxnLst/>
                <a:rect l="l" t="t" r="r" b="b"/>
                <a:pathLst>
                  <a:path w="10540" h="10052" extrusionOk="0">
                    <a:moveTo>
                      <a:pt x="10392" y="1"/>
                    </a:moveTo>
                    <a:cubicBezTo>
                      <a:pt x="10333" y="15"/>
                      <a:pt x="8750" y="385"/>
                      <a:pt x="6681" y="1788"/>
                    </a:cubicBezTo>
                    <a:cubicBezTo>
                      <a:pt x="4775" y="3075"/>
                      <a:pt x="2069" y="5529"/>
                      <a:pt x="30" y="9889"/>
                    </a:cubicBezTo>
                    <a:cubicBezTo>
                      <a:pt x="0" y="9948"/>
                      <a:pt x="30" y="10007"/>
                      <a:pt x="89" y="10036"/>
                    </a:cubicBezTo>
                    <a:cubicBezTo>
                      <a:pt x="104" y="10036"/>
                      <a:pt x="118" y="10052"/>
                      <a:pt x="134" y="10052"/>
                    </a:cubicBezTo>
                    <a:cubicBezTo>
                      <a:pt x="177" y="10052"/>
                      <a:pt x="207" y="10022"/>
                      <a:pt x="237" y="9977"/>
                    </a:cubicBezTo>
                    <a:cubicBezTo>
                      <a:pt x="2247" y="5677"/>
                      <a:pt x="4907" y="3252"/>
                      <a:pt x="6799" y="1981"/>
                    </a:cubicBezTo>
                    <a:cubicBezTo>
                      <a:pt x="8839" y="606"/>
                      <a:pt x="10421" y="237"/>
                      <a:pt x="10436" y="222"/>
                    </a:cubicBezTo>
                    <a:cubicBezTo>
                      <a:pt x="10495" y="207"/>
                      <a:pt x="10540" y="148"/>
                      <a:pt x="10524" y="89"/>
                    </a:cubicBezTo>
                    <a:cubicBezTo>
                      <a:pt x="10510" y="30"/>
                      <a:pt x="10451" y="1"/>
                      <a:pt x="10392"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6"/>
              <p:cNvSpPr/>
              <p:nvPr/>
            </p:nvSpPr>
            <p:spPr>
              <a:xfrm>
                <a:off x="9559748" y="698765"/>
                <a:ext cx="878614" cy="344150"/>
              </a:xfrm>
              <a:custGeom>
                <a:avLst/>
                <a:gdLst/>
                <a:ahLst/>
                <a:cxnLst/>
                <a:rect l="l" t="t" r="r" b="b"/>
                <a:pathLst>
                  <a:path w="7539" h="2953" extrusionOk="0">
                    <a:moveTo>
                      <a:pt x="3612" y="1"/>
                    </a:moveTo>
                    <a:cubicBezTo>
                      <a:pt x="3482" y="1"/>
                      <a:pt x="3353" y="10"/>
                      <a:pt x="3223" y="34"/>
                    </a:cubicBezTo>
                    <a:cubicBezTo>
                      <a:pt x="3000" y="79"/>
                      <a:pt x="2779" y="167"/>
                      <a:pt x="2557" y="211"/>
                    </a:cubicBezTo>
                    <a:cubicBezTo>
                      <a:pt x="2084" y="315"/>
                      <a:pt x="1581" y="227"/>
                      <a:pt x="1138" y="404"/>
                    </a:cubicBezTo>
                    <a:cubicBezTo>
                      <a:pt x="695" y="581"/>
                      <a:pt x="369" y="995"/>
                      <a:pt x="207" y="1439"/>
                    </a:cubicBezTo>
                    <a:cubicBezTo>
                      <a:pt x="103" y="1734"/>
                      <a:pt x="0" y="2103"/>
                      <a:pt x="0" y="2428"/>
                    </a:cubicBezTo>
                    <a:cubicBezTo>
                      <a:pt x="0" y="2842"/>
                      <a:pt x="44" y="2858"/>
                      <a:pt x="488" y="2901"/>
                    </a:cubicBezTo>
                    <a:cubicBezTo>
                      <a:pt x="744" y="2936"/>
                      <a:pt x="1004" y="2952"/>
                      <a:pt x="1264" y="2952"/>
                    </a:cubicBezTo>
                    <a:cubicBezTo>
                      <a:pt x="1681" y="2952"/>
                      <a:pt x="2098" y="2910"/>
                      <a:pt x="2498" y="2828"/>
                    </a:cubicBezTo>
                    <a:cubicBezTo>
                      <a:pt x="2838" y="2754"/>
                      <a:pt x="3178" y="2651"/>
                      <a:pt x="3518" y="2651"/>
                    </a:cubicBezTo>
                    <a:cubicBezTo>
                      <a:pt x="3771" y="2651"/>
                      <a:pt x="4031" y="2692"/>
                      <a:pt x="4281" y="2692"/>
                    </a:cubicBezTo>
                    <a:cubicBezTo>
                      <a:pt x="4425" y="2692"/>
                      <a:pt x="4566" y="2679"/>
                      <a:pt x="4701" y="2635"/>
                    </a:cubicBezTo>
                    <a:cubicBezTo>
                      <a:pt x="5026" y="2517"/>
                      <a:pt x="5277" y="2237"/>
                      <a:pt x="5602" y="2103"/>
                    </a:cubicBezTo>
                    <a:cubicBezTo>
                      <a:pt x="5898" y="1985"/>
                      <a:pt x="6223" y="2015"/>
                      <a:pt x="6548" y="1971"/>
                    </a:cubicBezTo>
                    <a:cubicBezTo>
                      <a:pt x="6711" y="1941"/>
                      <a:pt x="7539" y="1660"/>
                      <a:pt x="7302" y="1394"/>
                    </a:cubicBezTo>
                    <a:cubicBezTo>
                      <a:pt x="7095" y="1143"/>
                      <a:pt x="6873" y="891"/>
                      <a:pt x="6593" y="714"/>
                    </a:cubicBezTo>
                    <a:cubicBezTo>
                      <a:pt x="6445" y="625"/>
                      <a:pt x="6282" y="566"/>
                      <a:pt x="6149" y="463"/>
                    </a:cubicBezTo>
                    <a:cubicBezTo>
                      <a:pt x="5617" y="79"/>
                      <a:pt x="4819" y="123"/>
                      <a:pt x="4198" y="49"/>
                    </a:cubicBezTo>
                    <a:cubicBezTo>
                      <a:pt x="4003" y="22"/>
                      <a:pt x="3808" y="1"/>
                      <a:pt x="3612"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6"/>
              <p:cNvSpPr/>
              <p:nvPr/>
            </p:nvSpPr>
            <p:spPr>
              <a:xfrm>
                <a:off x="9156624" y="1281131"/>
                <a:ext cx="230987" cy="45218"/>
              </a:xfrm>
              <a:custGeom>
                <a:avLst/>
                <a:gdLst/>
                <a:ahLst/>
                <a:cxnLst/>
                <a:rect l="l" t="t" r="r" b="b"/>
                <a:pathLst>
                  <a:path w="1982" h="388" extrusionOk="0">
                    <a:moveTo>
                      <a:pt x="97" y="1"/>
                    </a:moveTo>
                    <a:cubicBezTo>
                      <a:pt x="46" y="1"/>
                      <a:pt x="1" y="42"/>
                      <a:pt x="1" y="107"/>
                    </a:cubicBezTo>
                    <a:cubicBezTo>
                      <a:pt x="1" y="167"/>
                      <a:pt x="44" y="226"/>
                      <a:pt x="103" y="226"/>
                    </a:cubicBezTo>
                    <a:lnTo>
                      <a:pt x="1848" y="388"/>
                    </a:lnTo>
                    <a:lnTo>
                      <a:pt x="1863" y="388"/>
                    </a:lnTo>
                    <a:cubicBezTo>
                      <a:pt x="1907" y="388"/>
                      <a:pt x="1966" y="344"/>
                      <a:pt x="1966" y="285"/>
                    </a:cubicBezTo>
                    <a:cubicBezTo>
                      <a:pt x="1981" y="226"/>
                      <a:pt x="1922" y="167"/>
                      <a:pt x="1863" y="167"/>
                    </a:cubicBezTo>
                    <a:lnTo>
                      <a:pt x="119" y="3"/>
                    </a:lnTo>
                    <a:cubicBezTo>
                      <a:pt x="111" y="2"/>
                      <a:pt x="104" y="1"/>
                      <a:pt x="97"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6"/>
              <p:cNvSpPr/>
              <p:nvPr/>
            </p:nvSpPr>
            <p:spPr>
              <a:xfrm>
                <a:off x="9259998" y="905862"/>
                <a:ext cx="68993" cy="308605"/>
              </a:xfrm>
              <a:custGeom>
                <a:avLst/>
                <a:gdLst/>
                <a:ahLst/>
                <a:cxnLst/>
                <a:rect l="l" t="t" r="r" b="b"/>
                <a:pathLst>
                  <a:path w="592" h="2648" extrusionOk="0">
                    <a:moveTo>
                      <a:pt x="466" y="1"/>
                    </a:moveTo>
                    <a:cubicBezTo>
                      <a:pt x="426" y="1"/>
                      <a:pt x="388" y="17"/>
                      <a:pt x="369" y="46"/>
                    </a:cubicBezTo>
                    <a:cubicBezTo>
                      <a:pt x="355" y="76"/>
                      <a:pt x="0" y="637"/>
                      <a:pt x="89" y="2529"/>
                    </a:cubicBezTo>
                    <a:cubicBezTo>
                      <a:pt x="89" y="2588"/>
                      <a:pt x="133" y="2647"/>
                      <a:pt x="192" y="2647"/>
                    </a:cubicBezTo>
                    <a:lnTo>
                      <a:pt x="207" y="2647"/>
                    </a:lnTo>
                    <a:cubicBezTo>
                      <a:pt x="267" y="2632"/>
                      <a:pt x="310" y="2588"/>
                      <a:pt x="310" y="2529"/>
                    </a:cubicBezTo>
                    <a:cubicBezTo>
                      <a:pt x="237" y="726"/>
                      <a:pt x="547" y="178"/>
                      <a:pt x="562" y="164"/>
                    </a:cubicBezTo>
                    <a:cubicBezTo>
                      <a:pt x="592" y="119"/>
                      <a:pt x="576" y="46"/>
                      <a:pt x="533" y="16"/>
                    </a:cubicBezTo>
                    <a:cubicBezTo>
                      <a:pt x="512" y="6"/>
                      <a:pt x="488" y="1"/>
                      <a:pt x="466"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6"/>
              <p:cNvSpPr/>
              <p:nvPr/>
            </p:nvSpPr>
            <p:spPr>
              <a:xfrm>
                <a:off x="8893003" y="1339636"/>
                <a:ext cx="77734" cy="177960"/>
              </a:xfrm>
              <a:custGeom>
                <a:avLst/>
                <a:gdLst/>
                <a:ahLst/>
                <a:cxnLst/>
                <a:rect l="l" t="t" r="r" b="b"/>
                <a:pathLst>
                  <a:path w="667" h="1527" extrusionOk="0">
                    <a:moveTo>
                      <a:pt x="119" y="0"/>
                    </a:moveTo>
                    <a:cubicBezTo>
                      <a:pt x="109" y="0"/>
                      <a:pt x="99" y="2"/>
                      <a:pt x="89" y="4"/>
                    </a:cubicBezTo>
                    <a:cubicBezTo>
                      <a:pt x="30" y="33"/>
                      <a:pt x="1" y="93"/>
                      <a:pt x="16" y="152"/>
                    </a:cubicBezTo>
                    <a:lnTo>
                      <a:pt x="430" y="1452"/>
                    </a:lnTo>
                    <a:cubicBezTo>
                      <a:pt x="444" y="1497"/>
                      <a:pt x="489" y="1527"/>
                      <a:pt x="533" y="1527"/>
                    </a:cubicBezTo>
                    <a:lnTo>
                      <a:pt x="578" y="1527"/>
                    </a:lnTo>
                    <a:cubicBezTo>
                      <a:pt x="637" y="1497"/>
                      <a:pt x="666" y="1438"/>
                      <a:pt x="651" y="1379"/>
                    </a:cubicBezTo>
                    <a:lnTo>
                      <a:pt x="223" y="78"/>
                    </a:lnTo>
                    <a:cubicBezTo>
                      <a:pt x="210" y="29"/>
                      <a:pt x="167" y="0"/>
                      <a:pt x="119"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6"/>
              <p:cNvSpPr/>
              <p:nvPr/>
            </p:nvSpPr>
            <p:spPr>
              <a:xfrm>
                <a:off x="8708747" y="1791007"/>
                <a:ext cx="232619" cy="72839"/>
              </a:xfrm>
              <a:custGeom>
                <a:avLst/>
                <a:gdLst/>
                <a:ahLst/>
                <a:cxnLst/>
                <a:rect l="l" t="t" r="r" b="b"/>
                <a:pathLst>
                  <a:path w="1996" h="625" extrusionOk="0">
                    <a:moveTo>
                      <a:pt x="1877" y="0"/>
                    </a:moveTo>
                    <a:cubicBezTo>
                      <a:pt x="1867" y="0"/>
                      <a:pt x="1857" y="1"/>
                      <a:pt x="1848" y="4"/>
                    </a:cubicBezTo>
                    <a:lnTo>
                      <a:pt x="89" y="403"/>
                    </a:lnTo>
                    <a:cubicBezTo>
                      <a:pt x="30" y="417"/>
                      <a:pt x="1" y="477"/>
                      <a:pt x="1" y="536"/>
                    </a:cubicBezTo>
                    <a:cubicBezTo>
                      <a:pt x="15" y="581"/>
                      <a:pt x="60" y="624"/>
                      <a:pt x="119" y="624"/>
                    </a:cubicBezTo>
                    <a:lnTo>
                      <a:pt x="148" y="624"/>
                    </a:lnTo>
                    <a:lnTo>
                      <a:pt x="1893" y="211"/>
                    </a:lnTo>
                    <a:cubicBezTo>
                      <a:pt x="1952" y="211"/>
                      <a:pt x="1995" y="137"/>
                      <a:pt x="1981" y="78"/>
                    </a:cubicBezTo>
                    <a:cubicBezTo>
                      <a:pt x="1968" y="29"/>
                      <a:pt x="1925" y="0"/>
                      <a:pt x="1877"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3" name="Google Shape;1193;p16"/>
            <p:cNvGrpSpPr/>
            <p:nvPr/>
          </p:nvGrpSpPr>
          <p:grpSpPr>
            <a:xfrm rot="-7825375" flipH="1">
              <a:off x="8454812" y="217448"/>
              <a:ext cx="1058073" cy="1310279"/>
              <a:chOff x="10576123" y="2992100"/>
              <a:chExt cx="1589989" cy="1968986"/>
            </a:xfrm>
          </p:grpSpPr>
          <p:sp>
            <p:nvSpPr>
              <p:cNvPr id="1194" name="Google Shape;1194;p16"/>
              <p:cNvSpPr/>
              <p:nvPr/>
            </p:nvSpPr>
            <p:spPr>
              <a:xfrm>
                <a:off x="10631248" y="3057247"/>
                <a:ext cx="1491861" cy="1838458"/>
              </a:xfrm>
              <a:custGeom>
                <a:avLst/>
                <a:gdLst/>
                <a:ahLst/>
                <a:cxnLst/>
                <a:rect l="l" t="t" r="r" b="b"/>
                <a:pathLst>
                  <a:path w="12801" h="15775" extrusionOk="0">
                    <a:moveTo>
                      <a:pt x="10477" y="14220"/>
                    </a:moveTo>
                    <a:cubicBezTo>
                      <a:pt x="10478" y="14221"/>
                      <a:pt x="10479" y="14222"/>
                      <a:pt x="10480" y="14223"/>
                    </a:cubicBezTo>
                    <a:cubicBezTo>
                      <a:pt x="10479" y="14222"/>
                      <a:pt x="10478" y="14221"/>
                      <a:pt x="10477" y="14220"/>
                    </a:cubicBezTo>
                    <a:close/>
                    <a:moveTo>
                      <a:pt x="5672" y="1"/>
                    </a:moveTo>
                    <a:cubicBezTo>
                      <a:pt x="5585" y="1"/>
                      <a:pt x="5480" y="61"/>
                      <a:pt x="5410" y="122"/>
                    </a:cubicBezTo>
                    <a:cubicBezTo>
                      <a:pt x="5070" y="417"/>
                      <a:pt x="4730" y="727"/>
                      <a:pt x="4419" y="1038"/>
                    </a:cubicBezTo>
                    <a:cubicBezTo>
                      <a:pt x="4080" y="1363"/>
                      <a:pt x="3755" y="1718"/>
                      <a:pt x="3532" y="2116"/>
                    </a:cubicBezTo>
                    <a:cubicBezTo>
                      <a:pt x="3296" y="2530"/>
                      <a:pt x="3163" y="3003"/>
                      <a:pt x="3252" y="3476"/>
                    </a:cubicBezTo>
                    <a:cubicBezTo>
                      <a:pt x="3282" y="3728"/>
                      <a:pt x="3385" y="3979"/>
                      <a:pt x="3341" y="4215"/>
                    </a:cubicBezTo>
                    <a:cubicBezTo>
                      <a:pt x="3311" y="4422"/>
                      <a:pt x="3193" y="4600"/>
                      <a:pt x="3148" y="4792"/>
                    </a:cubicBezTo>
                    <a:cubicBezTo>
                      <a:pt x="3059" y="5191"/>
                      <a:pt x="3296" y="5591"/>
                      <a:pt x="3577" y="5900"/>
                    </a:cubicBezTo>
                    <a:cubicBezTo>
                      <a:pt x="3725" y="6034"/>
                      <a:pt x="4242" y="6433"/>
                      <a:pt x="4464" y="6610"/>
                    </a:cubicBezTo>
                    <a:cubicBezTo>
                      <a:pt x="4478" y="6935"/>
                      <a:pt x="4538" y="7438"/>
                      <a:pt x="4730" y="8147"/>
                    </a:cubicBezTo>
                    <a:cubicBezTo>
                      <a:pt x="4523" y="8399"/>
                      <a:pt x="4301" y="8679"/>
                      <a:pt x="4094" y="8975"/>
                    </a:cubicBezTo>
                    <a:cubicBezTo>
                      <a:pt x="4080" y="8990"/>
                      <a:pt x="4065" y="8990"/>
                      <a:pt x="4065" y="9004"/>
                    </a:cubicBezTo>
                    <a:cubicBezTo>
                      <a:pt x="3696" y="9522"/>
                      <a:pt x="3311" y="10128"/>
                      <a:pt x="2957" y="10794"/>
                    </a:cubicBezTo>
                    <a:lnTo>
                      <a:pt x="2779" y="10483"/>
                    </a:lnTo>
                    <a:cubicBezTo>
                      <a:pt x="2793" y="10409"/>
                      <a:pt x="2809" y="10321"/>
                      <a:pt x="2809" y="10157"/>
                    </a:cubicBezTo>
                    <a:cubicBezTo>
                      <a:pt x="2852" y="9582"/>
                      <a:pt x="2779" y="8975"/>
                      <a:pt x="2616" y="8413"/>
                    </a:cubicBezTo>
                    <a:cubicBezTo>
                      <a:pt x="2527" y="8118"/>
                      <a:pt x="2424" y="7822"/>
                      <a:pt x="2395" y="7526"/>
                    </a:cubicBezTo>
                    <a:cubicBezTo>
                      <a:pt x="2365" y="7187"/>
                      <a:pt x="2439" y="6817"/>
                      <a:pt x="2306" y="6507"/>
                    </a:cubicBezTo>
                    <a:cubicBezTo>
                      <a:pt x="2188" y="6226"/>
                      <a:pt x="1922" y="6019"/>
                      <a:pt x="1788" y="5753"/>
                    </a:cubicBezTo>
                    <a:cubicBezTo>
                      <a:pt x="1493" y="5132"/>
                      <a:pt x="1433" y="4319"/>
                      <a:pt x="1301" y="3654"/>
                    </a:cubicBezTo>
                    <a:cubicBezTo>
                      <a:pt x="1035" y="3772"/>
                      <a:pt x="887" y="4038"/>
                      <a:pt x="754" y="4290"/>
                    </a:cubicBezTo>
                    <a:cubicBezTo>
                      <a:pt x="592" y="4629"/>
                      <a:pt x="414" y="4954"/>
                      <a:pt x="266" y="5295"/>
                    </a:cubicBezTo>
                    <a:cubicBezTo>
                      <a:pt x="162" y="5546"/>
                      <a:pt x="59" y="5812"/>
                      <a:pt x="89" y="6078"/>
                    </a:cubicBezTo>
                    <a:cubicBezTo>
                      <a:pt x="103" y="6211"/>
                      <a:pt x="148" y="6330"/>
                      <a:pt x="162" y="6462"/>
                    </a:cubicBezTo>
                    <a:cubicBezTo>
                      <a:pt x="207" y="6965"/>
                      <a:pt x="0" y="7438"/>
                      <a:pt x="133" y="7956"/>
                    </a:cubicBezTo>
                    <a:cubicBezTo>
                      <a:pt x="178" y="8147"/>
                      <a:pt x="266" y="8325"/>
                      <a:pt x="325" y="8517"/>
                    </a:cubicBezTo>
                    <a:cubicBezTo>
                      <a:pt x="444" y="8931"/>
                      <a:pt x="399" y="9375"/>
                      <a:pt x="592" y="9759"/>
                    </a:cubicBezTo>
                    <a:cubicBezTo>
                      <a:pt x="769" y="10128"/>
                      <a:pt x="1153" y="10380"/>
                      <a:pt x="1552" y="10498"/>
                    </a:cubicBezTo>
                    <a:cubicBezTo>
                      <a:pt x="1777" y="10560"/>
                      <a:pt x="2044" y="10623"/>
                      <a:pt x="2292" y="10623"/>
                    </a:cubicBezTo>
                    <a:cubicBezTo>
                      <a:pt x="2337" y="10623"/>
                      <a:pt x="2381" y="10621"/>
                      <a:pt x="2424" y="10616"/>
                    </a:cubicBezTo>
                    <a:cubicBezTo>
                      <a:pt x="2498" y="10616"/>
                      <a:pt x="2557" y="10601"/>
                      <a:pt x="2616" y="10587"/>
                    </a:cubicBezTo>
                    <a:lnTo>
                      <a:pt x="2838" y="10985"/>
                    </a:lnTo>
                    <a:cubicBezTo>
                      <a:pt x="2852" y="10985"/>
                      <a:pt x="2852" y="11001"/>
                      <a:pt x="2852" y="11001"/>
                    </a:cubicBezTo>
                    <a:cubicBezTo>
                      <a:pt x="2188" y="12272"/>
                      <a:pt x="1597" y="13809"/>
                      <a:pt x="1183" y="15656"/>
                    </a:cubicBezTo>
                    <a:cubicBezTo>
                      <a:pt x="1167" y="15701"/>
                      <a:pt x="1197" y="15760"/>
                      <a:pt x="1256" y="15774"/>
                    </a:cubicBezTo>
                    <a:cubicBezTo>
                      <a:pt x="1315" y="15774"/>
                      <a:pt x="1360" y="15745"/>
                      <a:pt x="1374" y="15701"/>
                    </a:cubicBezTo>
                    <a:cubicBezTo>
                      <a:pt x="1508" y="15065"/>
                      <a:pt x="1670" y="14489"/>
                      <a:pt x="1847" y="13927"/>
                    </a:cubicBezTo>
                    <a:lnTo>
                      <a:pt x="2631" y="13557"/>
                    </a:lnTo>
                    <a:cubicBezTo>
                      <a:pt x="2927" y="13734"/>
                      <a:pt x="3725" y="14223"/>
                      <a:pt x="4035" y="14385"/>
                    </a:cubicBezTo>
                    <a:cubicBezTo>
                      <a:pt x="4245" y="14494"/>
                      <a:pt x="4500" y="14593"/>
                      <a:pt x="4734" y="14593"/>
                    </a:cubicBezTo>
                    <a:cubicBezTo>
                      <a:pt x="4879" y="14593"/>
                      <a:pt x="5016" y="14555"/>
                      <a:pt x="5129" y="14459"/>
                    </a:cubicBezTo>
                    <a:cubicBezTo>
                      <a:pt x="5203" y="14385"/>
                      <a:pt x="5247" y="14296"/>
                      <a:pt x="5336" y="14252"/>
                    </a:cubicBezTo>
                    <a:cubicBezTo>
                      <a:pt x="5410" y="14223"/>
                      <a:pt x="5513" y="14207"/>
                      <a:pt x="5602" y="14207"/>
                    </a:cubicBezTo>
                    <a:cubicBezTo>
                      <a:pt x="6149" y="14207"/>
                      <a:pt x="6711" y="14207"/>
                      <a:pt x="7243" y="14355"/>
                    </a:cubicBezTo>
                    <a:cubicBezTo>
                      <a:pt x="7582" y="14452"/>
                      <a:pt x="7921" y="14619"/>
                      <a:pt x="8260" y="14619"/>
                    </a:cubicBezTo>
                    <a:cubicBezTo>
                      <a:pt x="8335" y="14619"/>
                      <a:pt x="8410" y="14611"/>
                      <a:pt x="8485" y="14592"/>
                    </a:cubicBezTo>
                    <a:cubicBezTo>
                      <a:pt x="8692" y="14548"/>
                      <a:pt x="8883" y="14414"/>
                      <a:pt x="9090" y="14312"/>
                    </a:cubicBezTo>
                    <a:cubicBezTo>
                      <a:pt x="9297" y="14207"/>
                      <a:pt x="9563" y="14119"/>
                      <a:pt x="9785" y="14105"/>
                    </a:cubicBezTo>
                    <a:cubicBezTo>
                      <a:pt x="9887" y="14105"/>
                      <a:pt x="10419" y="14147"/>
                      <a:pt x="10477" y="14220"/>
                    </a:cubicBezTo>
                    <a:lnTo>
                      <a:pt x="10477" y="14220"/>
                    </a:lnTo>
                    <a:cubicBezTo>
                      <a:pt x="10212" y="13836"/>
                      <a:pt x="9932" y="13467"/>
                      <a:pt x="9622" y="13114"/>
                    </a:cubicBezTo>
                    <a:cubicBezTo>
                      <a:pt x="9474" y="12936"/>
                      <a:pt x="9312" y="12759"/>
                      <a:pt x="9090" y="12656"/>
                    </a:cubicBezTo>
                    <a:cubicBezTo>
                      <a:pt x="8765" y="12479"/>
                      <a:pt x="8366" y="12522"/>
                      <a:pt x="8026" y="12375"/>
                    </a:cubicBezTo>
                    <a:cubicBezTo>
                      <a:pt x="7701" y="12256"/>
                      <a:pt x="7464" y="12006"/>
                      <a:pt x="7198" y="11799"/>
                    </a:cubicBezTo>
                    <a:cubicBezTo>
                      <a:pt x="6937" y="11595"/>
                      <a:pt x="6708" y="11506"/>
                      <a:pt x="6447" y="11506"/>
                    </a:cubicBezTo>
                    <a:cubicBezTo>
                      <a:pt x="6310" y="11506"/>
                      <a:pt x="6165" y="11531"/>
                      <a:pt x="6001" y="11576"/>
                    </a:cubicBezTo>
                    <a:cubicBezTo>
                      <a:pt x="5733" y="11661"/>
                      <a:pt x="5478" y="11800"/>
                      <a:pt x="5198" y="11800"/>
                    </a:cubicBezTo>
                    <a:cubicBezTo>
                      <a:pt x="5185" y="11800"/>
                      <a:pt x="5172" y="11799"/>
                      <a:pt x="5158" y="11799"/>
                    </a:cubicBezTo>
                    <a:cubicBezTo>
                      <a:pt x="4922" y="11783"/>
                      <a:pt x="4715" y="11665"/>
                      <a:pt x="4478" y="11636"/>
                    </a:cubicBezTo>
                    <a:cubicBezTo>
                      <a:pt x="4450" y="11633"/>
                      <a:pt x="4423" y="11632"/>
                      <a:pt x="4395" y="11632"/>
                    </a:cubicBezTo>
                    <a:cubicBezTo>
                      <a:pt x="3969" y="11632"/>
                      <a:pt x="3573" y="11939"/>
                      <a:pt x="3296" y="12272"/>
                    </a:cubicBezTo>
                    <a:cubicBezTo>
                      <a:pt x="3148" y="12449"/>
                      <a:pt x="2764" y="13070"/>
                      <a:pt x="2602" y="13350"/>
                    </a:cubicBezTo>
                    <a:lnTo>
                      <a:pt x="1936" y="13675"/>
                    </a:lnTo>
                    <a:cubicBezTo>
                      <a:pt x="2572" y="11769"/>
                      <a:pt x="3400" y="10276"/>
                      <a:pt x="4212" y="9138"/>
                    </a:cubicBezTo>
                    <a:lnTo>
                      <a:pt x="4892" y="9049"/>
                    </a:lnTo>
                    <a:cubicBezTo>
                      <a:pt x="5099" y="9330"/>
                      <a:pt x="5572" y="9936"/>
                      <a:pt x="5824" y="10143"/>
                    </a:cubicBezTo>
                    <a:cubicBezTo>
                      <a:pt x="6051" y="10319"/>
                      <a:pt x="6320" y="10484"/>
                      <a:pt x="6604" y="10484"/>
                    </a:cubicBezTo>
                    <a:cubicBezTo>
                      <a:pt x="6654" y="10484"/>
                      <a:pt x="6704" y="10479"/>
                      <a:pt x="6755" y="10468"/>
                    </a:cubicBezTo>
                    <a:cubicBezTo>
                      <a:pt x="7095" y="10394"/>
                      <a:pt x="7332" y="10098"/>
                      <a:pt x="7671" y="10055"/>
                    </a:cubicBezTo>
                    <a:cubicBezTo>
                      <a:pt x="7702" y="10050"/>
                      <a:pt x="7733" y="10048"/>
                      <a:pt x="7764" y="10048"/>
                    </a:cubicBezTo>
                    <a:cubicBezTo>
                      <a:pt x="8137" y="10048"/>
                      <a:pt x="8456" y="10361"/>
                      <a:pt x="8824" y="10498"/>
                    </a:cubicBezTo>
                    <a:cubicBezTo>
                      <a:pt x="8979" y="10556"/>
                      <a:pt x="9138" y="10577"/>
                      <a:pt x="9301" y="10577"/>
                    </a:cubicBezTo>
                    <a:cubicBezTo>
                      <a:pt x="9761" y="10577"/>
                      <a:pt x="10247" y="10405"/>
                      <a:pt x="10716" y="10394"/>
                    </a:cubicBezTo>
                    <a:cubicBezTo>
                      <a:pt x="10918" y="10394"/>
                      <a:pt x="11110" y="10427"/>
                      <a:pt x="11309" y="10427"/>
                    </a:cubicBezTo>
                    <a:cubicBezTo>
                      <a:pt x="11343" y="10427"/>
                      <a:pt x="11377" y="10426"/>
                      <a:pt x="11411" y="10423"/>
                    </a:cubicBezTo>
                    <a:cubicBezTo>
                      <a:pt x="11648" y="10394"/>
                      <a:pt x="11884" y="10321"/>
                      <a:pt x="12032" y="10128"/>
                    </a:cubicBezTo>
                    <a:cubicBezTo>
                      <a:pt x="11692" y="9641"/>
                      <a:pt x="11352" y="9152"/>
                      <a:pt x="11012" y="8650"/>
                    </a:cubicBezTo>
                    <a:cubicBezTo>
                      <a:pt x="10792" y="8348"/>
                      <a:pt x="10510" y="8008"/>
                      <a:pt x="10139" y="8008"/>
                    </a:cubicBezTo>
                    <a:cubicBezTo>
                      <a:pt x="10110" y="8008"/>
                      <a:pt x="10081" y="8010"/>
                      <a:pt x="10051" y="8015"/>
                    </a:cubicBezTo>
                    <a:cubicBezTo>
                      <a:pt x="9845" y="8044"/>
                      <a:pt x="9667" y="8192"/>
                      <a:pt x="9474" y="8236"/>
                    </a:cubicBezTo>
                    <a:cubicBezTo>
                      <a:pt x="9413" y="8251"/>
                      <a:pt x="9353" y="8258"/>
                      <a:pt x="9293" y="8258"/>
                    </a:cubicBezTo>
                    <a:cubicBezTo>
                      <a:pt x="8842" y="8258"/>
                      <a:pt x="8453" y="7853"/>
                      <a:pt x="7982" y="7749"/>
                    </a:cubicBezTo>
                    <a:cubicBezTo>
                      <a:pt x="7889" y="7726"/>
                      <a:pt x="7795" y="7716"/>
                      <a:pt x="7699" y="7716"/>
                    </a:cubicBezTo>
                    <a:cubicBezTo>
                      <a:pt x="7356" y="7716"/>
                      <a:pt x="7005" y="7846"/>
                      <a:pt x="6681" y="7985"/>
                    </a:cubicBezTo>
                    <a:cubicBezTo>
                      <a:pt x="6327" y="8133"/>
                      <a:pt x="5306" y="8665"/>
                      <a:pt x="4937" y="8857"/>
                    </a:cubicBezTo>
                    <a:lnTo>
                      <a:pt x="4376" y="8916"/>
                    </a:lnTo>
                    <a:cubicBezTo>
                      <a:pt x="4760" y="8413"/>
                      <a:pt x="5129" y="7970"/>
                      <a:pt x="5469" y="7615"/>
                    </a:cubicBezTo>
                    <a:cubicBezTo>
                      <a:pt x="5913" y="7142"/>
                      <a:pt x="6341" y="6758"/>
                      <a:pt x="6725" y="6448"/>
                    </a:cubicBezTo>
                    <a:cubicBezTo>
                      <a:pt x="6745" y="6453"/>
                      <a:pt x="6770" y="6454"/>
                      <a:pt x="6799" y="6454"/>
                    </a:cubicBezTo>
                    <a:cubicBezTo>
                      <a:pt x="6857" y="6454"/>
                      <a:pt x="6932" y="6448"/>
                      <a:pt x="7021" y="6448"/>
                    </a:cubicBezTo>
                    <a:cubicBezTo>
                      <a:pt x="7598" y="6389"/>
                      <a:pt x="8189" y="6226"/>
                      <a:pt x="8721" y="5989"/>
                    </a:cubicBezTo>
                    <a:cubicBezTo>
                      <a:pt x="9001" y="5871"/>
                      <a:pt x="9268" y="5723"/>
                      <a:pt x="9563" y="5650"/>
                    </a:cubicBezTo>
                    <a:cubicBezTo>
                      <a:pt x="9904" y="5561"/>
                      <a:pt x="10273" y="5591"/>
                      <a:pt x="10554" y="5413"/>
                    </a:cubicBezTo>
                    <a:cubicBezTo>
                      <a:pt x="10820" y="5250"/>
                      <a:pt x="10982" y="4954"/>
                      <a:pt x="11234" y="4777"/>
                    </a:cubicBezTo>
                    <a:cubicBezTo>
                      <a:pt x="11470" y="4629"/>
                      <a:pt x="11751" y="4586"/>
                      <a:pt x="12017" y="4481"/>
                    </a:cubicBezTo>
                    <a:cubicBezTo>
                      <a:pt x="12150" y="4438"/>
                      <a:pt x="12801" y="4038"/>
                      <a:pt x="12564" y="3846"/>
                    </a:cubicBezTo>
                    <a:cubicBezTo>
                      <a:pt x="12328" y="3683"/>
                      <a:pt x="12091" y="3506"/>
                      <a:pt x="11810" y="3417"/>
                    </a:cubicBezTo>
                    <a:cubicBezTo>
                      <a:pt x="11677" y="3358"/>
                      <a:pt x="11530" y="3344"/>
                      <a:pt x="11382" y="3269"/>
                    </a:cubicBezTo>
                    <a:cubicBezTo>
                      <a:pt x="11202" y="3192"/>
                      <a:pt x="11004" y="3165"/>
                      <a:pt x="10799" y="3165"/>
                    </a:cubicBezTo>
                    <a:cubicBezTo>
                      <a:pt x="10416" y="3165"/>
                      <a:pt x="10009" y="3260"/>
                      <a:pt x="9652" y="3299"/>
                    </a:cubicBezTo>
                    <a:cubicBezTo>
                      <a:pt x="9356" y="3329"/>
                      <a:pt x="9076" y="3358"/>
                      <a:pt x="8810" y="3462"/>
                    </a:cubicBezTo>
                    <a:cubicBezTo>
                      <a:pt x="8617" y="3551"/>
                      <a:pt x="8455" y="3654"/>
                      <a:pt x="8278" y="3742"/>
                    </a:cubicBezTo>
                    <a:cubicBezTo>
                      <a:pt x="7893" y="3920"/>
                      <a:pt x="7435" y="3935"/>
                      <a:pt x="7095" y="4172"/>
                    </a:cubicBezTo>
                    <a:cubicBezTo>
                      <a:pt x="6741" y="4408"/>
                      <a:pt x="6548" y="4822"/>
                      <a:pt x="6504" y="5236"/>
                    </a:cubicBezTo>
                    <a:cubicBezTo>
                      <a:pt x="6459" y="5516"/>
                      <a:pt x="6445" y="5841"/>
                      <a:pt x="6504" y="6123"/>
                    </a:cubicBezTo>
                    <a:cubicBezTo>
                      <a:pt x="6534" y="6211"/>
                      <a:pt x="6548" y="6271"/>
                      <a:pt x="6563" y="6314"/>
                    </a:cubicBezTo>
                    <a:cubicBezTo>
                      <a:pt x="6193" y="6625"/>
                      <a:pt x="5779" y="7010"/>
                      <a:pt x="5336" y="7467"/>
                    </a:cubicBezTo>
                    <a:cubicBezTo>
                      <a:pt x="5188" y="7615"/>
                      <a:pt x="5040" y="7792"/>
                      <a:pt x="4878" y="7970"/>
                    </a:cubicBezTo>
                    <a:cubicBezTo>
                      <a:pt x="4715" y="7319"/>
                      <a:pt x="4671" y="6862"/>
                      <a:pt x="4656" y="6566"/>
                    </a:cubicBezTo>
                    <a:cubicBezTo>
                      <a:pt x="4863" y="6314"/>
                      <a:pt x="5336" y="5709"/>
                      <a:pt x="5499" y="5457"/>
                    </a:cubicBezTo>
                    <a:cubicBezTo>
                      <a:pt x="5676" y="5161"/>
                      <a:pt x="5854" y="4792"/>
                      <a:pt x="5661" y="4511"/>
                    </a:cubicBezTo>
                    <a:cubicBezTo>
                      <a:pt x="5617" y="4438"/>
                      <a:pt x="5543" y="4379"/>
                      <a:pt x="5513" y="4304"/>
                    </a:cubicBezTo>
                    <a:cubicBezTo>
                      <a:pt x="5484" y="4231"/>
                      <a:pt x="5484" y="4156"/>
                      <a:pt x="5499" y="4083"/>
                    </a:cubicBezTo>
                    <a:cubicBezTo>
                      <a:pt x="5543" y="3595"/>
                      <a:pt x="5602" y="3107"/>
                      <a:pt x="5779" y="2649"/>
                    </a:cubicBezTo>
                    <a:cubicBezTo>
                      <a:pt x="5927" y="2309"/>
                      <a:pt x="6149" y="1969"/>
                      <a:pt x="6104" y="1600"/>
                    </a:cubicBezTo>
                    <a:cubicBezTo>
                      <a:pt x="6075" y="1407"/>
                      <a:pt x="5986" y="1230"/>
                      <a:pt x="5913" y="1052"/>
                    </a:cubicBezTo>
                    <a:cubicBezTo>
                      <a:pt x="5824" y="816"/>
                      <a:pt x="5795" y="550"/>
                      <a:pt x="5824" y="299"/>
                    </a:cubicBezTo>
                    <a:cubicBezTo>
                      <a:pt x="5838" y="210"/>
                      <a:pt x="5838" y="122"/>
                      <a:pt x="5779" y="47"/>
                    </a:cubicBezTo>
                    <a:cubicBezTo>
                      <a:pt x="5751" y="14"/>
                      <a:pt x="5713" y="1"/>
                      <a:pt x="5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6"/>
              <p:cNvSpPr/>
              <p:nvPr/>
            </p:nvSpPr>
            <p:spPr>
              <a:xfrm>
                <a:off x="10576123" y="2992100"/>
                <a:ext cx="1589989" cy="1968986"/>
              </a:xfrm>
              <a:custGeom>
                <a:avLst/>
                <a:gdLst/>
                <a:ahLst/>
                <a:cxnLst/>
                <a:rect l="l" t="t" r="r" b="b"/>
                <a:pathLst>
                  <a:path w="13643" h="16895" extrusionOk="0">
                    <a:moveTo>
                      <a:pt x="11264" y="4287"/>
                    </a:moveTo>
                    <a:cubicBezTo>
                      <a:pt x="11352" y="4287"/>
                      <a:pt x="11411" y="4287"/>
                      <a:pt x="11470" y="4301"/>
                    </a:cubicBezTo>
                    <a:cubicBezTo>
                      <a:pt x="11544" y="4317"/>
                      <a:pt x="11589" y="4331"/>
                      <a:pt x="11632" y="4346"/>
                    </a:cubicBezTo>
                    <a:cubicBezTo>
                      <a:pt x="11751" y="4390"/>
                      <a:pt x="11839" y="4420"/>
                      <a:pt x="11928" y="4449"/>
                    </a:cubicBezTo>
                    <a:cubicBezTo>
                      <a:pt x="12003" y="4465"/>
                      <a:pt x="12062" y="4479"/>
                      <a:pt x="12105" y="4494"/>
                    </a:cubicBezTo>
                    <a:cubicBezTo>
                      <a:pt x="12146" y="4508"/>
                      <a:pt x="12187" y="4524"/>
                      <a:pt x="12228" y="4546"/>
                    </a:cubicBezTo>
                    <a:lnTo>
                      <a:pt x="12228" y="4546"/>
                    </a:lnTo>
                    <a:cubicBezTo>
                      <a:pt x="12198" y="4555"/>
                      <a:pt x="12167" y="4567"/>
                      <a:pt x="12135" y="4583"/>
                    </a:cubicBezTo>
                    <a:cubicBezTo>
                      <a:pt x="12032" y="4597"/>
                      <a:pt x="11914" y="4642"/>
                      <a:pt x="11796" y="4686"/>
                    </a:cubicBezTo>
                    <a:cubicBezTo>
                      <a:pt x="11737" y="4701"/>
                      <a:pt x="11662" y="4731"/>
                      <a:pt x="11603" y="4760"/>
                    </a:cubicBezTo>
                    <a:cubicBezTo>
                      <a:pt x="11530" y="4790"/>
                      <a:pt x="11455" y="4834"/>
                      <a:pt x="11396" y="4878"/>
                    </a:cubicBezTo>
                    <a:cubicBezTo>
                      <a:pt x="11293" y="4952"/>
                      <a:pt x="11204" y="5026"/>
                      <a:pt x="11130" y="5100"/>
                    </a:cubicBezTo>
                    <a:cubicBezTo>
                      <a:pt x="11086" y="5145"/>
                      <a:pt x="11041" y="5204"/>
                      <a:pt x="10997" y="5247"/>
                    </a:cubicBezTo>
                    <a:cubicBezTo>
                      <a:pt x="10938" y="5307"/>
                      <a:pt x="10879" y="5366"/>
                      <a:pt x="10850" y="5411"/>
                    </a:cubicBezTo>
                    <a:cubicBezTo>
                      <a:pt x="10820" y="5425"/>
                      <a:pt x="10805" y="5440"/>
                      <a:pt x="10791" y="5454"/>
                    </a:cubicBezTo>
                    <a:cubicBezTo>
                      <a:pt x="10775" y="5470"/>
                      <a:pt x="10761" y="5484"/>
                      <a:pt x="10746" y="5484"/>
                    </a:cubicBezTo>
                    <a:cubicBezTo>
                      <a:pt x="10716" y="5499"/>
                      <a:pt x="10686" y="5513"/>
                      <a:pt x="10643" y="5529"/>
                    </a:cubicBezTo>
                    <a:cubicBezTo>
                      <a:pt x="10598" y="5543"/>
                      <a:pt x="10554" y="5558"/>
                      <a:pt x="10509" y="5558"/>
                    </a:cubicBezTo>
                    <a:cubicBezTo>
                      <a:pt x="10436" y="5573"/>
                      <a:pt x="10347" y="5588"/>
                      <a:pt x="10243" y="5602"/>
                    </a:cubicBezTo>
                    <a:cubicBezTo>
                      <a:pt x="10140" y="5618"/>
                      <a:pt x="10036" y="5632"/>
                      <a:pt x="9904" y="5661"/>
                    </a:cubicBezTo>
                    <a:cubicBezTo>
                      <a:pt x="9711" y="5706"/>
                      <a:pt x="9534" y="5780"/>
                      <a:pt x="9386" y="5854"/>
                    </a:cubicBezTo>
                    <a:cubicBezTo>
                      <a:pt x="9224" y="5913"/>
                      <a:pt x="9090" y="5986"/>
                      <a:pt x="8972" y="6046"/>
                    </a:cubicBezTo>
                    <a:cubicBezTo>
                      <a:pt x="8508" y="6242"/>
                      <a:pt x="8004" y="6386"/>
                      <a:pt x="7510" y="6438"/>
                    </a:cubicBezTo>
                    <a:lnTo>
                      <a:pt x="7510" y="6438"/>
                    </a:lnTo>
                    <a:cubicBezTo>
                      <a:pt x="7510" y="6430"/>
                      <a:pt x="7509" y="6423"/>
                      <a:pt x="7509" y="6416"/>
                    </a:cubicBezTo>
                    <a:cubicBezTo>
                      <a:pt x="7494" y="6357"/>
                      <a:pt x="7494" y="6297"/>
                      <a:pt x="7494" y="6238"/>
                    </a:cubicBezTo>
                    <a:cubicBezTo>
                      <a:pt x="7494" y="6120"/>
                      <a:pt x="7509" y="5986"/>
                      <a:pt x="7523" y="5868"/>
                    </a:cubicBezTo>
                    <a:cubicBezTo>
                      <a:pt x="7539" y="5795"/>
                      <a:pt x="7553" y="5720"/>
                      <a:pt x="7568" y="5661"/>
                    </a:cubicBezTo>
                    <a:cubicBezTo>
                      <a:pt x="7612" y="5558"/>
                      <a:pt x="7657" y="5454"/>
                      <a:pt x="7701" y="5381"/>
                    </a:cubicBezTo>
                    <a:cubicBezTo>
                      <a:pt x="7730" y="5336"/>
                      <a:pt x="7760" y="5307"/>
                      <a:pt x="7789" y="5277"/>
                    </a:cubicBezTo>
                    <a:cubicBezTo>
                      <a:pt x="7819" y="5247"/>
                      <a:pt x="7849" y="5218"/>
                      <a:pt x="7878" y="5204"/>
                    </a:cubicBezTo>
                    <a:cubicBezTo>
                      <a:pt x="7923" y="5174"/>
                      <a:pt x="7982" y="5145"/>
                      <a:pt x="8041" y="5115"/>
                    </a:cubicBezTo>
                    <a:cubicBezTo>
                      <a:pt x="8100" y="5100"/>
                      <a:pt x="8160" y="5070"/>
                      <a:pt x="8219" y="5056"/>
                    </a:cubicBezTo>
                    <a:cubicBezTo>
                      <a:pt x="8322" y="5026"/>
                      <a:pt x="8440" y="4997"/>
                      <a:pt x="8573" y="4952"/>
                    </a:cubicBezTo>
                    <a:cubicBezTo>
                      <a:pt x="8692" y="4922"/>
                      <a:pt x="8839" y="4878"/>
                      <a:pt x="8987" y="4804"/>
                    </a:cubicBezTo>
                    <a:cubicBezTo>
                      <a:pt x="9106" y="4760"/>
                      <a:pt x="9208" y="4701"/>
                      <a:pt x="9297" y="4642"/>
                    </a:cubicBezTo>
                    <a:cubicBezTo>
                      <a:pt x="9372" y="4597"/>
                      <a:pt x="9445" y="4567"/>
                      <a:pt x="9504" y="4538"/>
                    </a:cubicBezTo>
                    <a:cubicBezTo>
                      <a:pt x="9579" y="4508"/>
                      <a:pt x="9667" y="4479"/>
                      <a:pt x="9785" y="4465"/>
                    </a:cubicBezTo>
                    <a:cubicBezTo>
                      <a:pt x="9904" y="4435"/>
                      <a:pt x="10036" y="4420"/>
                      <a:pt x="10170" y="4405"/>
                    </a:cubicBezTo>
                    <a:cubicBezTo>
                      <a:pt x="10273" y="4405"/>
                      <a:pt x="10377" y="4390"/>
                      <a:pt x="10480" y="4376"/>
                    </a:cubicBezTo>
                    <a:cubicBezTo>
                      <a:pt x="10627" y="4346"/>
                      <a:pt x="10761" y="4331"/>
                      <a:pt x="10893" y="4317"/>
                    </a:cubicBezTo>
                    <a:cubicBezTo>
                      <a:pt x="11027" y="4301"/>
                      <a:pt x="11159" y="4287"/>
                      <a:pt x="11264" y="4287"/>
                    </a:cubicBezTo>
                    <a:close/>
                    <a:moveTo>
                      <a:pt x="5786" y="1510"/>
                    </a:moveTo>
                    <a:cubicBezTo>
                      <a:pt x="5807" y="1609"/>
                      <a:pt x="5834" y="1708"/>
                      <a:pt x="5868" y="1804"/>
                    </a:cubicBezTo>
                    <a:cubicBezTo>
                      <a:pt x="5883" y="1863"/>
                      <a:pt x="5913" y="1907"/>
                      <a:pt x="5927" y="1966"/>
                    </a:cubicBezTo>
                    <a:cubicBezTo>
                      <a:pt x="5957" y="2025"/>
                      <a:pt x="5986" y="2084"/>
                      <a:pt x="6001" y="2143"/>
                    </a:cubicBezTo>
                    <a:cubicBezTo>
                      <a:pt x="6016" y="2188"/>
                      <a:pt x="6016" y="2218"/>
                      <a:pt x="6031" y="2232"/>
                    </a:cubicBezTo>
                    <a:lnTo>
                      <a:pt x="6031" y="2262"/>
                    </a:lnTo>
                    <a:cubicBezTo>
                      <a:pt x="6031" y="2291"/>
                      <a:pt x="6016" y="2321"/>
                      <a:pt x="6016" y="2366"/>
                    </a:cubicBezTo>
                    <a:cubicBezTo>
                      <a:pt x="6001" y="2439"/>
                      <a:pt x="5957" y="2528"/>
                      <a:pt x="5913" y="2632"/>
                    </a:cubicBezTo>
                    <a:cubicBezTo>
                      <a:pt x="5868" y="2735"/>
                      <a:pt x="5795" y="2853"/>
                      <a:pt x="5735" y="3001"/>
                    </a:cubicBezTo>
                    <a:cubicBezTo>
                      <a:pt x="5631" y="3267"/>
                      <a:pt x="5558" y="3548"/>
                      <a:pt x="5513" y="3814"/>
                    </a:cubicBezTo>
                    <a:cubicBezTo>
                      <a:pt x="5469" y="4080"/>
                      <a:pt x="5440" y="4331"/>
                      <a:pt x="5410" y="4583"/>
                    </a:cubicBezTo>
                    <a:lnTo>
                      <a:pt x="5410" y="4745"/>
                    </a:lnTo>
                    <a:lnTo>
                      <a:pt x="5410" y="4893"/>
                    </a:lnTo>
                    <a:cubicBezTo>
                      <a:pt x="5424" y="4938"/>
                      <a:pt x="5440" y="5011"/>
                      <a:pt x="5469" y="5070"/>
                    </a:cubicBezTo>
                    <a:cubicBezTo>
                      <a:pt x="5484" y="5129"/>
                      <a:pt x="5513" y="5188"/>
                      <a:pt x="5543" y="5233"/>
                    </a:cubicBezTo>
                    <a:cubicBezTo>
                      <a:pt x="5572" y="5263"/>
                      <a:pt x="5588" y="5292"/>
                      <a:pt x="5602" y="5307"/>
                    </a:cubicBezTo>
                    <a:cubicBezTo>
                      <a:pt x="5631" y="5336"/>
                      <a:pt x="5661" y="5366"/>
                      <a:pt x="5661" y="5381"/>
                    </a:cubicBezTo>
                    <a:lnTo>
                      <a:pt x="5661" y="5395"/>
                    </a:lnTo>
                    <a:cubicBezTo>
                      <a:pt x="5647" y="5425"/>
                      <a:pt x="5631" y="5470"/>
                      <a:pt x="5602" y="5529"/>
                    </a:cubicBezTo>
                    <a:cubicBezTo>
                      <a:pt x="5572" y="5588"/>
                      <a:pt x="5543" y="5647"/>
                      <a:pt x="5499" y="5706"/>
                    </a:cubicBezTo>
                    <a:cubicBezTo>
                      <a:pt x="5484" y="5736"/>
                      <a:pt x="5469" y="5765"/>
                      <a:pt x="5440" y="5795"/>
                    </a:cubicBezTo>
                    <a:cubicBezTo>
                      <a:pt x="5395" y="5868"/>
                      <a:pt x="5336" y="5943"/>
                      <a:pt x="5262" y="6031"/>
                    </a:cubicBezTo>
                    <a:cubicBezTo>
                      <a:pt x="5174" y="6164"/>
                      <a:pt x="5055" y="6312"/>
                      <a:pt x="4951" y="6445"/>
                    </a:cubicBezTo>
                    <a:cubicBezTo>
                      <a:pt x="4947" y="6450"/>
                      <a:pt x="4944" y="6455"/>
                      <a:pt x="4940" y="6460"/>
                    </a:cubicBezTo>
                    <a:lnTo>
                      <a:pt x="4940" y="6460"/>
                    </a:lnTo>
                    <a:cubicBezTo>
                      <a:pt x="4895" y="6426"/>
                      <a:pt x="4849" y="6391"/>
                      <a:pt x="4804" y="6357"/>
                    </a:cubicBezTo>
                    <a:cubicBezTo>
                      <a:pt x="4730" y="6297"/>
                      <a:pt x="4642" y="6223"/>
                      <a:pt x="4582" y="6179"/>
                    </a:cubicBezTo>
                    <a:cubicBezTo>
                      <a:pt x="4553" y="6150"/>
                      <a:pt x="4523" y="6120"/>
                      <a:pt x="4494" y="6105"/>
                    </a:cubicBezTo>
                    <a:cubicBezTo>
                      <a:pt x="4494" y="6091"/>
                      <a:pt x="4478" y="6091"/>
                      <a:pt x="4478" y="6075"/>
                    </a:cubicBezTo>
                    <a:cubicBezTo>
                      <a:pt x="4464" y="6075"/>
                      <a:pt x="4464" y="6061"/>
                      <a:pt x="4464" y="6061"/>
                    </a:cubicBezTo>
                    <a:cubicBezTo>
                      <a:pt x="4419" y="6016"/>
                      <a:pt x="4376" y="5972"/>
                      <a:pt x="4331" y="5913"/>
                    </a:cubicBezTo>
                    <a:cubicBezTo>
                      <a:pt x="4271" y="5839"/>
                      <a:pt x="4228" y="5765"/>
                      <a:pt x="4198" y="5691"/>
                    </a:cubicBezTo>
                    <a:cubicBezTo>
                      <a:pt x="4183" y="5661"/>
                      <a:pt x="4183" y="5632"/>
                      <a:pt x="4169" y="5602"/>
                    </a:cubicBezTo>
                    <a:lnTo>
                      <a:pt x="4169" y="5529"/>
                    </a:lnTo>
                    <a:lnTo>
                      <a:pt x="4169" y="5470"/>
                    </a:lnTo>
                    <a:cubicBezTo>
                      <a:pt x="4169" y="5470"/>
                      <a:pt x="4183" y="5440"/>
                      <a:pt x="4183" y="5411"/>
                    </a:cubicBezTo>
                    <a:lnTo>
                      <a:pt x="4228" y="5322"/>
                    </a:lnTo>
                    <a:cubicBezTo>
                      <a:pt x="4242" y="5277"/>
                      <a:pt x="4271" y="5218"/>
                      <a:pt x="4301" y="5145"/>
                    </a:cubicBezTo>
                    <a:cubicBezTo>
                      <a:pt x="4331" y="5070"/>
                      <a:pt x="4360" y="4981"/>
                      <a:pt x="4376" y="4878"/>
                    </a:cubicBezTo>
                    <a:cubicBezTo>
                      <a:pt x="4390" y="4804"/>
                      <a:pt x="4390" y="4731"/>
                      <a:pt x="4390" y="4656"/>
                    </a:cubicBezTo>
                    <a:cubicBezTo>
                      <a:pt x="4390" y="4567"/>
                      <a:pt x="4376" y="4494"/>
                      <a:pt x="4376" y="4420"/>
                    </a:cubicBezTo>
                    <a:cubicBezTo>
                      <a:pt x="4360" y="4317"/>
                      <a:pt x="4331" y="4213"/>
                      <a:pt x="4316" y="4139"/>
                    </a:cubicBezTo>
                    <a:cubicBezTo>
                      <a:pt x="4287" y="4051"/>
                      <a:pt x="4271" y="3992"/>
                      <a:pt x="4271" y="3932"/>
                    </a:cubicBezTo>
                    <a:cubicBezTo>
                      <a:pt x="4257" y="3888"/>
                      <a:pt x="4257" y="3814"/>
                      <a:pt x="4257" y="3755"/>
                    </a:cubicBezTo>
                    <a:cubicBezTo>
                      <a:pt x="4257" y="3637"/>
                      <a:pt x="4271" y="3503"/>
                      <a:pt x="4316" y="3355"/>
                    </a:cubicBezTo>
                    <a:cubicBezTo>
                      <a:pt x="4360" y="3223"/>
                      <a:pt x="4419" y="3089"/>
                      <a:pt x="4494" y="2957"/>
                    </a:cubicBezTo>
                    <a:cubicBezTo>
                      <a:pt x="4582" y="2794"/>
                      <a:pt x="4701" y="2632"/>
                      <a:pt x="4833" y="2469"/>
                    </a:cubicBezTo>
                    <a:cubicBezTo>
                      <a:pt x="4967" y="2307"/>
                      <a:pt x="5129" y="2159"/>
                      <a:pt x="5277" y="1996"/>
                    </a:cubicBezTo>
                    <a:cubicBezTo>
                      <a:pt x="5443" y="1830"/>
                      <a:pt x="5613" y="1668"/>
                      <a:pt x="5786" y="1510"/>
                    </a:cubicBezTo>
                    <a:close/>
                    <a:moveTo>
                      <a:pt x="6386" y="6400"/>
                    </a:moveTo>
                    <a:lnTo>
                      <a:pt x="6386" y="6519"/>
                    </a:lnTo>
                    <a:cubicBezTo>
                      <a:pt x="6394" y="6569"/>
                      <a:pt x="6402" y="6624"/>
                      <a:pt x="6411" y="6678"/>
                    </a:cubicBezTo>
                    <a:lnTo>
                      <a:pt x="6411" y="6678"/>
                    </a:lnTo>
                    <a:cubicBezTo>
                      <a:pt x="6186" y="6875"/>
                      <a:pt x="5947" y="7094"/>
                      <a:pt x="5700" y="7335"/>
                    </a:cubicBezTo>
                    <a:lnTo>
                      <a:pt x="5700" y="7335"/>
                    </a:lnTo>
                    <a:cubicBezTo>
                      <a:pt x="5700" y="7328"/>
                      <a:pt x="5699" y="7321"/>
                      <a:pt x="5699" y="7313"/>
                    </a:cubicBezTo>
                    <a:lnTo>
                      <a:pt x="5699" y="7313"/>
                    </a:lnTo>
                    <a:cubicBezTo>
                      <a:pt x="5789" y="7193"/>
                      <a:pt x="5895" y="7048"/>
                      <a:pt x="6001" y="6903"/>
                    </a:cubicBezTo>
                    <a:cubicBezTo>
                      <a:pt x="6090" y="6800"/>
                      <a:pt x="6179" y="6682"/>
                      <a:pt x="6252" y="6593"/>
                    </a:cubicBezTo>
                    <a:cubicBezTo>
                      <a:pt x="6282" y="6534"/>
                      <a:pt x="6327" y="6489"/>
                      <a:pt x="6356" y="6445"/>
                    </a:cubicBezTo>
                    <a:cubicBezTo>
                      <a:pt x="6366" y="6430"/>
                      <a:pt x="6376" y="6415"/>
                      <a:pt x="6386" y="6400"/>
                    </a:cubicBezTo>
                    <a:close/>
                    <a:moveTo>
                      <a:pt x="8189" y="8824"/>
                    </a:moveTo>
                    <a:cubicBezTo>
                      <a:pt x="8248" y="8824"/>
                      <a:pt x="8292" y="8840"/>
                      <a:pt x="8337" y="8840"/>
                    </a:cubicBezTo>
                    <a:cubicBezTo>
                      <a:pt x="8366" y="8854"/>
                      <a:pt x="8396" y="8869"/>
                      <a:pt x="8426" y="8869"/>
                    </a:cubicBezTo>
                    <a:cubicBezTo>
                      <a:pt x="8499" y="8899"/>
                      <a:pt x="8573" y="8943"/>
                      <a:pt x="8662" y="8988"/>
                    </a:cubicBezTo>
                    <a:cubicBezTo>
                      <a:pt x="8721" y="9017"/>
                      <a:pt x="8795" y="9061"/>
                      <a:pt x="8869" y="9106"/>
                    </a:cubicBezTo>
                    <a:cubicBezTo>
                      <a:pt x="8972" y="9165"/>
                      <a:pt x="9106" y="9224"/>
                      <a:pt x="9253" y="9283"/>
                    </a:cubicBezTo>
                    <a:cubicBezTo>
                      <a:pt x="9327" y="9313"/>
                      <a:pt x="9415" y="9327"/>
                      <a:pt x="9490" y="9342"/>
                    </a:cubicBezTo>
                    <a:cubicBezTo>
                      <a:pt x="9579" y="9372"/>
                      <a:pt x="9667" y="9372"/>
                      <a:pt x="9770" y="9372"/>
                    </a:cubicBezTo>
                    <a:cubicBezTo>
                      <a:pt x="9874" y="9372"/>
                      <a:pt x="9977" y="9372"/>
                      <a:pt x="10081" y="9342"/>
                    </a:cubicBezTo>
                    <a:cubicBezTo>
                      <a:pt x="10170" y="9313"/>
                      <a:pt x="10243" y="9283"/>
                      <a:pt x="10318" y="9254"/>
                    </a:cubicBezTo>
                    <a:cubicBezTo>
                      <a:pt x="10361" y="9238"/>
                      <a:pt x="10406" y="9224"/>
                      <a:pt x="10436" y="9195"/>
                    </a:cubicBezTo>
                    <a:cubicBezTo>
                      <a:pt x="10495" y="9179"/>
                      <a:pt x="10539" y="9150"/>
                      <a:pt x="10568" y="9135"/>
                    </a:cubicBezTo>
                    <a:lnTo>
                      <a:pt x="10598" y="9135"/>
                    </a:lnTo>
                    <a:lnTo>
                      <a:pt x="10613" y="9120"/>
                    </a:lnTo>
                    <a:lnTo>
                      <a:pt x="10627" y="9120"/>
                    </a:lnTo>
                    <a:cubicBezTo>
                      <a:pt x="10627" y="9135"/>
                      <a:pt x="10627" y="9135"/>
                      <a:pt x="10643" y="9135"/>
                    </a:cubicBezTo>
                    <a:cubicBezTo>
                      <a:pt x="10657" y="9135"/>
                      <a:pt x="10686" y="9150"/>
                      <a:pt x="10702" y="9179"/>
                    </a:cubicBezTo>
                    <a:cubicBezTo>
                      <a:pt x="10746" y="9209"/>
                      <a:pt x="10805" y="9254"/>
                      <a:pt x="10864" y="9313"/>
                    </a:cubicBezTo>
                    <a:cubicBezTo>
                      <a:pt x="10909" y="9386"/>
                      <a:pt x="10968" y="9461"/>
                      <a:pt x="11027" y="9534"/>
                    </a:cubicBezTo>
                    <a:cubicBezTo>
                      <a:pt x="11230" y="9825"/>
                      <a:pt x="11427" y="10122"/>
                      <a:pt x="11626" y="10417"/>
                    </a:cubicBezTo>
                    <a:lnTo>
                      <a:pt x="11626" y="10417"/>
                    </a:lnTo>
                    <a:cubicBezTo>
                      <a:pt x="11596" y="10415"/>
                      <a:pt x="11564" y="10412"/>
                      <a:pt x="11530" y="10407"/>
                    </a:cubicBezTo>
                    <a:cubicBezTo>
                      <a:pt x="11426" y="10407"/>
                      <a:pt x="11323" y="10391"/>
                      <a:pt x="11204" y="10391"/>
                    </a:cubicBezTo>
                    <a:lnTo>
                      <a:pt x="11189" y="10391"/>
                    </a:lnTo>
                    <a:cubicBezTo>
                      <a:pt x="11027" y="10407"/>
                      <a:pt x="10893" y="10421"/>
                      <a:pt x="10761" y="10436"/>
                    </a:cubicBezTo>
                    <a:cubicBezTo>
                      <a:pt x="10554" y="10466"/>
                      <a:pt x="10361" y="10495"/>
                      <a:pt x="10199" y="10525"/>
                    </a:cubicBezTo>
                    <a:cubicBezTo>
                      <a:pt x="10036" y="10554"/>
                      <a:pt x="9888" y="10569"/>
                      <a:pt x="9770" y="10569"/>
                    </a:cubicBezTo>
                    <a:lnTo>
                      <a:pt x="9608" y="10569"/>
                    </a:lnTo>
                    <a:lnTo>
                      <a:pt x="9474" y="10525"/>
                    </a:lnTo>
                    <a:cubicBezTo>
                      <a:pt x="9431" y="10509"/>
                      <a:pt x="9372" y="10480"/>
                      <a:pt x="9297" y="10436"/>
                    </a:cubicBezTo>
                    <a:cubicBezTo>
                      <a:pt x="9238" y="10407"/>
                      <a:pt x="9179" y="10377"/>
                      <a:pt x="9120" y="10332"/>
                    </a:cubicBezTo>
                    <a:lnTo>
                      <a:pt x="8942" y="10243"/>
                    </a:lnTo>
                    <a:cubicBezTo>
                      <a:pt x="8854" y="10200"/>
                      <a:pt x="8751" y="10141"/>
                      <a:pt x="8633" y="10111"/>
                    </a:cubicBezTo>
                    <a:cubicBezTo>
                      <a:pt x="8573" y="10096"/>
                      <a:pt x="8514" y="10066"/>
                      <a:pt x="8440" y="10066"/>
                    </a:cubicBezTo>
                    <a:cubicBezTo>
                      <a:pt x="8381" y="10052"/>
                      <a:pt x="8307" y="10036"/>
                      <a:pt x="8233" y="10036"/>
                    </a:cubicBezTo>
                    <a:cubicBezTo>
                      <a:pt x="8174" y="10036"/>
                      <a:pt x="8115" y="10052"/>
                      <a:pt x="8071" y="10052"/>
                    </a:cubicBezTo>
                    <a:cubicBezTo>
                      <a:pt x="7982" y="10066"/>
                      <a:pt x="7908" y="10081"/>
                      <a:pt x="7849" y="10111"/>
                    </a:cubicBezTo>
                    <a:cubicBezTo>
                      <a:pt x="7730" y="10141"/>
                      <a:pt x="7627" y="10200"/>
                      <a:pt x="7553" y="10243"/>
                    </a:cubicBezTo>
                    <a:cubicBezTo>
                      <a:pt x="7480" y="10273"/>
                      <a:pt x="7435" y="10318"/>
                      <a:pt x="7376" y="10347"/>
                    </a:cubicBezTo>
                    <a:cubicBezTo>
                      <a:pt x="7316" y="10391"/>
                      <a:pt x="7257" y="10421"/>
                      <a:pt x="7198" y="10450"/>
                    </a:cubicBezTo>
                    <a:cubicBezTo>
                      <a:pt x="7184" y="10450"/>
                      <a:pt x="7169" y="10466"/>
                      <a:pt x="7154" y="10466"/>
                    </a:cubicBezTo>
                    <a:cubicBezTo>
                      <a:pt x="7139" y="10480"/>
                      <a:pt x="7125" y="10480"/>
                      <a:pt x="7125" y="10480"/>
                    </a:cubicBezTo>
                    <a:lnTo>
                      <a:pt x="7021" y="10480"/>
                    </a:lnTo>
                    <a:cubicBezTo>
                      <a:pt x="6977" y="10466"/>
                      <a:pt x="6918" y="10436"/>
                      <a:pt x="6859" y="10407"/>
                    </a:cubicBezTo>
                    <a:cubicBezTo>
                      <a:pt x="6784" y="10362"/>
                      <a:pt x="6711" y="10318"/>
                      <a:pt x="6652" y="10259"/>
                    </a:cubicBezTo>
                    <a:lnTo>
                      <a:pt x="6593" y="10200"/>
                    </a:lnTo>
                    <a:cubicBezTo>
                      <a:pt x="6534" y="10155"/>
                      <a:pt x="6474" y="10081"/>
                      <a:pt x="6400" y="10007"/>
                    </a:cubicBezTo>
                    <a:cubicBezTo>
                      <a:pt x="6311" y="9904"/>
                      <a:pt x="6210" y="9779"/>
                      <a:pt x="6117" y="9671"/>
                    </a:cubicBezTo>
                    <a:lnTo>
                      <a:pt x="6117" y="9671"/>
                    </a:lnTo>
                    <a:cubicBezTo>
                      <a:pt x="6248" y="9602"/>
                      <a:pt x="6391" y="9529"/>
                      <a:pt x="6534" y="9461"/>
                    </a:cubicBezTo>
                    <a:cubicBezTo>
                      <a:pt x="6711" y="9372"/>
                      <a:pt x="6873" y="9283"/>
                      <a:pt x="7021" y="9209"/>
                    </a:cubicBezTo>
                    <a:cubicBezTo>
                      <a:pt x="7095" y="9179"/>
                      <a:pt x="7169" y="9150"/>
                      <a:pt x="7228" y="9120"/>
                    </a:cubicBezTo>
                    <a:cubicBezTo>
                      <a:pt x="7287" y="9090"/>
                      <a:pt x="7332" y="9076"/>
                      <a:pt x="7361" y="9061"/>
                    </a:cubicBezTo>
                    <a:cubicBezTo>
                      <a:pt x="7523" y="8988"/>
                      <a:pt x="7687" y="8928"/>
                      <a:pt x="7819" y="8899"/>
                    </a:cubicBezTo>
                    <a:cubicBezTo>
                      <a:pt x="7893" y="8869"/>
                      <a:pt x="7953" y="8854"/>
                      <a:pt x="8026" y="8840"/>
                    </a:cubicBezTo>
                    <a:cubicBezTo>
                      <a:pt x="8085" y="8840"/>
                      <a:pt x="8144" y="8824"/>
                      <a:pt x="8189" y="8824"/>
                    </a:cubicBezTo>
                    <a:close/>
                    <a:moveTo>
                      <a:pt x="1455" y="5637"/>
                    </a:moveTo>
                    <a:cubicBezTo>
                      <a:pt x="1458" y="5650"/>
                      <a:pt x="1460" y="5663"/>
                      <a:pt x="1463" y="5677"/>
                    </a:cubicBezTo>
                    <a:cubicBezTo>
                      <a:pt x="1493" y="5824"/>
                      <a:pt x="1538" y="5972"/>
                      <a:pt x="1581" y="6120"/>
                    </a:cubicBezTo>
                    <a:cubicBezTo>
                      <a:pt x="1640" y="6268"/>
                      <a:pt x="1685" y="6400"/>
                      <a:pt x="1759" y="6548"/>
                    </a:cubicBezTo>
                    <a:cubicBezTo>
                      <a:pt x="1818" y="6666"/>
                      <a:pt x="1877" y="6755"/>
                      <a:pt x="1936" y="6830"/>
                    </a:cubicBezTo>
                    <a:cubicBezTo>
                      <a:pt x="1981" y="6889"/>
                      <a:pt x="2025" y="6948"/>
                      <a:pt x="2054" y="6992"/>
                    </a:cubicBezTo>
                    <a:cubicBezTo>
                      <a:pt x="2113" y="7066"/>
                      <a:pt x="2158" y="7125"/>
                      <a:pt x="2202" y="7169"/>
                    </a:cubicBezTo>
                    <a:cubicBezTo>
                      <a:pt x="2217" y="7199"/>
                      <a:pt x="2232" y="7214"/>
                      <a:pt x="2247" y="7228"/>
                    </a:cubicBezTo>
                    <a:cubicBezTo>
                      <a:pt x="2247" y="7258"/>
                      <a:pt x="2261" y="7273"/>
                      <a:pt x="2261" y="7287"/>
                    </a:cubicBezTo>
                    <a:cubicBezTo>
                      <a:pt x="2277" y="7303"/>
                      <a:pt x="2277" y="7317"/>
                      <a:pt x="2291" y="7332"/>
                    </a:cubicBezTo>
                    <a:cubicBezTo>
                      <a:pt x="2291" y="7362"/>
                      <a:pt x="2291" y="7405"/>
                      <a:pt x="2306" y="7450"/>
                    </a:cubicBezTo>
                    <a:lnTo>
                      <a:pt x="2306" y="7628"/>
                    </a:lnTo>
                    <a:lnTo>
                      <a:pt x="2306" y="7849"/>
                    </a:lnTo>
                    <a:cubicBezTo>
                      <a:pt x="2306" y="7938"/>
                      <a:pt x="2306" y="8026"/>
                      <a:pt x="2320" y="8130"/>
                    </a:cubicBezTo>
                    <a:cubicBezTo>
                      <a:pt x="2336" y="8337"/>
                      <a:pt x="2379" y="8515"/>
                      <a:pt x="2424" y="8677"/>
                    </a:cubicBezTo>
                    <a:cubicBezTo>
                      <a:pt x="2468" y="8840"/>
                      <a:pt x="2513" y="8988"/>
                      <a:pt x="2557" y="9120"/>
                    </a:cubicBezTo>
                    <a:cubicBezTo>
                      <a:pt x="2675" y="9549"/>
                      <a:pt x="2734" y="9993"/>
                      <a:pt x="2734" y="10436"/>
                    </a:cubicBezTo>
                    <a:lnTo>
                      <a:pt x="2734" y="10627"/>
                    </a:lnTo>
                    <a:lnTo>
                      <a:pt x="2734" y="10627"/>
                    </a:lnTo>
                    <a:cubicBezTo>
                      <a:pt x="2656" y="10623"/>
                      <a:pt x="2569" y="10611"/>
                      <a:pt x="2484" y="10598"/>
                    </a:cubicBezTo>
                    <a:cubicBezTo>
                      <a:pt x="2379" y="10569"/>
                      <a:pt x="2277" y="10554"/>
                      <a:pt x="2173" y="10525"/>
                    </a:cubicBezTo>
                    <a:cubicBezTo>
                      <a:pt x="2099" y="10495"/>
                      <a:pt x="2040" y="10480"/>
                      <a:pt x="1966" y="10436"/>
                    </a:cubicBezTo>
                    <a:cubicBezTo>
                      <a:pt x="1877" y="10391"/>
                      <a:pt x="1788" y="10332"/>
                      <a:pt x="1715" y="10273"/>
                    </a:cubicBezTo>
                    <a:cubicBezTo>
                      <a:pt x="1685" y="10243"/>
                      <a:pt x="1656" y="10214"/>
                      <a:pt x="1626" y="10170"/>
                    </a:cubicBezTo>
                    <a:cubicBezTo>
                      <a:pt x="1597" y="10141"/>
                      <a:pt x="1581" y="10111"/>
                      <a:pt x="1567" y="10066"/>
                    </a:cubicBezTo>
                    <a:cubicBezTo>
                      <a:pt x="1538" y="10022"/>
                      <a:pt x="1522" y="9963"/>
                      <a:pt x="1508" y="9889"/>
                    </a:cubicBezTo>
                    <a:cubicBezTo>
                      <a:pt x="1493" y="9845"/>
                      <a:pt x="1478" y="9770"/>
                      <a:pt x="1463" y="9711"/>
                    </a:cubicBezTo>
                    <a:cubicBezTo>
                      <a:pt x="1449" y="9608"/>
                      <a:pt x="1449" y="9490"/>
                      <a:pt x="1419" y="9357"/>
                    </a:cubicBezTo>
                    <a:cubicBezTo>
                      <a:pt x="1404" y="9224"/>
                      <a:pt x="1390" y="9076"/>
                      <a:pt x="1345" y="8928"/>
                    </a:cubicBezTo>
                    <a:cubicBezTo>
                      <a:pt x="1301" y="8795"/>
                      <a:pt x="1256" y="8692"/>
                      <a:pt x="1227" y="8588"/>
                    </a:cubicBezTo>
                    <a:cubicBezTo>
                      <a:pt x="1183" y="8499"/>
                      <a:pt x="1153" y="8426"/>
                      <a:pt x="1138" y="8367"/>
                    </a:cubicBezTo>
                    <a:cubicBezTo>
                      <a:pt x="1124" y="8292"/>
                      <a:pt x="1108" y="8219"/>
                      <a:pt x="1108" y="8130"/>
                    </a:cubicBezTo>
                    <a:cubicBezTo>
                      <a:pt x="1108" y="8071"/>
                      <a:pt x="1124" y="8012"/>
                      <a:pt x="1124" y="7938"/>
                    </a:cubicBezTo>
                    <a:cubicBezTo>
                      <a:pt x="1138" y="7835"/>
                      <a:pt x="1153" y="7716"/>
                      <a:pt x="1167" y="7583"/>
                    </a:cubicBezTo>
                    <a:cubicBezTo>
                      <a:pt x="1183" y="7450"/>
                      <a:pt x="1197" y="7303"/>
                      <a:pt x="1197" y="7139"/>
                    </a:cubicBezTo>
                    <a:lnTo>
                      <a:pt x="1197" y="6977"/>
                    </a:lnTo>
                    <a:cubicBezTo>
                      <a:pt x="1197" y="6932"/>
                      <a:pt x="1183" y="6873"/>
                      <a:pt x="1167" y="6830"/>
                    </a:cubicBezTo>
                    <a:cubicBezTo>
                      <a:pt x="1167" y="6755"/>
                      <a:pt x="1153" y="6711"/>
                      <a:pt x="1138" y="6666"/>
                    </a:cubicBezTo>
                    <a:cubicBezTo>
                      <a:pt x="1124" y="6623"/>
                      <a:pt x="1124" y="6593"/>
                      <a:pt x="1124" y="6578"/>
                    </a:cubicBezTo>
                    <a:lnTo>
                      <a:pt x="1124" y="6534"/>
                    </a:lnTo>
                    <a:lnTo>
                      <a:pt x="1124" y="6445"/>
                    </a:lnTo>
                    <a:cubicBezTo>
                      <a:pt x="1138" y="6400"/>
                      <a:pt x="1153" y="6341"/>
                      <a:pt x="1167" y="6282"/>
                    </a:cubicBezTo>
                    <a:cubicBezTo>
                      <a:pt x="1197" y="6223"/>
                      <a:pt x="1227" y="6150"/>
                      <a:pt x="1256" y="6075"/>
                    </a:cubicBezTo>
                    <a:cubicBezTo>
                      <a:pt x="1317" y="5927"/>
                      <a:pt x="1384" y="5782"/>
                      <a:pt x="1455" y="5637"/>
                    </a:cubicBezTo>
                    <a:close/>
                    <a:moveTo>
                      <a:pt x="5122" y="10212"/>
                    </a:moveTo>
                    <a:cubicBezTo>
                      <a:pt x="5204" y="10314"/>
                      <a:pt x="5298" y="10427"/>
                      <a:pt x="5395" y="10539"/>
                    </a:cubicBezTo>
                    <a:cubicBezTo>
                      <a:pt x="5484" y="10657"/>
                      <a:pt x="5572" y="10761"/>
                      <a:pt x="5676" y="10864"/>
                    </a:cubicBezTo>
                    <a:cubicBezTo>
                      <a:pt x="5720" y="10909"/>
                      <a:pt x="5765" y="10953"/>
                      <a:pt x="5809" y="11012"/>
                    </a:cubicBezTo>
                    <a:cubicBezTo>
                      <a:pt x="5854" y="11057"/>
                      <a:pt x="5897" y="11101"/>
                      <a:pt x="5957" y="11130"/>
                    </a:cubicBezTo>
                    <a:lnTo>
                      <a:pt x="5957" y="11146"/>
                    </a:lnTo>
                    <a:cubicBezTo>
                      <a:pt x="6031" y="11189"/>
                      <a:pt x="6090" y="11249"/>
                      <a:pt x="6179" y="11293"/>
                    </a:cubicBezTo>
                    <a:cubicBezTo>
                      <a:pt x="6297" y="11367"/>
                      <a:pt x="6430" y="11441"/>
                      <a:pt x="6577" y="11500"/>
                    </a:cubicBezTo>
                    <a:cubicBezTo>
                      <a:pt x="6600" y="11509"/>
                      <a:pt x="6622" y="11518"/>
                      <a:pt x="6644" y="11527"/>
                    </a:cubicBezTo>
                    <a:lnTo>
                      <a:pt x="6644" y="11527"/>
                    </a:lnTo>
                    <a:cubicBezTo>
                      <a:pt x="6637" y="11528"/>
                      <a:pt x="6630" y="11529"/>
                      <a:pt x="6622" y="11530"/>
                    </a:cubicBezTo>
                    <a:cubicBezTo>
                      <a:pt x="6518" y="11544"/>
                      <a:pt x="6415" y="11574"/>
                      <a:pt x="6327" y="11603"/>
                    </a:cubicBezTo>
                    <a:cubicBezTo>
                      <a:pt x="6238" y="11633"/>
                      <a:pt x="6163" y="11648"/>
                      <a:pt x="6090" y="11678"/>
                    </a:cubicBezTo>
                    <a:cubicBezTo>
                      <a:pt x="5986" y="11722"/>
                      <a:pt x="5897" y="11751"/>
                      <a:pt x="5824" y="11766"/>
                    </a:cubicBezTo>
                    <a:cubicBezTo>
                      <a:pt x="5795" y="11781"/>
                      <a:pt x="5765" y="11781"/>
                      <a:pt x="5735" y="11781"/>
                    </a:cubicBezTo>
                    <a:cubicBezTo>
                      <a:pt x="5706" y="11796"/>
                      <a:pt x="5690" y="11796"/>
                      <a:pt x="5676" y="11796"/>
                    </a:cubicBezTo>
                    <a:lnTo>
                      <a:pt x="5661" y="11796"/>
                    </a:lnTo>
                    <a:cubicBezTo>
                      <a:pt x="5647" y="11796"/>
                      <a:pt x="5617" y="11796"/>
                      <a:pt x="5588" y="11781"/>
                    </a:cubicBezTo>
                    <a:cubicBezTo>
                      <a:pt x="5558" y="11781"/>
                      <a:pt x="5528" y="11766"/>
                      <a:pt x="5499" y="11751"/>
                    </a:cubicBezTo>
                    <a:cubicBezTo>
                      <a:pt x="5440" y="11737"/>
                      <a:pt x="5381" y="11722"/>
                      <a:pt x="5292" y="11692"/>
                    </a:cubicBezTo>
                    <a:cubicBezTo>
                      <a:pt x="5217" y="11678"/>
                      <a:pt x="5129" y="11648"/>
                      <a:pt x="5026" y="11648"/>
                    </a:cubicBezTo>
                    <a:cubicBezTo>
                      <a:pt x="4967" y="11633"/>
                      <a:pt x="4908" y="11633"/>
                      <a:pt x="4863" y="11633"/>
                    </a:cubicBezTo>
                    <a:cubicBezTo>
                      <a:pt x="4685" y="11633"/>
                      <a:pt x="4523" y="11662"/>
                      <a:pt x="4376" y="11707"/>
                    </a:cubicBezTo>
                    <a:cubicBezTo>
                      <a:pt x="4257" y="11751"/>
                      <a:pt x="4153" y="11796"/>
                      <a:pt x="4050" y="11855"/>
                    </a:cubicBezTo>
                    <a:cubicBezTo>
                      <a:pt x="4037" y="11863"/>
                      <a:pt x="4023" y="11872"/>
                      <a:pt x="4010" y="11880"/>
                    </a:cubicBezTo>
                    <a:lnTo>
                      <a:pt x="4010" y="11880"/>
                    </a:lnTo>
                    <a:cubicBezTo>
                      <a:pt x="4330" y="11262"/>
                      <a:pt x="4665" y="10712"/>
                      <a:pt x="5000" y="10227"/>
                    </a:cubicBezTo>
                    <a:lnTo>
                      <a:pt x="5000" y="10227"/>
                    </a:lnTo>
                    <a:lnTo>
                      <a:pt x="5122" y="10212"/>
                    </a:lnTo>
                    <a:close/>
                    <a:moveTo>
                      <a:pt x="6918" y="12624"/>
                    </a:moveTo>
                    <a:cubicBezTo>
                      <a:pt x="6947" y="12624"/>
                      <a:pt x="6977" y="12624"/>
                      <a:pt x="7007" y="12638"/>
                    </a:cubicBezTo>
                    <a:cubicBezTo>
                      <a:pt x="7050" y="12638"/>
                      <a:pt x="7080" y="12653"/>
                      <a:pt x="7139" y="12683"/>
                    </a:cubicBezTo>
                    <a:cubicBezTo>
                      <a:pt x="7184" y="12712"/>
                      <a:pt x="7257" y="12742"/>
                      <a:pt x="7332" y="12801"/>
                    </a:cubicBezTo>
                    <a:cubicBezTo>
                      <a:pt x="7391" y="12845"/>
                      <a:pt x="7450" y="12904"/>
                      <a:pt x="7509" y="12949"/>
                    </a:cubicBezTo>
                    <a:cubicBezTo>
                      <a:pt x="7612" y="13038"/>
                      <a:pt x="7716" y="13126"/>
                      <a:pt x="7849" y="13215"/>
                    </a:cubicBezTo>
                    <a:cubicBezTo>
                      <a:pt x="7908" y="13259"/>
                      <a:pt x="7982" y="13304"/>
                      <a:pt x="8055" y="13347"/>
                    </a:cubicBezTo>
                    <a:cubicBezTo>
                      <a:pt x="8130" y="13392"/>
                      <a:pt x="8203" y="13422"/>
                      <a:pt x="8292" y="13466"/>
                    </a:cubicBezTo>
                    <a:cubicBezTo>
                      <a:pt x="8410" y="13511"/>
                      <a:pt x="8544" y="13540"/>
                      <a:pt x="8647" y="13570"/>
                    </a:cubicBezTo>
                    <a:cubicBezTo>
                      <a:pt x="8735" y="13584"/>
                      <a:pt x="8810" y="13599"/>
                      <a:pt x="8883" y="13599"/>
                    </a:cubicBezTo>
                    <a:cubicBezTo>
                      <a:pt x="8987" y="13629"/>
                      <a:pt x="9076" y="13629"/>
                      <a:pt x="9149" y="13658"/>
                    </a:cubicBezTo>
                    <a:cubicBezTo>
                      <a:pt x="9224" y="13673"/>
                      <a:pt x="9283" y="13688"/>
                      <a:pt x="9312" y="13702"/>
                    </a:cubicBezTo>
                    <a:cubicBezTo>
                      <a:pt x="9342" y="13718"/>
                      <a:pt x="9372" y="13732"/>
                      <a:pt x="9386" y="13761"/>
                    </a:cubicBezTo>
                    <a:cubicBezTo>
                      <a:pt x="9431" y="13791"/>
                      <a:pt x="9474" y="13820"/>
                      <a:pt x="9519" y="13865"/>
                    </a:cubicBezTo>
                    <a:cubicBezTo>
                      <a:pt x="9579" y="13925"/>
                      <a:pt x="9622" y="13984"/>
                      <a:pt x="9681" y="14043"/>
                    </a:cubicBezTo>
                    <a:cubicBezTo>
                      <a:pt x="9720" y="14088"/>
                      <a:pt x="9759" y="14133"/>
                      <a:pt x="9797" y="14178"/>
                    </a:cubicBezTo>
                    <a:lnTo>
                      <a:pt x="9797" y="14178"/>
                    </a:lnTo>
                    <a:cubicBezTo>
                      <a:pt x="9739" y="14195"/>
                      <a:pt x="9681" y="14213"/>
                      <a:pt x="9622" y="14234"/>
                    </a:cubicBezTo>
                    <a:lnTo>
                      <a:pt x="9312" y="14368"/>
                    </a:lnTo>
                    <a:lnTo>
                      <a:pt x="9135" y="14457"/>
                    </a:lnTo>
                    <a:cubicBezTo>
                      <a:pt x="9061" y="14500"/>
                      <a:pt x="9001" y="14530"/>
                      <a:pt x="8942" y="14560"/>
                    </a:cubicBezTo>
                    <a:cubicBezTo>
                      <a:pt x="8899" y="14589"/>
                      <a:pt x="8854" y="14604"/>
                      <a:pt x="8824" y="14604"/>
                    </a:cubicBezTo>
                    <a:cubicBezTo>
                      <a:pt x="8795" y="14619"/>
                      <a:pt x="8765" y="14619"/>
                      <a:pt x="8735" y="14619"/>
                    </a:cubicBezTo>
                    <a:cubicBezTo>
                      <a:pt x="8692" y="14619"/>
                      <a:pt x="8647" y="14619"/>
                      <a:pt x="8588" y="14604"/>
                    </a:cubicBezTo>
                    <a:cubicBezTo>
                      <a:pt x="8499" y="14589"/>
                      <a:pt x="8396" y="14560"/>
                      <a:pt x="8278" y="14516"/>
                    </a:cubicBezTo>
                    <a:cubicBezTo>
                      <a:pt x="8160" y="14471"/>
                      <a:pt x="8026" y="14427"/>
                      <a:pt x="7878" y="14382"/>
                    </a:cubicBezTo>
                    <a:cubicBezTo>
                      <a:pt x="7612" y="14309"/>
                      <a:pt x="7346" y="14264"/>
                      <a:pt x="7095" y="14234"/>
                    </a:cubicBezTo>
                    <a:cubicBezTo>
                      <a:pt x="6829" y="14220"/>
                      <a:pt x="6577" y="14220"/>
                      <a:pt x="6341" y="14220"/>
                    </a:cubicBezTo>
                    <a:lnTo>
                      <a:pt x="5986" y="14220"/>
                    </a:lnTo>
                    <a:cubicBezTo>
                      <a:pt x="5927" y="14220"/>
                      <a:pt x="5868" y="14220"/>
                      <a:pt x="5795" y="14234"/>
                    </a:cubicBezTo>
                    <a:cubicBezTo>
                      <a:pt x="5765" y="14250"/>
                      <a:pt x="5720" y="14250"/>
                      <a:pt x="5676" y="14264"/>
                    </a:cubicBezTo>
                    <a:cubicBezTo>
                      <a:pt x="5631" y="14279"/>
                      <a:pt x="5602" y="14293"/>
                      <a:pt x="5558" y="14323"/>
                    </a:cubicBezTo>
                    <a:cubicBezTo>
                      <a:pt x="5484" y="14353"/>
                      <a:pt x="5440" y="14398"/>
                      <a:pt x="5395" y="14427"/>
                    </a:cubicBezTo>
                    <a:lnTo>
                      <a:pt x="5322" y="14500"/>
                    </a:lnTo>
                    <a:lnTo>
                      <a:pt x="5247" y="14575"/>
                    </a:lnTo>
                    <a:cubicBezTo>
                      <a:pt x="5247" y="14589"/>
                      <a:pt x="5233" y="14589"/>
                      <a:pt x="5233" y="14589"/>
                    </a:cubicBezTo>
                    <a:lnTo>
                      <a:pt x="5129" y="14589"/>
                    </a:lnTo>
                    <a:cubicBezTo>
                      <a:pt x="5085" y="14575"/>
                      <a:pt x="5026" y="14560"/>
                      <a:pt x="4951" y="14530"/>
                    </a:cubicBezTo>
                    <a:cubicBezTo>
                      <a:pt x="4892" y="14516"/>
                      <a:pt x="4819" y="14486"/>
                      <a:pt x="4760" y="14441"/>
                    </a:cubicBezTo>
                    <a:cubicBezTo>
                      <a:pt x="4730" y="14427"/>
                      <a:pt x="4685" y="14412"/>
                      <a:pt x="4642" y="14382"/>
                    </a:cubicBezTo>
                    <a:cubicBezTo>
                      <a:pt x="4553" y="14338"/>
                      <a:pt x="4449" y="14279"/>
                      <a:pt x="4331" y="14205"/>
                    </a:cubicBezTo>
                    <a:cubicBezTo>
                      <a:pt x="4169" y="14102"/>
                      <a:pt x="3976" y="13998"/>
                      <a:pt x="3814" y="13895"/>
                    </a:cubicBezTo>
                    <a:cubicBezTo>
                      <a:pt x="3794" y="13883"/>
                      <a:pt x="3775" y="13872"/>
                      <a:pt x="3756" y="13861"/>
                    </a:cubicBezTo>
                    <a:lnTo>
                      <a:pt x="3756" y="13861"/>
                    </a:lnTo>
                    <a:cubicBezTo>
                      <a:pt x="3803" y="13785"/>
                      <a:pt x="3853" y="13706"/>
                      <a:pt x="3903" y="13629"/>
                    </a:cubicBezTo>
                    <a:cubicBezTo>
                      <a:pt x="3962" y="13525"/>
                      <a:pt x="4035" y="13422"/>
                      <a:pt x="4080" y="13347"/>
                    </a:cubicBezTo>
                    <a:cubicBezTo>
                      <a:pt x="4109" y="13304"/>
                      <a:pt x="4139" y="13274"/>
                      <a:pt x="4153" y="13245"/>
                    </a:cubicBezTo>
                    <a:cubicBezTo>
                      <a:pt x="4169" y="13229"/>
                      <a:pt x="4169" y="13215"/>
                      <a:pt x="4183" y="13200"/>
                    </a:cubicBezTo>
                    <a:lnTo>
                      <a:pt x="4198" y="13185"/>
                    </a:lnTo>
                    <a:cubicBezTo>
                      <a:pt x="4242" y="13126"/>
                      <a:pt x="4316" y="13052"/>
                      <a:pt x="4376" y="12993"/>
                    </a:cubicBezTo>
                    <a:cubicBezTo>
                      <a:pt x="4464" y="12919"/>
                      <a:pt x="4553" y="12845"/>
                      <a:pt x="4642" y="12801"/>
                    </a:cubicBezTo>
                    <a:cubicBezTo>
                      <a:pt x="4685" y="12786"/>
                      <a:pt x="4730" y="12772"/>
                      <a:pt x="4760" y="12756"/>
                    </a:cubicBezTo>
                    <a:lnTo>
                      <a:pt x="4892" y="12756"/>
                    </a:lnTo>
                    <a:cubicBezTo>
                      <a:pt x="4922" y="12756"/>
                      <a:pt x="4951" y="12756"/>
                      <a:pt x="4981" y="12772"/>
                    </a:cubicBezTo>
                    <a:cubicBezTo>
                      <a:pt x="5011" y="12772"/>
                      <a:pt x="5055" y="12786"/>
                      <a:pt x="5085" y="12801"/>
                    </a:cubicBezTo>
                    <a:cubicBezTo>
                      <a:pt x="5158" y="12815"/>
                      <a:pt x="5217" y="12845"/>
                      <a:pt x="5306" y="12860"/>
                    </a:cubicBezTo>
                    <a:cubicBezTo>
                      <a:pt x="5395" y="12890"/>
                      <a:pt x="5484" y="12904"/>
                      <a:pt x="5602" y="12904"/>
                    </a:cubicBezTo>
                    <a:lnTo>
                      <a:pt x="5676" y="12904"/>
                    </a:lnTo>
                    <a:cubicBezTo>
                      <a:pt x="5795" y="12904"/>
                      <a:pt x="5897" y="12890"/>
                      <a:pt x="5986" y="12874"/>
                    </a:cubicBezTo>
                    <a:cubicBezTo>
                      <a:pt x="6134" y="12845"/>
                      <a:pt x="6252" y="12801"/>
                      <a:pt x="6356" y="12772"/>
                    </a:cubicBezTo>
                    <a:cubicBezTo>
                      <a:pt x="6474" y="12727"/>
                      <a:pt x="6548" y="12697"/>
                      <a:pt x="6622" y="12683"/>
                    </a:cubicBezTo>
                    <a:cubicBezTo>
                      <a:pt x="6696" y="12653"/>
                      <a:pt x="6741" y="12653"/>
                      <a:pt x="6800" y="12638"/>
                    </a:cubicBezTo>
                    <a:cubicBezTo>
                      <a:pt x="6843" y="12624"/>
                      <a:pt x="6888" y="12624"/>
                      <a:pt x="6918" y="12624"/>
                    </a:cubicBezTo>
                    <a:close/>
                    <a:moveTo>
                      <a:pt x="6149" y="1"/>
                    </a:moveTo>
                    <a:cubicBezTo>
                      <a:pt x="6061" y="1"/>
                      <a:pt x="5986" y="15"/>
                      <a:pt x="5927" y="30"/>
                    </a:cubicBezTo>
                    <a:cubicBezTo>
                      <a:pt x="5868" y="44"/>
                      <a:pt x="5838" y="60"/>
                      <a:pt x="5795" y="89"/>
                    </a:cubicBezTo>
                    <a:cubicBezTo>
                      <a:pt x="5735" y="104"/>
                      <a:pt x="5690" y="133"/>
                      <a:pt x="5647" y="163"/>
                    </a:cubicBezTo>
                    <a:cubicBezTo>
                      <a:pt x="5588" y="192"/>
                      <a:pt x="5558" y="237"/>
                      <a:pt x="5513" y="267"/>
                    </a:cubicBezTo>
                    <a:cubicBezTo>
                      <a:pt x="5158" y="562"/>
                      <a:pt x="4819" y="872"/>
                      <a:pt x="4494" y="1197"/>
                    </a:cubicBezTo>
                    <a:cubicBezTo>
                      <a:pt x="4331" y="1375"/>
                      <a:pt x="4153" y="1552"/>
                      <a:pt x="3976" y="1745"/>
                    </a:cubicBezTo>
                    <a:cubicBezTo>
                      <a:pt x="3814" y="1952"/>
                      <a:pt x="3651" y="2159"/>
                      <a:pt x="3518" y="2409"/>
                    </a:cubicBezTo>
                    <a:cubicBezTo>
                      <a:pt x="3400" y="2602"/>
                      <a:pt x="3311" y="2823"/>
                      <a:pt x="3237" y="3046"/>
                    </a:cubicBezTo>
                    <a:cubicBezTo>
                      <a:pt x="3178" y="3267"/>
                      <a:pt x="3134" y="3519"/>
                      <a:pt x="3134" y="3755"/>
                    </a:cubicBezTo>
                    <a:cubicBezTo>
                      <a:pt x="3134" y="3873"/>
                      <a:pt x="3148" y="4006"/>
                      <a:pt x="3163" y="4124"/>
                    </a:cubicBezTo>
                    <a:cubicBezTo>
                      <a:pt x="3178" y="4199"/>
                      <a:pt x="3193" y="4258"/>
                      <a:pt x="3207" y="4317"/>
                    </a:cubicBezTo>
                    <a:cubicBezTo>
                      <a:pt x="3223" y="4405"/>
                      <a:pt x="3252" y="4479"/>
                      <a:pt x="3252" y="4538"/>
                    </a:cubicBezTo>
                    <a:cubicBezTo>
                      <a:pt x="3266" y="4583"/>
                      <a:pt x="3266" y="4627"/>
                      <a:pt x="3266" y="4656"/>
                    </a:cubicBezTo>
                    <a:lnTo>
                      <a:pt x="3266" y="4686"/>
                    </a:lnTo>
                    <a:cubicBezTo>
                      <a:pt x="3266" y="4701"/>
                      <a:pt x="3266" y="4715"/>
                      <a:pt x="3252" y="4745"/>
                    </a:cubicBezTo>
                    <a:cubicBezTo>
                      <a:pt x="3252" y="4760"/>
                      <a:pt x="3237" y="4790"/>
                      <a:pt x="3223" y="4819"/>
                    </a:cubicBezTo>
                    <a:cubicBezTo>
                      <a:pt x="3207" y="4863"/>
                      <a:pt x="3178" y="4922"/>
                      <a:pt x="3148" y="4981"/>
                    </a:cubicBezTo>
                    <a:cubicBezTo>
                      <a:pt x="3134" y="5056"/>
                      <a:pt x="3104" y="5129"/>
                      <a:pt x="3075" y="5233"/>
                    </a:cubicBezTo>
                    <a:cubicBezTo>
                      <a:pt x="3059" y="5336"/>
                      <a:pt x="3045" y="5425"/>
                      <a:pt x="3045" y="5529"/>
                    </a:cubicBezTo>
                    <a:cubicBezTo>
                      <a:pt x="3045" y="5677"/>
                      <a:pt x="3059" y="5809"/>
                      <a:pt x="3104" y="5927"/>
                    </a:cubicBezTo>
                    <a:cubicBezTo>
                      <a:pt x="3163" y="6120"/>
                      <a:pt x="3237" y="6297"/>
                      <a:pt x="3341" y="6445"/>
                    </a:cubicBezTo>
                    <a:cubicBezTo>
                      <a:pt x="3430" y="6593"/>
                      <a:pt x="3548" y="6726"/>
                      <a:pt x="3651" y="6844"/>
                    </a:cubicBezTo>
                    <a:lnTo>
                      <a:pt x="3696" y="6889"/>
                    </a:lnTo>
                    <a:cubicBezTo>
                      <a:pt x="3725" y="6918"/>
                      <a:pt x="3769" y="6948"/>
                      <a:pt x="3798" y="6977"/>
                    </a:cubicBezTo>
                    <a:cubicBezTo>
                      <a:pt x="3858" y="7021"/>
                      <a:pt x="3917" y="7080"/>
                      <a:pt x="3991" y="7139"/>
                    </a:cubicBezTo>
                    <a:cubicBezTo>
                      <a:pt x="4094" y="7228"/>
                      <a:pt x="4212" y="7317"/>
                      <a:pt x="4316" y="7391"/>
                    </a:cubicBezTo>
                    <a:cubicBezTo>
                      <a:pt x="4343" y="7412"/>
                      <a:pt x="4369" y="7431"/>
                      <a:pt x="4393" y="7450"/>
                    </a:cubicBezTo>
                    <a:lnTo>
                      <a:pt x="4393" y="7450"/>
                    </a:lnTo>
                    <a:cubicBezTo>
                      <a:pt x="4421" y="7750"/>
                      <a:pt x="4480" y="8123"/>
                      <a:pt x="4588" y="8579"/>
                    </a:cubicBezTo>
                    <a:lnTo>
                      <a:pt x="4588" y="8579"/>
                    </a:lnTo>
                    <a:cubicBezTo>
                      <a:pt x="4430" y="8776"/>
                      <a:pt x="4272" y="8982"/>
                      <a:pt x="4114" y="9203"/>
                    </a:cubicBezTo>
                    <a:lnTo>
                      <a:pt x="4114" y="9203"/>
                    </a:lnTo>
                    <a:cubicBezTo>
                      <a:pt x="4107" y="9210"/>
                      <a:pt x="4101" y="9218"/>
                      <a:pt x="4094" y="9224"/>
                    </a:cubicBezTo>
                    <a:cubicBezTo>
                      <a:pt x="4090" y="9230"/>
                      <a:pt x="4087" y="9235"/>
                      <a:pt x="4083" y="9241"/>
                    </a:cubicBezTo>
                    <a:lnTo>
                      <a:pt x="4083" y="9241"/>
                    </a:lnTo>
                    <a:lnTo>
                      <a:pt x="4080" y="9238"/>
                    </a:lnTo>
                    <a:cubicBezTo>
                      <a:pt x="3986" y="9372"/>
                      <a:pt x="3893" y="9508"/>
                      <a:pt x="3799" y="9649"/>
                    </a:cubicBezTo>
                    <a:lnTo>
                      <a:pt x="3799" y="9649"/>
                    </a:lnTo>
                    <a:cubicBezTo>
                      <a:pt x="3759" y="9367"/>
                      <a:pt x="3698" y="9087"/>
                      <a:pt x="3621" y="8810"/>
                    </a:cubicBezTo>
                    <a:cubicBezTo>
                      <a:pt x="3577" y="8647"/>
                      <a:pt x="3532" y="8515"/>
                      <a:pt x="3503" y="8381"/>
                    </a:cubicBezTo>
                    <a:cubicBezTo>
                      <a:pt x="3459" y="8249"/>
                      <a:pt x="3444" y="8130"/>
                      <a:pt x="3430" y="8042"/>
                    </a:cubicBezTo>
                    <a:lnTo>
                      <a:pt x="3430" y="7849"/>
                    </a:lnTo>
                    <a:lnTo>
                      <a:pt x="3430" y="7628"/>
                    </a:lnTo>
                    <a:cubicBezTo>
                      <a:pt x="3430" y="7510"/>
                      <a:pt x="3430" y="7391"/>
                      <a:pt x="3400" y="7273"/>
                    </a:cubicBezTo>
                    <a:cubicBezTo>
                      <a:pt x="3400" y="7199"/>
                      <a:pt x="3385" y="7139"/>
                      <a:pt x="3370" y="7066"/>
                    </a:cubicBezTo>
                    <a:cubicBezTo>
                      <a:pt x="3355" y="6992"/>
                      <a:pt x="3325" y="6918"/>
                      <a:pt x="3296" y="6844"/>
                    </a:cubicBezTo>
                    <a:cubicBezTo>
                      <a:pt x="3252" y="6726"/>
                      <a:pt x="3178" y="6623"/>
                      <a:pt x="3119" y="6548"/>
                    </a:cubicBezTo>
                    <a:cubicBezTo>
                      <a:pt x="3075" y="6475"/>
                      <a:pt x="3030" y="6430"/>
                      <a:pt x="3000" y="6371"/>
                    </a:cubicBezTo>
                    <a:cubicBezTo>
                      <a:pt x="2941" y="6297"/>
                      <a:pt x="2882" y="6238"/>
                      <a:pt x="2838" y="6193"/>
                    </a:cubicBezTo>
                    <a:cubicBezTo>
                      <a:pt x="2809" y="6134"/>
                      <a:pt x="2779" y="6091"/>
                      <a:pt x="2764" y="6061"/>
                    </a:cubicBezTo>
                    <a:cubicBezTo>
                      <a:pt x="2705" y="5943"/>
                      <a:pt x="2661" y="5809"/>
                      <a:pt x="2616" y="5661"/>
                    </a:cubicBezTo>
                    <a:cubicBezTo>
                      <a:pt x="2557" y="5440"/>
                      <a:pt x="2498" y="5174"/>
                      <a:pt x="2454" y="4908"/>
                    </a:cubicBezTo>
                    <a:cubicBezTo>
                      <a:pt x="2409" y="4642"/>
                      <a:pt x="2365" y="4376"/>
                      <a:pt x="2320" y="4094"/>
                    </a:cubicBezTo>
                    <a:cubicBezTo>
                      <a:pt x="2277" y="3932"/>
                      <a:pt x="2173" y="3785"/>
                      <a:pt x="2025" y="3710"/>
                    </a:cubicBezTo>
                    <a:cubicBezTo>
                      <a:pt x="1947" y="3672"/>
                      <a:pt x="1861" y="3653"/>
                      <a:pt x="1773" y="3653"/>
                    </a:cubicBezTo>
                    <a:cubicBezTo>
                      <a:pt x="1694" y="3653"/>
                      <a:pt x="1614" y="3668"/>
                      <a:pt x="1538" y="3696"/>
                    </a:cubicBezTo>
                    <a:cubicBezTo>
                      <a:pt x="1419" y="3755"/>
                      <a:pt x="1315" y="3828"/>
                      <a:pt x="1227" y="3903"/>
                    </a:cubicBezTo>
                    <a:cubicBezTo>
                      <a:pt x="1153" y="3962"/>
                      <a:pt x="1108" y="4021"/>
                      <a:pt x="1049" y="4080"/>
                    </a:cubicBezTo>
                    <a:cubicBezTo>
                      <a:pt x="976" y="4169"/>
                      <a:pt x="917" y="4272"/>
                      <a:pt x="872" y="4361"/>
                    </a:cubicBezTo>
                    <a:cubicBezTo>
                      <a:pt x="813" y="4435"/>
                      <a:pt x="769" y="4524"/>
                      <a:pt x="739" y="4597"/>
                    </a:cubicBezTo>
                    <a:cubicBezTo>
                      <a:pt x="562" y="4922"/>
                      <a:pt x="385" y="5263"/>
                      <a:pt x="237" y="5632"/>
                    </a:cubicBezTo>
                    <a:cubicBezTo>
                      <a:pt x="178" y="5750"/>
                      <a:pt x="119" y="5884"/>
                      <a:pt x="74" y="6031"/>
                    </a:cubicBezTo>
                    <a:cubicBezTo>
                      <a:pt x="59" y="6105"/>
                      <a:pt x="44" y="6179"/>
                      <a:pt x="30" y="6268"/>
                    </a:cubicBezTo>
                    <a:cubicBezTo>
                      <a:pt x="14" y="6357"/>
                      <a:pt x="0" y="6445"/>
                      <a:pt x="0" y="6534"/>
                    </a:cubicBezTo>
                    <a:cubicBezTo>
                      <a:pt x="0" y="6593"/>
                      <a:pt x="0" y="6652"/>
                      <a:pt x="14" y="6711"/>
                    </a:cubicBezTo>
                    <a:cubicBezTo>
                      <a:pt x="30" y="6814"/>
                      <a:pt x="44" y="6889"/>
                      <a:pt x="59" y="6948"/>
                    </a:cubicBezTo>
                    <a:cubicBezTo>
                      <a:pt x="59" y="6977"/>
                      <a:pt x="74" y="7007"/>
                      <a:pt x="74" y="7021"/>
                    </a:cubicBezTo>
                    <a:lnTo>
                      <a:pt x="74" y="7066"/>
                    </a:lnTo>
                    <a:cubicBezTo>
                      <a:pt x="89" y="7096"/>
                      <a:pt x="89" y="7110"/>
                      <a:pt x="89" y="7139"/>
                    </a:cubicBezTo>
                    <a:cubicBezTo>
                      <a:pt x="89" y="7199"/>
                      <a:pt x="74" y="7273"/>
                      <a:pt x="74" y="7332"/>
                    </a:cubicBezTo>
                    <a:cubicBezTo>
                      <a:pt x="59" y="7450"/>
                      <a:pt x="44" y="7553"/>
                      <a:pt x="30" y="7687"/>
                    </a:cubicBezTo>
                    <a:cubicBezTo>
                      <a:pt x="14" y="7819"/>
                      <a:pt x="0" y="7967"/>
                      <a:pt x="0" y="8130"/>
                    </a:cubicBezTo>
                    <a:cubicBezTo>
                      <a:pt x="0" y="8292"/>
                      <a:pt x="14" y="8470"/>
                      <a:pt x="59" y="8662"/>
                    </a:cubicBezTo>
                    <a:cubicBezTo>
                      <a:pt x="103" y="8795"/>
                      <a:pt x="148" y="8913"/>
                      <a:pt x="178" y="9002"/>
                    </a:cubicBezTo>
                    <a:cubicBezTo>
                      <a:pt x="221" y="9090"/>
                      <a:pt x="251" y="9179"/>
                      <a:pt x="266" y="9238"/>
                    </a:cubicBezTo>
                    <a:cubicBezTo>
                      <a:pt x="281" y="9297"/>
                      <a:pt x="296" y="9386"/>
                      <a:pt x="310" y="9475"/>
                    </a:cubicBezTo>
                    <a:cubicBezTo>
                      <a:pt x="325" y="9534"/>
                      <a:pt x="325" y="9608"/>
                      <a:pt x="340" y="9697"/>
                    </a:cubicBezTo>
                    <a:cubicBezTo>
                      <a:pt x="355" y="9815"/>
                      <a:pt x="369" y="9948"/>
                      <a:pt x="399" y="10096"/>
                    </a:cubicBezTo>
                    <a:cubicBezTo>
                      <a:pt x="428" y="10243"/>
                      <a:pt x="473" y="10391"/>
                      <a:pt x="562" y="10554"/>
                    </a:cubicBezTo>
                    <a:cubicBezTo>
                      <a:pt x="621" y="10702"/>
                      <a:pt x="710" y="10820"/>
                      <a:pt x="813" y="10939"/>
                    </a:cubicBezTo>
                    <a:cubicBezTo>
                      <a:pt x="946" y="11101"/>
                      <a:pt x="1124" y="11249"/>
                      <a:pt x="1301" y="11353"/>
                    </a:cubicBezTo>
                    <a:cubicBezTo>
                      <a:pt x="1478" y="11455"/>
                      <a:pt x="1670" y="11544"/>
                      <a:pt x="1863" y="11589"/>
                    </a:cubicBezTo>
                    <a:cubicBezTo>
                      <a:pt x="1995" y="11633"/>
                      <a:pt x="2143" y="11662"/>
                      <a:pt x="2291" y="11692"/>
                    </a:cubicBezTo>
                    <a:cubicBezTo>
                      <a:pt x="2396" y="11711"/>
                      <a:pt x="2500" y="11724"/>
                      <a:pt x="2604" y="11731"/>
                    </a:cubicBezTo>
                    <a:lnTo>
                      <a:pt x="2604" y="11731"/>
                    </a:lnTo>
                    <a:cubicBezTo>
                      <a:pt x="2014" y="12955"/>
                      <a:pt x="1491" y="14396"/>
                      <a:pt x="1108" y="16083"/>
                    </a:cubicBezTo>
                    <a:cubicBezTo>
                      <a:pt x="1094" y="16142"/>
                      <a:pt x="1094" y="16185"/>
                      <a:pt x="1094" y="16230"/>
                    </a:cubicBezTo>
                    <a:cubicBezTo>
                      <a:pt x="1094" y="16304"/>
                      <a:pt x="1108" y="16378"/>
                      <a:pt x="1124" y="16452"/>
                    </a:cubicBezTo>
                    <a:cubicBezTo>
                      <a:pt x="1167" y="16556"/>
                      <a:pt x="1227" y="16644"/>
                      <a:pt x="1315" y="16718"/>
                    </a:cubicBezTo>
                    <a:cubicBezTo>
                      <a:pt x="1345" y="16763"/>
                      <a:pt x="1390" y="16792"/>
                      <a:pt x="1449" y="16822"/>
                    </a:cubicBezTo>
                    <a:cubicBezTo>
                      <a:pt x="1493" y="16836"/>
                      <a:pt x="1552" y="16865"/>
                      <a:pt x="1611" y="16865"/>
                    </a:cubicBezTo>
                    <a:lnTo>
                      <a:pt x="1611" y="16881"/>
                    </a:lnTo>
                    <a:cubicBezTo>
                      <a:pt x="1656" y="16881"/>
                      <a:pt x="1700" y="16895"/>
                      <a:pt x="1744" y="16895"/>
                    </a:cubicBezTo>
                    <a:cubicBezTo>
                      <a:pt x="1833" y="16895"/>
                      <a:pt x="1906" y="16881"/>
                      <a:pt x="1966" y="16851"/>
                    </a:cubicBezTo>
                    <a:cubicBezTo>
                      <a:pt x="2070" y="16822"/>
                      <a:pt x="2158" y="16747"/>
                      <a:pt x="2232" y="16674"/>
                    </a:cubicBezTo>
                    <a:cubicBezTo>
                      <a:pt x="2277" y="16629"/>
                      <a:pt x="2306" y="16585"/>
                      <a:pt x="2336" y="16540"/>
                    </a:cubicBezTo>
                    <a:cubicBezTo>
                      <a:pt x="2365" y="16481"/>
                      <a:pt x="2379" y="16437"/>
                      <a:pt x="2395" y="16378"/>
                    </a:cubicBezTo>
                    <a:cubicBezTo>
                      <a:pt x="2510" y="15853"/>
                      <a:pt x="2647" y="15351"/>
                      <a:pt x="2787" y="14880"/>
                    </a:cubicBezTo>
                    <a:lnTo>
                      <a:pt x="2787" y="14880"/>
                    </a:lnTo>
                    <a:lnTo>
                      <a:pt x="3062" y="14750"/>
                    </a:lnTo>
                    <a:lnTo>
                      <a:pt x="3062" y="14750"/>
                    </a:lnTo>
                    <a:cubicBezTo>
                      <a:pt x="3197" y="14832"/>
                      <a:pt x="3357" y="14925"/>
                      <a:pt x="3518" y="15018"/>
                    </a:cubicBezTo>
                    <a:cubicBezTo>
                      <a:pt x="3651" y="15107"/>
                      <a:pt x="3784" y="15180"/>
                      <a:pt x="3917" y="15255"/>
                    </a:cubicBezTo>
                    <a:cubicBezTo>
                      <a:pt x="3976" y="15299"/>
                      <a:pt x="4035" y="15328"/>
                      <a:pt x="4094" y="15358"/>
                    </a:cubicBezTo>
                    <a:cubicBezTo>
                      <a:pt x="4153" y="15387"/>
                      <a:pt x="4212" y="15417"/>
                      <a:pt x="4257" y="15446"/>
                    </a:cubicBezTo>
                    <a:cubicBezTo>
                      <a:pt x="4376" y="15506"/>
                      <a:pt x="4523" y="15565"/>
                      <a:pt x="4685" y="15624"/>
                    </a:cubicBezTo>
                    <a:cubicBezTo>
                      <a:pt x="4760" y="15639"/>
                      <a:pt x="4833" y="15669"/>
                      <a:pt x="4922" y="15683"/>
                    </a:cubicBezTo>
                    <a:cubicBezTo>
                      <a:pt x="5011" y="15698"/>
                      <a:pt x="5115" y="15712"/>
                      <a:pt x="5203" y="15712"/>
                    </a:cubicBezTo>
                    <a:cubicBezTo>
                      <a:pt x="5322" y="15712"/>
                      <a:pt x="5454" y="15698"/>
                      <a:pt x="5588" y="15653"/>
                    </a:cubicBezTo>
                    <a:cubicBezTo>
                      <a:pt x="5661" y="15624"/>
                      <a:pt x="5720" y="15594"/>
                      <a:pt x="5795" y="15565"/>
                    </a:cubicBezTo>
                    <a:lnTo>
                      <a:pt x="5972" y="15432"/>
                    </a:lnTo>
                    <a:lnTo>
                      <a:pt x="6061" y="15344"/>
                    </a:lnTo>
                    <a:lnTo>
                      <a:pt x="6076" y="15328"/>
                    </a:lnTo>
                    <a:lnTo>
                      <a:pt x="6341" y="15328"/>
                    </a:lnTo>
                    <a:cubicBezTo>
                      <a:pt x="6563" y="15328"/>
                      <a:pt x="6784" y="15328"/>
                      <a:pt x="6991" y="15358"/>
                    </a:cubicBezTo>
                    <a:cubicBezTo>
                      <a:pt x="7198" y="15373"/>
                      <a:pt x="7391" y="15403"/>
                      <a:pt x="7568" y="15462"/>
                    </a:cubicBezTo>
                    <a:cubicBezTo>
                      <a:pt x="7627" y="15476"/>
                      <a:pt x="7701" y="15506"/>
                      <a:pt x="7789" y="15535"/>
                    </a:cubicBezTo>
                    <a:cubicBezTo>
                      <a:pt x="7908" y="15580"/>
                      <a:pt x="8055" y="15624"/>
                      <a:pt x="8203" y="15669"/>
                    </a:cubicBezTo>
                    <a:cubicBezTo>
                      <a:pt x="8292" y="15683"/>
                      <a:pt x="8366" y="15698"/>
                      <a:pt x="8455" y="15712"/>
                    </a:cubicBezTo>
                    <a:cubicBezTo>
                      <a:pt x="8544" y="15728"/>
                      <a:pt x="8633" y="15742"/>
                      <a:pt x="8735" y="15742"/>
                    </a:cubicBezTo>
                    <a:cubicBezTo>
                      <a:pt x="8839" y="15742"/>
                      <a:pt x="8958" y="15728"/>
                      <a:pt x="9076" y="15698"/>
                    </a:cubicBezTo>
                    <a:cubicBezTo>
                      <a:pt x="9165" y="15669"/>
                      <a:pt x="9253" y="15653"/>
                      <a:pt x="9327" y="15610"/>
                    </a:cubicBezTo>
                    <a:cubicBezTo>
                      <a:pt x="9431" y="15565"/>
                      <a:pt x="9534" y="15521"/>
                      <a:pt x="9608" y="15476"/>
                    </a:cubicBezTo>
                    <a:cubicBezTo>
                      <a:pt x="9681" y="15432"/>
                      <a:pt x="9756" y="15403"/>
                      <a:pt x="9800" y="15373"/>
                    </a:cubicBezTo>
                    <a:cubicBezTo>
                      <a:pt x="9888" y="15328"/>
                      <a:pt x="9977" y="15299"/>
                      <a:pt x="10066" y="15269"/>
                    </a:cubicBezTo>
                    <a:cubicBezTo>
                      <a:pt x="10111" y="15255"/>
                      <a:pt x="10154" y="15239"/>
                      <a:pt x="10184" y="15239"/>
                    </a:cubicBezTo>
                    <a:cubicBezTo>
                      <a:pt x="10229" y="15225"/>
                      <a:pt x="10258" y="15225"/>
                      <a:pt x="10288" y="15225"/>
                    </a:cubicBezTo>
                    <a:lnTo>
                      <a:pt x="10347" y="15225"/>
                    </a:lnTo>
                    <a:cubicBezTo>
                      <a:pt x="10391" y="15225"/>
                      <a:pt x="10436" y="15225"/>
                      <a:pt x="10480" y="15239"/>
                    </a:cubicBezTo>
                    <a:cubicBezTo>
                      <a:pt x="10524" y="15239"/>
                      <a:pt x="10568" y="15239"/>
                      <a:pt x="10598" y="15255"/>
                    </a:cubicBezTo>
                    <a:cubicBezTo>
                      <a:pt x="10627" y="15255"/>
                      <a:pt x="10657" y="15255"/>
                      <a:pt x="10672" y="15269"/>
                    </a:cubicBezTo>
                    <a:lnTo>
                      <a:pt x="10675" y="15269"/>
                    </a:lnTo>
                    <a:cubicBezTo>
                      <a:pt x="10760" y="15317"/>
                      <a:pt x="10857" y="15342"/>
                      <a:pt x="10954" y="15342"/>
                    </a:cubicBezTo>
                    <a:cubicBezTo>
                      <a:pt x="11001" y="15342"/>
                      <a:pt x="11048" y="15336"/>
                      <a:pt x="11094" y="15324"/>
                    </a:cubicBezTo>
                    <a:lnTo>
                      <a:pt x="11094" y="15324"/>
                    </a:lnTo>
                    <a:cubicBezTo>
                      <a:pt x="11160" y="15308"/>
                      <a:pt x="11224" y="15280"/>
                      <a:pt x="11278" y="15239"/>
                    </a:cubicBezTo>
                    <a:lnTo>
                      <a:pt x="11278" y="15239"/>
                    </a:lnTo>
                    <a:cubicBezTo>
                      <a:pt x="11278" y="15239"/>
                      <a:pt x="11278" y="15239"/>
                      <a:pt x="11278" y="15239"/>
                    </a:cubicBezTo>
                    <a:cubicBezTo>
                      <a:pt x="11338" y="15197"/>
                      <a:pt x="11388" y="15144"/>
                      <a:pt x="11425" y="15085"/>
                    </a:cubicBezTo>
                    <a:lnTo>
                      <a:pt x="11425" y="15085"/>
                    </a:lnTo>
                    <a:cubicBezTo>
                      <a:pt x="11468" y="15022"/>
                      <a:pt x="11499" y="14954"/>
                      <a:pt x="11514" y="14885"/>
                    </a:cubicBezTo>
                    <a:cubicBezTo>
                      <a:pt x="11522" y="14811"/>
                      <a:pt x="11518" y="14737"/>
                      <a:pt x="11502" y="14665"/>
                    </a:cubicBezTo>
                    <a:lnTo>
                      <a:pt x="11502" y="14665"/>
                    </a:lnTo>
                    <a:cubicBezTo>
                      <a:pt x="11487" y="14592"/>
                      <a:pt x="11457" y="14521"/>
                      <a:pt x="11411" y="14457"/>
                    </a:cubicBezTo>
                    <a:cubicBezTo>
                      <a:pt x="11410" y="14455"/>
                      <a:pt x="11409" y="14453"/>
                      <a:pt x="11408" y="14452"/>
                    </a:cubicBezTo>
                    <a:lnTo>
                      <a:pt x="11408" y="14452"/>
                    </a:lnTo>
                    <a:cubicBezTo>
                      <a:pt x="11143" y="14054"/>
                      <a:pt x="10833" y="13671"/>
                      <a:pt x="10524" y="13318"/>
                    </a:cubicBezTo>
                    <a:cubicBezTo>
                      <a:pt x="10436" y="13215"/>
                      <a:pt x="10347" y="13111"/>
                      <a:pt x="10229" y="13008"/>
                    </a:cubicBezTo>
                    <a:cubicBezTo>
                      <a:pt x="10184" y="12949"/>
                      <a:pt x="10111" y="12904"/>
                      <a:pt x="10051" y="12845"/>
                    </a:cubicBezTo>
                    <a:cubicBezTo>
                      <a:pt x="9977" y="12801"/>
                      <a:pt x="9904" y="12756"/>
                      <a:pt x="9815" y="12712"/>
                    </a:cubicBezTo>
                    <a:cubicBezTo>
                      <a:pt x="9697" y="12653"/>
                      <a:pt x="9563" y="12608"/>
                      <a:pt x="9445" y="12579"/>
                    </a:cubicBezTo>
                    <a:cubicBezTo>
                      <a:pt x="9356" y="12549"/>
                      <a:pt x="9268" y="12535"/>
                      <a:pt x="9194" y="12520"/>
                    </a:cubicBezTo>
                    <a:cubicBezTo>
                      <a:pt x="9090" y="12506"/>
                      <a:pt x="8987" y="12490"/>
                      <a:pt x="8899" y="12476"/>
                    </a:cubicBezTo>
                    <a:cubicBezTo>
                      <a:pt x="8810" y="12461"/>
                      <a:pt x="8751" y="12446"/>
                      <a:pt x="8692" y="12417"/>
                    </a:cubicBezTo>
                    <a:cubicBezTo>
                      <a:pt x="8662" y="12401"/>
                      <a:pt x="8617" y="12387"/>
                      <a:pt x="8558" y="12358"/>
                    </a:cubicBezTo>
                    <a:cubicBezTo>
                      <a:pt x="8485" y="12313"/>
                      <a:pt x="8410" y="12254"/>
                      <a:pt x="8322" y="12180"/>
                    </a:cubicBezTo>
                    <a:cubicBezTo>
                      <a:pt x="8233" y="12106"/>
                      <a:pt x="8130" y="12017"/>
                      <a:pt x="8012" y="11928"/>
                    </a:cubicBezTo>
                    <a:cubicBezTo>
                      <a:pt x="7937" y="11855"/>
                      <a:pt x="7849" y="11796"/>
                      <a:pt x="7760" y="11751"/>
                    </a:cubicBezTo>
                    <a:cubicBezTo>
                      <a:pt x="7642" y="11678"/>
                      <a:pt x="7509" y="11619"/>
                      <a:pt x="7361" y="11574"/>
                    </a:cubicBezTo>
                    <a:cubicBezTo>
                      <a:pt x="7359" y="11573"/>
                      <a:pt x="7357" y="11573"/>
                      <a:pt x="7355" y="11572"/>
                    </a:cubicBezTo>
                    <a:lnTo>
                      <a:pt x="7355" y="11572"/>
                    </a:lnTo>
                    <a:cubicBezTo>
                      <a:pt x="7427" y="11558"/>
                      <a:pt x="7496" y="11543"/>
                      <a:pt x="7553" y="11515"/>
                    </a:cubicBezTo>
                    <a:cubicBezTo>
                      <a:pt x="7657" y="11471"/>
                      <a:pt x="7760" y="11426"/>
                      <a:pt x="7834" y="11382"/>
                    </a:cubicBezTo>
                    <a:cubicBezTo>
                      <a:pt x="7893" y="11337"/>
                      <a:pt x="7937" y="11308"/>
                      <a:pt x="7982" y="11278"/>
                    </a:cubicBezTo>
                    <a:cubicBezTo>
                      <a:pt x="8055" y="11234"/>
                      <a:pt x="8115" y="11205"/>
                      <a:pt x="8144" y="11189"/>
                    </a:cubicBezTo>
                    <a:cubicBezTo>
                      <a:pt x="8174" y="11175"/>
                      <a:pt x="8189" y="11175"/>
                      <a:pt x="8189" y="11160"/>
                    </a:cubicBezTo>
                    <a:lnTo>
                      <a:pt x="8262" y="11160"/>
                    </a:lnTo>
                    <a:cubicBezTo>
                      <a:pt x="8292" y="11175"/>
                      <a:pt x="8322" y="11175"/>
                      <a:pt x="8366" y="11205"/>
                    </a:cubicBezTo>
                    <a:cubicBezTo>
                      <a:pt x="8410" y="11219"/>
                      <a:pt x="8455" y="11249"/>
                      <a:pt x="8499" y="11264"/>
                    </a:cubicBezTo>
                    <a:cubicBezTo>
                      <a:pt x="8573" y="11308"/>
                      <a:pt x="8662" y="11367"/>
                      <a:pt x="8751" y="11426"/>
                    </a:cubicBezTo>
                    <a:cubicBezTo>
                      <a:pt x="8854" y="11471"/>
                      <a:pt x="8972" y="11530"/>
                      <a:pt x="9106" y="11589"/>
                    </a:cubicBezTo>
                    <a:cubicBezTo>
                      <a:pt x="9208" y="11619"/>
                      <a:pt x="9327" y="11648"/>
                      <a:pt x="9445" y="11662"/>
                    </a:cubicBezTo>
                    <a:cubicBezTo>
                      <a:pt x="9549" y="11678"/>
                      <a:pt x="9667" y="11692"/>
                      <a:pt x="9770" y="11692"/>
                    </a:cubicBezTo>
                    <a:cubicBezTo>
                      <a:pt x="9918" y="11692"/>
                      <a:pt x="10051" y="11678"/>
                      <a:pt x="10184" y="11662"/>
                    </a:cubicBezTo>
                    <a:cubicBezTo>
                      <a:pt x="10391" y="11633"/>
                      <a:pt x="10584" y="11589"/>
                      <a:pt x="10746" y="11560"/>
                    </a:cubicBezTo>
                    <a:cubicBezTo>
                      <a:pt x="10909" y="11530"/>
                      <a:pt x="11071" y="11515"/>
                      <a:pt x="11189" y="11515"/>
                    </a:cubicBezTo>
                    <a:lnTo>
                      <a:pt x="11204" y="11515"/>
                    </a:lnTo>
                    <a:cubicBezTo>
                      <a:pt x="11278" y="11515"/>
                      <a:pt x="11352" y="11515"/>
                      <a:pt x="11455" y="11530"/>
                    </a:cubicBezTo>
                    <a:cubicBezTo>
                      <a:pt x="11544" y="11530"/>
                      <a:pt x="11648" y="11544"/>
                      <a:pt x="11766" y="11544"/>
                    </a:cubicBezTo>
                    <a:cubicBezTo>
                      <a:pt x="11810" y="11544"/>
                      <a:pt x="11869" y="11544"/>
                      <a:pt x="11928" y="11530"/>
                    </a:cubicBezTo>
                    <a:cubicBezTo>
                      <a:pt x="12003" y="11530"/>
                      <a:pt x="12091" y="11515"/>
                      <a:pt x="12180" y="11500"/>
                    </a:cubicBezTo>
                    <a:cubicBezTo>
                      <a:pt x="12312" y="11471"/>
                      <a:pt x="12446" y="11426"/>
                      <a:pt x="12578" y="11353"/>
                    </a:cubicBezTo>
                    <a:cubicBezTo>
                      <a:pt x="12638" y="11308"/>
                      <a:pt x="12712" y="11264"/>
                      <a:pt x="12771" y="11205"/>
                    </a:cubicBezTo>
                    <a:cubicBezTo>
                      <a:pt x="12830" y="11160"/>
                      <a:pt x="12889" y="11101"/>
                      <a:pt x="12949" y="11027"/>
                    </a:cubicBezTo>
                    <a:cubicBezTo>
                      <a:pt x="13081" y="10835"/>
                      <a:pt x="13096" y="10569"/>
                      <a:pt x="12963" y="10377"/>
                    </a:cubicBezTo>
                    <a:cubicBezTo>
                      <a:pt x="12623" y="9889"/>
                      <a:pt x="12283" y="9386"/>
                      <a:pt x="11943" y="8899"/>
                    </a:cubicBezTo>
                    <a:cubicBezTo>
                      <a:pt x="11884" y="8810"/>
                      <a:pt x="11810" y="8722"/>
                      <a:pt x="11737" y="8633"/>
                    </a:cubicBezTo>
                    <a:cubicBezTo>
                      <a:pt x="11677" y="8558"/>
                      <a:pt x="11618" y="8485"/>
                      <a:pt x="11544" y="8426"/>
                    </a:cubicBezTo>
                    <a:cubicBezTo>
                      <a:pt x="11485" y="8367"/>
                      <a:pt x="11426" y="8322"/>
                      <a:pt x="11366" y="8278"/>
                    </a:cubicBezTo>
                    <a:cubicBezTo>
                      <a:pt x="11278" y="8204"/>
                      <a:pt x="11159" y="8130"/>
                      <a:pt x="11041" y="8085"/>
                    </a:cubicBezTo>
                    <a:cubicBezTo>
                      <a:pt x="10968" y="8071"/>
                      <a:pt x="10909" y="8042"/>
                      <a:pt x="10834" y="8026"/>
                    </a:cubicBezTo>
                    <a:cubicBezTo>
                      <a:pt x="10761" y="8012"/>
                      <a:pt x="10686" y="8012"/>
                      <a:pt x="10613" y="8012"/>
                    </a:cubicBezTo>
                    <a:cubicBezTo>
                      <a:pt x="10554" y="8012"/>
                      <a:pt x="10495" y="8012"/>
                      <a:pt x="10436" y="8026"/>
                    </a:cubicBezTo>
                    <a:cubicBezTo>
                      <a:pt x="10332" y="8042"/>
                      <a:pt x="10243" y="8071"/>
                      <a:pt x="10170" y="8101"/>
                    </a:cubicBezTo>
                    <a:cubicBezTo>
                      <a:pt x="10111" y="8115"/>
                      <a:pt x="10066" y="8145"/>
                      <a:pt x="10022" y="8160"/>
                    </a:cubicBezTo>
                    <a:cubicBezTo>
                      <a:pt x="9963" y="8189"/>
                      <a:pt x="9918" y="8219"/>
                      <a:pt x="9874" y="8233"/>
                    </a:cubicBezTo>
                    <a:cubicBezTo>
                      <a:pt x="9845" y="8249"/>
                      <a:pt x="9815" y="8249"/>
                      <a:pt x="9815" y="8263"/>
                    </a:cubicBezTo>
                    <a:lnTo>
                      <a:pt x="9770" y="8263"/>
                    </a:lnTo>
                    <a:cubicBezTo>
                      <a:pt x="9756" y="8263"/>
                      <a:pt x="9741" y="8263"/>
                      <a:pt x="9711" y="8249"/>
                    </a:cubicBezTo>
                    <a:cubicBezTo>
                      <a:pt x="9697" y="8249"/>
                      <a:pt x="9681" y="8249"/>
                      <a:pt x="9652" y="8233"/>
                    </a:cubicBezTo>
                    <a:cubicBezTo>
                      <a:pt x="9593" y="8219"/>
                      <a:pt x="9534" y="8189"/>
                      <a:pt x="9474" y="8160"/>
                    </a:cubicBezTo>
                    <a:cubicBezTo>
                      <a:pt x="9415" y="8130"/>
                      <a:pt x="9356" y="8101"/>
                      <a:pt x="9297" y="8056"/>
                    </a:cubicBezTo>
                    <a:cubicBezTo>
                      <a:pt x="9208" y="8012"/>
                      <a:pt x="9106" y="7953"/>
                      <a:pt x="8987" y="7894"/>
                    </a:cubicBezTo>
                    <a:cubicBezTo>
                      <a:pt x="8869" y="7849"/>
                      <a:pt x="8735" y="7790"/>
                      <a:pt x="8588" y="7760"/>
                    </a:cubicBezTo>
                    <a:cubicBezTo>
                      <a:pt x="8455" y="7731"/>
                      <a:pt x="8322" y="7716"/>
                      <a:pt x="8189" y="7716"/>
                    </a:cubicBezTo>
                    <a:cubicBezTo>
                      <a:pt x="8071" y="7716"/>
                      <a:pt x="7953" y="7731"/>
                      <a:pt x="7834" y="7746"/>
                    </a:cubicBezTo>
                    <a:cubicBezTo>
                      <a:pt x="7657" y="7776"/>
                      <a:pt x="7509" y="7819"/>
                      <a:pt x="7361" y="7864"/>
                    </a:cubicBezTo>
                    <a:cubicBezTo>
                      <a:pt x="7214" y="7923"/>
                      <a:pt x="7066" y="7967"/>
                      <a:pt x="6947" y="8026"/>
                    </a:cubicBezTo>
                    <a:cubicBezTo>
                      <a:pt x="6910" y="8036"/>
                      <a:pt x="6873" y="8051"/>
                      <a:pt x="6832" y="8069"/>
                    </a:cubicBezTo>
                    <a:lnTo>
                      <a:pt x="6832" y="8069"/>
                    </a:lnTo>
                    <a:cubicBezTo>
                      <a:pt x="7027" y="7882"/>
                      <a:pt x="7219" y="7715"/>
                      <a:pt x="7401" y="7569"/>
                    </a:cubicBezTo>
                    <a:lnTo>
                      <a:pt x="7405" y="7569"/>
                    </a:lnTo>
                    <a:cubicBezTo>
                      <a:pt x="7450" y="7569"/>
                      <a:pt x="7494" y="7553"/>
                      <a:pt x="7539" y="7553"/>
                    </a:cubicBezTo>
                    <a:cubicBezTo>
                      <a:pt x="8189" y="7494"/>
                      <a:pt x="8839" y="7317"/>
                      <a:pt x="9431" y="7066"/>
                    </a:cubicBezTo>
                    <a:cubicBezTo>
                      <a:pt x="9579" y="6992"/>
                      <a:pt x="9711" y="6918"/>
                      <a:pt x="9829" y="6873"/>
                    </a:cubicBezTo>
                    <a:cubicBezTo>
                      <a:pt x="9963" y="6814"/>
                      <a:pt x="10066" y="6770"/>
                      <a:pt x="10170" y="6755"/>
                    </a:cubicBezTo>
                    <a:cubicBezTo>
                      <a:pt x="10229" y="6741"/>
                      <a:pt x="10288" y="6726"/>
                      <a:pt x="10377" y="6711"/>
                    </a:cubicBezTo>
                    <a:cubicBezTo>
                      <a:pt x="10436" y="6711"/>
                      <a:pt x="10495" y="6696"/>
                      <a:pt x="10568" y="6682"/>
                    </a:cubicBezTo>
                    <a:cubicBezTo>
                      <a:pt x="10672" y="6666"/>
                      <a:pt x="10791" y="6652"/>
                      <a:pt x="10923" y="6623"/>
                    </a:cubicBezTo>
                    <a:cubicBezTo>
                      <a:pt x="10982" y="6593"/>
                      <a:pt x="11057" y="6578"/>
                      <a:pt x="11116" y="6548"/>
                    </a:cubicBezTo>
                    <a:cubicBezTo>
                      <a:pt x="11189" y="6519"/>
                      <a:pt x="11248" y="6489"/>
                      <a:pt x="11323" y="6445"/>
                    </a:cubicBezTo>
                    <a:cubicBezTo>
                      <a:pt x="11426" y="6371"/>
                      <a:pt x="11514" y="6297"/>
                      <a:pt x="11603" y="6238"/>
                    </a:cubicBezTo>
                    <a:cubicBezTo>
                      <a:pt x="11648" y="6179"/>
                      <a:pt x="11707" y="6120"/>
                      <a:pt x="11751" y="6075"/>
                    </a:cubicBezTo>
                    <a:cubicBezTo>
                      <a:pt x="11810" y="6016"/>
                      <a:pt x="11869" y="5943"/>
                      <a:pt x="11914" y="5898"/>
                    </a:cubicBezTo>
                    <a:cubicBezTo>
                      <a:pt x="11958" y="5854"/>
                      <a:pt x="11987" y="5824"/>
                      <a:pt x="12017" y="5809"/>
                    </a:cubicBezTo>
                    <a:cubicBezTo>
                      <a:pt x="12046" y="5795"/>
                      <a:pt x="12076" y="5780"/>
                      <a:pt x="12105" y="5750"/>
                    </a:cubicBezTo>
                    <a:cubicBezTo>
                      <a:pt x="12165" y="5736"/>
                      <a:pt x="12253" y="5706"/>
                      <a:pt x="12342" y="5677"/>
                    </a:cubicBezTo>
                    <a:cubicBezTo>
                      <a:pt x="12446" y="5647"/>
                      <a:pt x="12549" y="5618"/>
                      <a:pt x="12683" y="5573"/>
                    </a:cubicBezTo>
                    <a:cubicBezTo>
                      <a:pt x="12712" y="5558"/>
                      <a:pt x="12726" y="5558"/>
                      <a:pt x="12742" y="5543"/>
                    </a:cubicBezTo>
                    <a:cubicBezTo>
                      <a:pt x="12785" y="5529"/>
                      <a:pt x="12815" y="5513"/>
                      <a:pt x="12845" y="5499"/>
                    </a:cubicBezTo>
                    <a:cubicBezTo>
                      <a:pt x="12904" y="5454"/>
                      <a:pt x="12978" y="5425"/>
                      <a:pt x="13051" y="5366"/>
                    </a:cubicBezTo>
                    <a:cubicBezTo>
                      <a:pt x="13096" y="5336"/>
                      <a:pt x="13156" y="5292"/>
                      <a:pt x="13215" y="5247"/>
                    </a:cubicBezTo>
                    <a:cubicBezTo>
                      <a:pt x="13244" y="5218"/>
                      <a:pt x="13288" y="5188"/>
                      <a:pt x="13333" y="5145"/>
                    </a:cubicBezTo>
                    <a:cubicBezTo>
                      <a:pt x="13362" y="5115"/>
                      <a:pt x="13392" y="5085"/>
                      <a:pt x="13422" y="5040"/>
                    </a:cubicBezTo>
                    <a:cubicBezTo>
                      <a:pt x="13451" y="5026"/>
                      <a:pt x="13465" y="4997"/>
                      <a:pt x="13495" y="4952"/>
                    </a:cubicBezTo>
                    <a:cubicBezTo>
                      <a:pt x="13524" y="4908"/>
                      <a:pt x="13569" y="4849"/>
                      <a:pt x="13599" y="4774"/>
                    </a:cubicBezTo>
                    <a:cubicBezTo>
                      <a:pt x="13613" y="4745"/>
                      <a:pt x="13613" y="4701"/>
                      <a:pt x="13629" y="4656"/>
                    </a:cubicBezTo>
                    <a:cubicBezTo>
                      <a:pt x="13643" y="4612"/>
                      <a:pt x="13643" y="4567"/>
                      <a:pt x="13643" y="4508"/>
                    </a:cubicBezTo>
                    <a:cubicBezTo>
                      <a:pt x="13643" y="4465"/>
                      <a:pt x="13643" y="4405"/>
                      <a:pt x="13629" y="4346"/>
                    </a:cubicBezTo>
                    <a:cubicBezTo>
                      <a:pt x="13613" y="4317"/>
                      <a:pt x="13599" y="4272"/>
                      <a:pt x="13584" y="4228"/>
                    </a:cubicBezTo>
                    <a:cubicBezTo>
                      <a:pt x="13554" y="4169"/>
                      <a:pt x="13524" y="4124"/>
                      <a:pt x="13481" y="4080"/>
                    </a:cubicBezTo>
                    <a:cubicBezTo>
                      <a:pt x="13451" y="4035"/>
                      <a:pt x="13406" y="3992"/>
                      <a:pt x="13362" y="3962"/>
                    </a:cubicBezTo>
                    <a:cubicBezTo>
                      <a:pt x="13244" y="3873"/>
                      <a:pt x="13126" y="3785"/>
                      <a:pt x="12978" y="3696"/>
                    </a:cubicBezTo>
                    <a:cubicBezTo>
                      <a:pt x="12830" y="3592"/>
                      <a:pt x="12667" y="3503"/>
                      <a:pt x="12476" y="3444"/>
                    </a:cubicBezTo>
                    <a:cubicBezTo>
                      <a:pt x="12372" y="3415"/>
                      <a:pt x="12283" y="3385"/>
                      <a:pt x="12224" y="3371"/>
                    </a:cubicBezTo>
                    <a:cubicBezTo>
                      <a:pt x="12165" y="3355"/>
                      <a:pt x="12105" y="3341"/>
                      <a:pt x="12091" y="3326"/>
                    </a:cubicBezTo>
                    <a:cubicBezTo>
                      <a:pt x="11943" y="3267"/>
                      <a:pt x="11810" y="3223"/>
                      <a:pt x="11662" y="3193"/>
                    </a:cubicBezTo>
                    <a:cubicBezTo>
                      <a:pt x="11530" y="3178"/>
                      <a:pt x="11396" y="3164"/>
                      <a:pt x="11264" y="3164"/>
                    </a:cubicBezTo>
                    <a:cubicBezTo>
                      <a:pt x="11027" y="3164"/>
                      <a:pt x="10805" y="3193"/>
                      <a:pt x="10598" y="3223"/>
                    </a:cubicBezTo>
                    <a:cubicBezTo>
                      <a:pt x="10495" y="3237"/>
                      <a:pt x="10406" y="3253"/>
                      <a:pt x="10318" y="3267"/>
                    </a:cubicBezTo>
                    <a:cubicBezTo>
                      <a:pt x="10229" y="3282"/>
                      <a:pt x="10140" y="3296"/>
                      <a:pt x="10066" y="3296"/>
                    </a:cubicBezTo>
                    <a:cubicBezTo>
                      <a:pt x="9918" y="3312"/>
                      <a:pt x="9770" y="3326"/>
                      <a:pt x="9593" y="3355"/>
                    </a:cubicBezTo>
                    <a:cubicBezTo>
                      <a:pt x="9431" y="3385"/>
                      <a:pt x="9238" y="3430"/>
                      <a:pt x="9061" y="3503"/>
                    </a:cubicBezTo>
                    <a:cubicBezTo>
                      <a:pt x="8928" y="3562"/>
                      <a:pt x="8824" y="3621"/>
                      <a:pt x="8735" y="3681"/>
                    </a:cubicBezTo>
                    <a:cubicBezTo>
                      <a:pt x="8647" y="3726"/>
                      <a:pt x="8573" y="3769"/>
                      <a:pt x="8514" y="3799"/>
                    </a:cubicBezTo>
                    <a:cubicBezTo>
                      <a:pt x="8455" y="3828"/>
                      <a:pt x="8381" y="3844"/>
                      <a:pt x="8292" y="3873"/>
                    </a:cubicBezTo>
                    <a:cubicBezTo>
                      <a:pt x="8219" y="3903"/>
                      <a:pt x="8160" y="3917"/>
                      <a:pt x="8071" y="3932"/>
                    </a:cubicBezTo>
                    <a:cubicBezTo>
                      <a:pt x="7953" y="3962"/>
                      <a:pt x="7834" y="4006"/>
                      <a:pt x="7687" y="4051"/>
                    </a:cubicBezTo>
                    <a:cubicBezTo>
                      <a:pt x="7553" y="4110"/>
                      <a:pt x="7405" y="4169"/>
                      <a:pt x="7257" y="4272"/>
                    </a:cubicBezTo>
                    <a:cubicBezTo>
                      <a:pt x="7125" y="4361"/>
                      <a:pt x="7007" y="4465"/>
                      <a:pt x="6918" y="4583"/>
                    </a:cubicBezTo>
                    <a:cubicBezTo>
                      <a:pt x="6829" y="4681"/>
                      <a:pt x="6750" y="4790"/>
                      <a:pt x="6686" y="4903"/>
                    </a:cubicBezTo>
                    <a:lnTo>
                      <a:pt x="6686" y="4903"/>
                    </a:lnTo>
                    <a:cubicBezTo>
                      <a:pt x="6658" y="4847"/>
                      <a:pt x="6625" y="4794"/>
                      <a:pt x="6593" y="4745"/>
                    </a:cubicBezTo>
                    <a:cubicBezTo>
                      <a:pt x="6566" y="4705"/>
                      <a:pt x="6539" y="4677"/>
                      <a:pt x="6523" y="4661"/>
                    </a:cubicBezTo>
                    <a:lnTo>
                      <a:pt x="6523" y="4661"/>
                    </a:lnTo>
                    <a:cubicBezTo>
                      <a:pt x="6551" y="4426"/>
                      <a:pt x="6579" y="4216"/>
                      <a:pt x="6607" y="4006"/>
                    </a:cubicBezTo>
                    <a:cubicBezTo>
                      <a:pt x="6652" y="3799"/>
                      <a:pt x="6696" y="3607"/>
                      <a:pt x="6770" y="3430"/>
                    </a:cubicBezTo>
                    <a:cubicBezTo>
                      <a:pt x="6800" y="3371"/>
                      <a:pt x="6829" y="3296"/>
                      <a:pt x="6873" y="3223"/>
                    </a:cubicBezTo>
                    <a:cubicBezTo>
                      <a:pt x="6903" y="3164"/>
                      <a:pt x="6932" y="3105"/>
                      <a:pt x="6962" y="3030"/>
                    </a:cubicBezTo>
                    <a:cubicBezTo>
                      <a:pt x="7007" y="2927"/>
                      <a:pt x="7050" y="2809"/>
                      <a:pt x="7080" y="2691"/>
                    </a:cubicBezTo>
                    <a:cubicBezTo>
                      <a:pt x="7125" y="2557"/>
                      <a:pt x="7139" y="2425"/>
                      <a:pt x="7139" y="2262"/>
                    </a:cubicBezTo>
                    <a:lnTo>
                      <a:pt x="7139" y="2100"/>
                    </a:lnTo>
                    <a:cubicBezTo>
                      <a:pt x="7125" y="2011"/>
                      <a:pt x="7109" y="1936"/>
                      <a:pt x="7080" y="1863"/>
                    </a:cubicBezTo>
                    <a:cubicBezTo>
                      <a:pt x="7050" y="1759"/>
                      <a:pt x="7021" y="1670"/>
                      <a:pt x="6991" y="1597"/>
                    </a:cubicBezTo>
                    <a:cubicBezTo>
                      <a:pt x="6962" y="1523"/>
                      <a:pt x="6932" y="1463"/>
                      <a:pt x="6918" y="1420"/>
                    </a:cubicBezTo>
                    <a:cubicBezTo>
                      <a:pt x="6873" y="1301"/>
                      <a:pt x="6843" y="1168"/>
                      <a:pt x="6843" y="1035"/>
                    </a:cubicBezTo>
                    <a:cubicBezTo>
                      <a:pt x="6843" y="990"/>
                      <a:pt x="6843" y="947"/>
                      <a:pt x="6859" y="917"/>
                    </a:cubicBezTo>
                    <a:lnTo>
                      <a:pt x="6859" y="858"/>
                    </a:lnTo>
                    <a:lnTo>
                      <a:pt x="6859" y="754"/>
                    </a:lnTo>
                    <a:lnTo>
                      <a:pt x="6859" y="651"/>
                    </a:lnTo>
                    <a:cubicBezTo>
                      <a:pt x="6859" y="592"/>
                      <a:pt x="6843" y="533"/>
                      <a:pt x="6814" y="458"/>
                    </a:cubicBezTo>
                    <a:cubicBezTo>
                      <a:pt x="6800" y="415"/>
                      <a:pt x="6784" y="385"/>
                      <a:pt x="6755" y="340"/>
                    </a:cubicBezTo>
                    <a:cubicBezTo>
                      <a:pt x="6725" y="310"/>
                      <a:pt x="6711" y="267"/>
                      <a:pt x="6666" y="237"/>
                    </a:cubicBezTo>
                    <a:cubicBezTo>
                      <a:pt x="6636" y="192"/>
                      <a:pt x="6593" y="163"/>
                      <a:pt x="6548" y="133"/>
                    </a:cubicBezTo>
                    <a:cubicBezTo>
                      <a:pt x="6489" y="89"/>
                      <a:pt x="6415" y="44"/>
                      <a:pt x="6341" y="30"/>
                    </a:cubicBezTo>
                    <a:cubicBezTo>
                      <a:pt x="6282" y="15"/>
                      <a:pt x="6208" y="1"/>
                      <a:pt x="6149" y="1"/>
                    </a:cubicBezTo>
                    <a:close/>
                  </a:path>
                </a:pathLst>
              </a:custGeom>
              <a:solidFill>
                <a:srgbClr val="FFFFFF"/>
              </a:solidFill>
              <a:ln w="9525" cap="flat" cmpd="sng">
                <a:solidFill>
                  <a:schemeClr val="lt1"/>
                </a:solidFill>
                <a:prstDash val="solid"/>
                <a:round/>
                <a:headEnd type="none" w="sm" len="sm"/>
                <a:tailEnd type="none" w="sm" len="sm"/>
              </a:ln>
              <a:effectLst>
                <a:outerShdw blurRad="57150" dist="19050" dir="5400000" algn="bl" rotWithShape="0">
                  <a:schemeClr val="dk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6"/>
              <p:cNvSpPr/>
              <p:nvPr/>
            </p:nvSpPr>
            <p:spPr>
              <a:xfrm>
                <a:off x="10631248" y="3482979"/>
                <a:ext cx="332496" cy="812301"/>
              </a:xfrm>
              <a:custGeom>
                <a:avLst/>
                <a:gdLst/>
                <a:ahLst/>
                <a:cxnLst/>
                <a:rect l="l" t="t" r="r" b="b"/>
                <a:pathLst>
                  <a:path w="2853" h="6970" extrusionOk="0">
                    <a:moveTo>
                      <a:pt x="1301" y="1"/>
                    </a:moveTo>
                    <a:cubicBezTo>
                      <a:pt x="1035" y="119"/>
                      <a:pt x="887" y="385"/>
                      <a:pt x="754" y="637"/>
                    </a:cubicBezTo>
                    <a:cubicBezTo>
                      <a:pt x="592" y="976"/>
                      <a:pt x="414" y="1301"/>
                      <a:pt x="266" y="1642"/>
                    </a:cubicBezTo>
                    <a:cubicBezTo>
                      <a:pt x="162" y="1893"/>
                      <a:pt x="59" y="2159"/>
                      <a:pt x="89" y="2425"/>
                    </a:cubicBezTo>
                    <a:cubicBezTo>
                      <a:pt x="103" y="2558"/>
                      <a:pt x="148" y="2677"/>
                      <a:pt x="162" y="2809"/>
                    </a:cubicBezTo>
                    <a:cubicBezTo>
                      <a:pt x="207" y="3312"/>
                      <a:pt x="0" y="3785"/>
                      <a:pt x="133" y="4303"/>
                    </a:cubicBezTo>
                    <a:cubicBezTo>
                      <a:pt x="178" y="4494"/>
                      <a:pt x="266" y="4672"/>
                      <a:pt x="325" y="4864"/>
                    </a:cubicBezTo>
                    <a:cubicBezTo>
                      <a:pt x="444" y="5278"/>
                      <a:pt x="399" y="5722"/>
                      <a:pt x="592" y="6106"/>
                    </a:cubicBezTo>
                    <a:cubicBezTo>
                      <a:pt x="769" y="6475"/>
                      <a:pt x="1153" y="6727"/>
                      <a:pt x="1552" y="6845"/>
                    </a:cubicBezTo>
                    <a:cubicBezTo>
                      <a:pt x="1777" y="6907"/>
                      <a:pt x="2044" y="6970"/>
                      <a:pt x="2292" y="6970"/>
                    </a:cubicBezTo>
                    <a:cubicBezTo>
                      <a:pt x="2337" y="6970"/>
                      <a:pt x="2381" y="6968"/>
                      <a:pt x="2424" y="6963"/>
                    </a:cubicBezTo>
                    <a:cubicBezTo>
                      <a:pt x="2793" y="6934"/>
                      <a:pt x="2793" y="6889"/>
                      <a:pt x="2809" y="6504"/>
                    </a:cubicBezTo>
                    <a:cubicBezTo>
                      <a:pt x="2852" y="5929"/>
                      <a:pt x="2779" y="5322"/>
                      <a:pt x="2616" y="4760"/>
                    </a:cubicBezTo>
                    <a:cubicBezTo>
                      <a:pt x="2527" y="4465"/>
                      <a:pt x="2424" y="4169"/>
                      <a:pt x="2395" y="3873"/>
                    </a:cubicBezTo>
                    <a:cubicBezTo>
                      <a:pt x="2365" y="3534"/>
                      <a:pt x="2439" y="3164"/>
                      <a:pt x="2306" y="2854"/>
                    </a:cubicBezTo>
                    <a:cubicBezTo>
                      <a:pt x="2188" y="2573"/>
                      <a:pt x="1922" y="2366"/>
                      <a:pt x="1788" y="2100"/>
                    </a:cubicBezTo>
                    <a:cubicBezTo>
                      <a:pt x="1493" y="1479"/>
                      <a:pt x="1433" y="666"/>
                      <a:pt x="1301"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6"/>
              <p:cNvSpPr/>
              <p:nvPr/>
            </p:nvSpPr>
            <p:spPr>
              <a:xfrm>
                <a:off x="10987754" y="3057247"/>
                <a:ext cx="360233" cy="779087"/>
              </a:xfrm>
              <a:custGeom>
                <a:avLst/>
                <a:gdLst/>
                <a:ahLst/>
                <a:cxnLst/>
                <a:rect l="l" t="t" r="r" b="b"/>
                <a:pathLst>
                  <a:path w="3091" h="6685" extrusionOk="0">
                    <a:moveTo>
                      <a:pt x="2613" y="1"/>
                    </a:moveTo>
                    <a:cubicBezTo>
                      <a:pt x="2526" y="1"/>
                      <a:pt x="2421" y="61"/>
                      <a:pt x="2351" y="122"/>
                    </a:cubicBezTo>
                    <a:cubicBezTo>
                      <a:pt x="2011" y="417"/>
                      <a:pt x="1671" y="727"/>
                      <a:pt x="1360" y="1038"/>
                    </a:cubicBezTo>
                    <a:cubicBezTo>
                      <a:pt x="1021" y="1363"/>
                      <a:pt x="696" y="1718"/>
                      <a:pt x="473" y="2116"/>
                    </a:cubicBezTo>
                    <a:cubicBezTo>
                      <a:pt x="237" y="2530"/>
                      <a:pt x="104" y="3003"/>
                      <a:pt x="193" y="3476"/>
                    </a:cubicBezTo>
                    <a:cubicBezTo>
                      <a:pt x="223" y="3728"/>
                      <a:pt x="326" y="3979"/>
                      <a:pt x="282" y="4215"/>
                    </a:cubicBezTo>
                    <a:cubicBezTo>
                      <a:pt x="252" y="4422"/>
                      <a:pt x="134" y="4600"/>
                      <a:pt x="89" y="4792"/>
                    </a:cubicBezTo>
                    <a:cubicBezTo>
                      <a:pt x="0" y="5191"/>
                      <a:pt x="237" y="5591"/>
                      <a:pt x="518" y="5900"/>
                    </a:cubicBezTo>
                    <a:cubicBezTo>
                      <a:pt x="696" y="6078"/>
                      <a:pt x="1508" y="6684"/>
                      <a:pt x="1508" y="6684"/>
                    </a:cubicBezTo>
                    <a:cubicBezTo>
                      <a:pt x="1508" y="6684"/>
                      <a:pt x="2233" y="5768"/>
                      <a:pt x="2440" y="5457"/>
                    </a:cubicBezTo>
                    <a:cubicBezTo>
                      <a:pt x="2617" y="5161"/>
                      <a:pt x="2795" y="4792"/>
                      <a:pt x="2602" y="4511"/>
                    </a:cubicBezTo>
                    <a:cubicBezTo>
                      <a:pt x="2558" y="4438"/>
                      <a:pt x="2484" y="4379"/>
                      <a:pt x="2454" y="4304"/>
                    </a:cubicBezTo>
                    <a:cubicBezTo>
                      <a:pt x="2425" y="4231"/>
                      <a:pt x="2425" y="4156"/>
                      <a:pt x="2440" y="4083"/>
                    </a:cubicBezTo>
                    <a:cubicBezTo>
                      <a:pt x="2484" y="3595"/>
                      <a:pt x="2543" y="3107"/>
                      <a:pt x="2720" y="2649"/>
                    </a:cubicBezTo>
                    <a:cubicBezTo>
                      <a:pt x="2868" y="2309"/>
                      <a:pt x="3090" y="1969"/>
                      <a:pt x="3045" y="1600"/>
                    </a:cubicBezTo>
                    <a:cubicBezTo>
                      <a:pt x="3016" y="1407"/>
                      <a:pt x="2927" y="1230"/>
                      <a:pt x="2854" y="1052"/>
                    </a:cubicBezTo>
                    <a:cubicBezTo>
                      <a:pt x="2765" y="816"/>
                      <a:pt x="2736" y="550"/>
                      <a:pt x="2765" y="299"/>
                    </a:cubicBezTo>
                    <a:cubicBezTo>
                      <a:pt x="2779" y="210"/>
                      <a:pt x="2779" y="122"/>
                      <a:pt x="2720" y="47"/>
                    </a:cubicBezTo>
                    <a:cubicBezTo>
                      <a:pt x="2692" y="14"/>
                      <a:pt x="2654" y="1"/>
                      <a:pt x="2613"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6"/>
              <p:cNvSpPr/>
              <p:nvPr/>
            </p:nvSpPr>
            <p:spPr>
              <a:xfrm>
                <a:off x="10924122" y="4398192"/>
                <a:ext cx="928494" cy="362797"/>
              </a:xfrm>
              <a:custGeom>
                <a:avLst/>
                <a:gdLst/>
                <a:ahLst/>
                <a:cxnLst/>
                <a:rect l="l" t="t" r="r" b="b"/>
                <a:pathLst>
                  <a:path w="7967" h="3113" extrusionOk="0">
                    <a:moveTo>
                      <a:pt x="7964" y="2714"/>
                    </a:moveTo>
                    <a:cubicBezTo>
                      <a:pt x="7965" y="2715"/>
                      <a:pt x="7966" y="2716"/>
                      <a:pt x="7967" y="2717"/>
                    </a:cubicBezTo>
                    <a:cubicBezTo>
                      <a:pt x="7966" y="2716"/>
                      <a:pt x="7965" y="2715"/>
                      <a:pt x="7964" y="2714"/>
                    </a:cubicBezTo>
                    <a:close/>
                    <a:moveTo>
                      <a:pt x="3934" y="0"/>
                    </a:moveTo>
                    <a:cubicBezTo>
                      <a:pt x="3797" y="0"/>
                      <a:pt x="3652" y="25"/>
                      <a:pt x="3488" y="70"/>
                    </a:cubicBezTo>
                    <a:cubicBezTo>
                      <a:pt x="3220" y="155"/>
                      <a:pt x="2965" y="294"/>
                      <a:pt x="2685" y="294"/>
                    </a:cubicBezTo>
                    <a:cubicBezTo>
                      <a:pt x="2672" y="294"/>
                      <a:pt x="2659" y="293"/>
                      <a:pt x="2645" y="293"/>
                    </a:cubicBezTo>
                    <a:cubicBezTo>
                      <a:pt x="2409" y="277"/>
                      <a:pt x="2202" y="159"/>
                      <a:pt x="1965" y="130"/>
                    </a:cubicBezTo>
                    <a:cubicBezTo>
                      <a:pt x="1937" y="127"/>
                      <a:pt x="1910" y="126"/>
                      <a:pt x="1882" y="126"/>
                    </a:cubicBezTo>
                    <a:cubicBezTo>
                      <a:pt x="1456" y="126"/>
                      <a:pt x="1060" y="433"/>
                      <a:pt x="783" y="766"/>
                    </a:cubicBezTo>
                    <a:cubicBezTo>
                      <a:pt x="591" y="987"/>
                      <a:pt x="0" y="1978"/>
                      <a:pt x="0" y="1978"/>
                    </a:cubicBezTo>
                    <a:cubicBezTo>
                      <a:pt x="0" y="1978"/>
                      <a:pt x="1123" y="2687"/>
                      <a:pt x="1522" y="2879"/>
                    </a:cubicBezTo>
                    <a:cubicBezTo>
                      <a:pt x="1732" y="2988"/>
                      <a:pt x="1987" y="3087"/>
                      <a:pt x="2221" y="3087"/>
                    </a:cubicBezTo>
                    <a:cubicBezTo>
                      <a:pt x="2366" y="3087"/>
                      <a:pt x="2503" y="3049"/>
                      <a:pt x="2616" y="2953"/>
                    </a:cubicBezTo>
                    <a:cubicBezTo>
                      <a:pt x="2690" y="2879"/>
                      <a:pt x="2734" y="2790"/>
                      <a:pt x="2823" y="2746"/>
                    </a:cubicBezTo>
                    <a:cubicBezTo>
                      <a:pt x="2897" y="2717"/>
                      <a:pt x="3000" y="2701"/>
                      <a:pt x="3089" y="2701"/>
                    </a:cubicBezTo>
                    <a:cubicBezTo>
                      <a:pt x="3636" y="2701"/>
                      <a:pt x="4198" y="2701"/>
                      <a:pt x="4730" y="2849"/>
                    </a:cubicBezTo>
                    <a:cubicBezTo>
                      <a:pt x="5069" y="2946"/>
                      <a:pt x="5408" y="3113"/>
                      <a:pt x="5747" y="3113"/>
                    </a:cubicBezTo>
                    <a:cubicBezTo>
                      <a:pt x="5822" y="3113"/>
                      <a:pt x="5897" y="3105"/>
                      <a:pt x="5972" y="3086"/>
                    </a:cubicBezTo>
                    <a:cubicBezTo>
                      <a:pt x="6179" y="3042"/>
                      <a:pt x="6370" y="2908"/>
                      <a:pt x="6577" y="2806"/>
                    </a:cubicBezTo>
                    <a:cubicBezTo>
                      <a:pt x="6784" y="2701"/>
                      <a:pt x="7050" y="2613"/>
                      <a:pt x="7272" y="2599"/>
                    </a:cubicBezTo>
                    <a:cubicBezTo>
                      <a:pt x="7374" y="2599"/>
                      <a:pt x="7906" y="2641"/>
                      <a:pt x="7964" y="2714"/>
                    </a:cubicBezTo>
                    <a:lnTo>
                      <a:pt x="7964" y="2714"/>
                    </a:lnTo>
                    <a:cubicBezTo>
                      <a:pt x="7699" y="2330"/>
                      <a:pt x="7419" y="1961"/>
                      <a:pt x="7109" y="1608"/>
                    </a:cubicBezTo>
                    <a:cubicBezTo>
                      <a:pt x="6961" y="1430"/>
                      <a:pt x="6799" y="1253"/>
                      <a:pt x="6577" y="1150"/>
                    </a:cubicBezTo>
                    <a:cubicBezTo>
                      <a:pt x="6252" y="973"/>
                      <a:pt x="5853" y="1016"/>
                      <a:pt x="5513" y="869"/>
                    </a:cubicBezTo>
                    <a:cubicBezTo>
                      <a:pt x="5188" y="750"/>
                      <a:pt x="4951" y="500"/>
                      <a:pt x="4685" y="293"/>
                    </a:cubicBezTo>
                    <a:cubicBezTo>
                      <a:pt x="4424" y="89"/>
                      <a:pt x="4195" y="0"/>
                      <a:pt x="3934"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6"/>
              <p:cNvSpPr/>
              <p:nvPr/>
            </p:nvSpPr>
            <p:spPr>
              <a:xfrm>
                <a:off x="11191006" y="3956494"/>
                <a:ext cx="842602" cy="333545"/>
              </a:xfrm>
              <a:custGeom>
                <a:avLst/>
                <a:gdLst/>
                <a:ahLst/>
                <a:cxnLst/>
                <a:rect l="l" t="t" r="r" b="b"/>
                <a:pathLst>
                  <a:path w="7230" h="2862" extrusionOk="0">
                    <a:moveTo>
                      <a:pt x="2896" y="0"/>
                    </a:moveTo>
                    <a:cubicBezTo>
                      <a:pt x="2553" y="0"/>
                      <a:pt x="2202" y="130"/>
                      <a:pt x="1878" y="269"/>
                    </a:cubicBezTo>
                    <a:cubicBezTo>
                      <a:pt x="1435" y="447"/>
                      <a:pt x="1" y="1200"/>
                      <a:pt x="1" y="1200"/>
                    </a:cubicBezTo>
                    <a:cubicBezTo>
                      <a:pt x="1" y="1200"/>
                      <a:pt x="696" y="2161"/>
                      <a:pt x="1021" y="2427"/>
                    </a:cubicBezTo>
                    <a:cubicBezTo>
                      <a:pt x="1248" y="2603"/>
                      <a:pt x="1517" y="2768"/>
                      <a:pt x="1801" y="2768"/>
                    </a:cubicBezTo>
                    <a:cubicBezTo>
                      <a:pt x="1851" y="2768"/>
                      <a:pt x="1901" y="2763"/>
                      <a:pt x="1952" y="2752"/>
                    </a:cubicBezTo>
                    <a:cubicBezTo>
                      <a:pt x="2292" y="2678"/>
                      <a:pt x="2529" y="2382"/>
                      <a:pt x="2868" y="2339"/>
                    </a:cubicBezTo>
                    <a:cubicBezTo>
                      <a:pt x="2899" y="2334"/>
                      <a:pt x="2930" y="2332"/>
                      <a:pt x="2961" y="2332"/>
                    </a:cubicBezTo>
                    <a:cubicBezTo>
                      <a:pt x="3334" y="2332"/>
                      <a:pt x="3653" y="2645"/>
                      <a:pt x="4021" y="2782"/>
                    </a:cubicBezTo>
                    <a:cubicBezTo>
                      <a:pt x="4176" y="2840"/>
                      <a:pt x="4335" y="2861"/>
                      <a:pt x="4498" y="2861"/>
                    </a:cubicBezTo>
                    <a:cubicBezTo>
                      <a:pt x="4958" y="2861"/>
                      <a:pt x="5444" y="2689"/>
                      <a:pt x="5913" y="2678"/>
                    </a:cubicBezTo>
                    <a:cubicBezTo>
                      <a:pt x="6115" y="2678"/>
                      <a:pt x="6307" y="2711"/>
                      <a:pt x="6506" y="2711"/>
                    </a:cubicBezTo>
                    <a:cubicBezTo>
                      <a:pt x="6540" y="2711"/>
                      <a:pt x="6574" y="2710"/>
                      <a:pt x="6608" y="2707"/>
                    </a:cubicBezTo>
                    <a:cubicBezTo>
                      <a:pt x="6845" y="2678"/>
                      <a:pt x="7081" y="2605"/>
                      <a:pt x="7229" y="2412"/>
                    </a:cubicBezTo>
                    <a:cubicBezTo>
                      <a:pt x="6889" y="1925"/>
                      <a:pt x="6549" y="1436"/>
                      <a:pt x="6209" y="934"/>
                    </a:cubicBezTo>
                    <a:cubicBezTo>
                      <a:pt x="5989" y="632"/>
                      <a:pt x="5707" y="292"/>
                      <a:pt x="5336" y="292"/>
                    </a:cubicBezTo>
                    <a:cubicBezTo>
                      <a:pt x="5307" y="292"/>
                      <a:pt x="5278" y="294"/>
                      <a:pt x="5248" y="299"/>
                    </a:cubicBezTo>
                    <a:cubicBezTo>
                      <a:pt x="5042" y="328"/>
                      <a:pt x="4864" y="476"/>
                      <a:pt x="4671" y="520"/>
                    </a:cubicBezTo>
                    <a:cubicBezTo>
                      <a:pt x="4610" y="535"/>
                      <a:pt x="4550" y="542"/>
                      <a:pt x="4490" y="542"/>
                    </a:cubicBezTo>
                    <a:cubicBezTo>
                      <a:pt x="4039" y="542"/>
                      <a:pt x="3650" y="137"/>
                      <a:pt x="3179" y="33"/>
                    </a:cubicBezTo>
                    <a:cubicBezTo>
                      <a:pt x="3086" y="10"/>
                      <a:pt x="2992" y="0"/>
                      <a:pt x="2896"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6"/>
              <p:cNvSpPr/>
              <p:nvPr/>
            </p:nvSpPr>
            <p:spPr>
              <a:xfrm>
                <a:off x="10767254" y="3667700"/>
                <a:ext cx="833862" cy="1228008"/>
              </a:xfrm>
              <a:custGeom>
                <a:avLst/>
                <a:gdLst/>
                <a:ahLst/>
                <a:cxnLst/>
                <a:rect l="l" t="t" r="r" b="b"/>
                <a:pathLst>
                  <a:path w="7155" h="10537" extrusionOk="0">
                    <a:moveTo>
                      <a:pt x="7047" y="0"/>
                    </a:moveTo>
                    <a:cubicBezTo>
                      <a:pt x="7033" y="0"/>
                      <a:pt x="7019" y="4"/>
                      <a:pt x="7007" y="12"/>
                    </a:cubicBezTo>
                    <a:cubicBezTo>
                      <a:pt x="6948" y="27"/>
                      <a:pt x="5676" y="633"/>
                      <a:pt x="4169" y="2229"/>
                    </a:cubicBezTo>
                    <a:cubicBezTo>
                      <a:pt x="2779" y="3693"/>
                      <a:pt x="932" y="6309"/>
                      <a:pt x="16" y="10418"/>
                    </a:cubicBezTo>
                    <a:cubicBezTo>
                      <a:pt x="0" y="10463"/>
                      <a:pt x="30" y="10522"/>
                      <a:pt x="89" y="10536"/>
                    </a:cubicBezTo>
                    <a:cubicBezTo>
                      <a:pt x="148" y="10536"/>
                      <a:pt x="193" y="10507"/>
                      <a:pt x="207" y="10463"/>
                    </a:cubicBezTo>
                    <a:cubicBezTo>
                      <a:pt x="1110" y="6398"/>
                      <a:pt x="2927" y="3826"/>
                      <a:pt x="4302" y="2377"/>
                    </a:cubicBezTo>
                    <a:cubicBezTo>
                      <a:pt x="5780" y="810"/>
                      <a:pt x="7066" y="189"/>
                      <a:pt x="7081" y="189"/>
                    </a:cubicBezTo>
                    <a:cubicBezTo>
                      <a:pt x="7140" y="160"/>
                      <a:pt x="7155" y="101"/>
                      <a:pt x="7140" y="57"/>
                    </a:cubicBezTo>
                    <a:cubicBezTo>
                      <a:pt x="7119" y="25"/>
                      <a:pt x="7082" y="0"/>
                      <a:pt x="7047"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6"/>
              <p:cNvSpPr/>
              <p:nvPr/>
            </p:nvSpPr>
            <p:spPr>
              <a:xfrm>
                <a:off x="11382254" y="3426106"/>
                <a:ext cx="740861" cy="384008"/>
              </a:xfrm>
              <a:custGeom>
                <a:avLst/>
                <a:gdLst/>
                <a:ahLst/>
                <a:cxnLst/>
                <a:rect l="l" t="t" r="r" b="b"/>
                <a:pathLst>
                  <a:path w="6357" h="3295" extrusionOk="0">
                    <a:moveTo>
                      <a:pt x="4355" y="0"/>
                    </a:moveTo>
                    <a:cubicBezTo>
                      <a:pt x="3972" y="0"/>
                      <a:pt x="3565" y="95"/>
                      <a:pt x="3208" y="134"/>
                    </a:cubicBezTo>
                    <a:cubicBezTo>
                      <a:pt x="2912" y="164"/>
                      <a:pt x="2632" y="193"/>
                      <a:pt x="2366" y="297"/>
                    </a:cubicBezTo>
                    <a:cubicBezTo>
                      <a:pt x="2173" y="386"/>
                      <a:pt x="2011" y="489"/>
                      <a:pt x="1834" y="577"/>
                    </a:cubicBezTo>
                    <a:cubicBezTo>
                      <a:pt x="1449" y="755"/>
                      <a:pt x="991" y="770"/>
                      <a:pt x="651" y="1007"/>
                    </a:cubicBezTo>
                    <a:cubicBezTo>
                      <a:pt x="297" y="1243"/>
                      <a:pt x="104" y="1657"/>
                      <a:pt x="60" y="2071"/>
                    </a:cubicBezTo>
                    <a:cubicBezTo>
                      <a:pt x="15" y="2351"/>
                      <a:pt x="1" y="2676"/>
                      <a:pt x="60" y="2958"/>
                    </a:cubicBezTo>
                    <a:cubicBezTo>
                      <a:pt x="129" y="3233"/>
                      <a:pt x="171" y="3295"/>
                      <a:pt x="365" y="3295"/>
                    </a:cubicBezTo>
                    <a:cubicBezTo>
                      <a:pt x="422" y="3295"/>
                      <a:pt x="491" y="3290"/>
                      <a:pt x="577" y="3283"/>
                    </a:cubicBezTo>
                    <a:cubicBezTo>
                      <a:pt x="1154" y="3224"/>
                      <a:pt x="1745" y="3061"/>
                      <a:pt x="2277" y="2824"/>
                    </a:cubicBezTo>
                    <a:cubicBezTo>
                      <a:pt x="2557" y="2706"/>
                      <a:pt x="2824" y="2558"/>
                      <a:pt x="3119" y="2485"/>
                    </a:cubicBezTo>
                    <a:cubicBezTo>
                      <a:pt x="3460" y="2396"/>
                      <a:pt x="3829" y="2426"/>
                      <a:pt x="4110" y="2248"/>
                    </a:cubicBezTo>
                    <a:cubicBezTo>
                      <a:pt x="4376" y="2085"/>
                      <a:pt x="4538" y="1789"/>
                      <a:pt x="4790" y="1612"/>
                    </a:cubicBezTo>
                    <a:cubicBezTo>
                      <a:pt x="5026" y="1464"/>
                      <a:pt x="5307" y="1421"/>
                      <a:pt x="5573" y="1316"/>
                    </a:cubicBezTo>
                    <a:cubicBezTo>
                      <a:pt x="5706" y="1273"/>
                      <a:pt x="6357" y="873"/>
                      <a:pt x="6120" y="681"/>
                    </a:cubicBezTo>
                    <a:cubicBezTo>
                      <a:pt x="5884" y="518"/>
                      <a:pt x="5647" y="341"/>
                      <a:pt x="5366" y="252"/>
                    </a:cubicBezTo>
                    <a:cubicBezTo>
                      <a:pt x="5233" y="193"/>
                      <a:pt x="5086" y="179"/>
                      <a:pt x="4938" y="104"/>
                    </a:cubicBezTo>
                    <a:cubicBezTo>
                      <a:pt x="4758" y="27"/>
                      <a:pt x="4560" y="0"/>
                      <a:pt x="4355"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6"/>
              <p:cNvSpPr/>
              <p:nvPr/>
            </p:nvSpPr>
            <p:spPr>
              <a:xfrm>
                <a:off x="11103249" y="4077349"/>
                <a:ext cx="201619" cy="46617"/>
              </a:xfrm>
              <a:custGeom>
                <a:avLst/>
                <a:gdLst/>
                <a:ahLst/>
                <a:cxnLst/>
                <a:rect l="l" t="t" r="r" b="b"/>
                <a:pathLst>
                  <a:path w="1730" h="400" extrusionOk="0">
                    <a:moveTo>
                      <a:pt x="1611" y="1"/>
                    </a:moveTo>
                    <a:lnTo>
                      <a:pt x="89" y="192"/>
                    </a:lnTo>
                    <a:cubicBezTo>
                      <a:pt x="44" y="208"/>
                      <a:pt x="0" y="251"/>
                      <a:pt x="15" y="311"/>
                    </a:cubicBezTo>
                    <a:cubicBezTo>
                      <a:pt x="15" y="356"/>
                      <a:pt x="44" y="385"/>
                      <a:pt x="89" y="399"/>
                    </a:cubicBezTo>
                    <a:lnTo>
                      <a:pt x="119" y="399"/>
                    </a:lnTo>
                    <a:lnTo>
                      <a:pt x="1640" y="208"/>
                    </a:lnTo>
                    <a:cubicBezTo>
                      <a:pt x="1700" y="192"/>
                      <a:pt x="1729" y="149"/>
                      <a:pt x="1729" y="89"/>
                    </a:cubicBezTo>
                    <a:cubicBezTo>
                      <a:pt x="1715" y="45"/>
                      <a:pt x="1670" y="1"/>
                      <a:pt x="1611"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6"/>
              <p:cNvSpPr/>
              <p:nvPr/>
            </p:nvSpPr>
            <p:spPr>
              <a:xfrm>
                <a:off x="11134249" y="3751261"/>
                <a:ext cx="72489" cy="271078"/>
              </a:xfrm>
              <a:custGeom>
                <a:avLst/>
                <a:gdLst/>
                <a:ahLst/>
                <a:cxnLst/>
                <a:rect l="l" t="t" r="r" b="b"/>
                <a:pathLst>
                  <a:path w="622" h="2326" extrusionOk="0">
                    <a:moveTo>
                      <a:pt x="296" y="1"/>
                    </a:moveTo>
                    <a:cubicBezTo>
                      <a:pt x="251" y="1"/>
                      <a:pt x="216" y="27"/>
                      <a:pt x="192" y="64"/>
                    </a:cubicBezTo>
                    <a:cubicBezTo>
                      <a:pt x="192" y="93"/>
                      <a:pt x="0" y="641"/>
                      <a:pt x="428" y="2251"/>
                    </a:cubicBezTo>
                    <a:cubicBezTo>
                      <a:pt x="428" y="2281"/>
                      <a:pt x="458" y="2310"/>
                      <a:pt x="503" y="2326"/>
                    </a:cubicBezTo>
                    <a:lnTo>
                      <a:pt x="547" y="2326"/>
                    </a:lnTo>
                    <a:cubicBezTo>
                      <a:pt x="592" y="2310"/>
                      <a:pt x="621" y="2251"/>
                      <a:pt x="621" y="2192"/>
                    </a:cubicBezTo>
                    <a:cubicBezTo>
                      <a:pt x="207" y="655"/>
                      <a:pt x="385" y="138"/>
                      <a:pt x="385" y="138"/>
                    </a:cubicBezTo>
                    <a:cubicBezTo>
                      <a:pt x="399" y="93"/>
                      <a:pt x="369" y="34"/>
                      <a:pt x="326" y="5"/>
                    </a:cubicBezTo>
                    <a:cubicBezTo>
                      <a:pt x="315" y="2"/>
                      <a:pt x="306" y="1"/>
                      <a:pt x="296"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6"/>
              <p:cNvSpPr/>
              <p:nvPr/>
            </p:nvSpPr>
            <p:spPr>
              <a:xfrm>
                <a:off x="10889625" y="4200768"/>
                <a:ext cx="96614" cy="142765"/>
              </a:xfrm>
              <a:custGeom>
                <a:avLst/>
                <a:gdLst/>
                <a:ahLst/>
                <a:cxnLst/>
                <a:rect l="l" t="t" r="r" b="b"/>
                <a:pathLst>
                  <a:path w="829" h="1225" extrusionOk="0">
                    <a:moveTo>
                      <a:pt x="95" y="0"/>
                    </a:moveTo>
                    <a:cubicBezTo>
                      <a:pt x="83" y="0"/>
                      <a:pt x="71" y="2"/>
                      <a:pt x="60" y="6"/>
                    </a:cubicBezTo>
                    <a:cubicBezTo>
                      <a:pt x="15" y="36"/>
                      <a:pt x="0" y="95"/>
                      <a:pt x="30" y="154"/>
                    </a:cubicBezTo>
                    <a:lnTo>
                      <a:pt x="621" y="1173"/>
                    </a:lnTo>
                    <a:cubicBezTo>
                      <a:pt x="635" y="1203"/>
                      <a:pt x="665" y="1218"/>
                      <a:pt x="695" y="1218"/>
                    </a:cubicBezTo>
                    <a:cubicBezTo>
                      <a:pt x="700" y="1223"/>
                      <a:pt x="706" y="1224"/>
                      <a:pt x="714" y="1224"/>
                    </a:cubicBezTo>
                    <a:cubicBezTo>
                      <a:pt x="730" y="1224"/>
                      <a:pt x="749" y="1218"/>
                      <a:pt x="769" y="1218"/>
                    </a:cubicBezTo>
                    <a:cubicBezTo>
                      <a:pt x="813" y="1189"/>
                      <a:pt x="828" y="1129"/>
                      <a:pt x="799" y="1070"/>
                    </a:cubicBezTo>
                    <a:lnTo>
                      <a:pt x="192" y="50"/>
                    </a:lnTo>
                    <a:cubicBezTo>
                      <a:pt x="170" y="17"/>
                      <a:pt x="131" y="0"/>
                      <a:pt x="95"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6"/>
              <p:cNvSpPr/>
              <p:nvPr/>
            </p:nvSpPr>
            <p:spPr>
              <a:xfrm>
                <a:off x="10825759" y="4581514"/>
                <a:ext cx="191479" cy="102324"/>
              </a:xfrm>
              <a:custGeom>
                <a:avLst/>
                <a:gdLst/>
                <a:ahLst/>
                <a:cxnLst/>
                <a:rect l="l" t="t" r="r" b="b"/>
                <a:pathLst>
                  <a:path w="1643" h="878" extrusionOk="0">
                    <a:moveTo>
                      <a:pt x="1527" y="0"/>
                    </a:moveTo>
                    <a:cubicBezTo>
                      <a:pt x="1516" y="0"/>
                      <a:pt x="1505" y="2"/>
                      <a:pt x="1494" y="5"/>
                    </a:cubicBezTo>
                    <a:lnTo>
                      <a:pt x="60" y="685"/>
                    </a:lnTo>
                    <a:cubicBezTo>
                      <a:pt x="16" y="715"/>
                      <a:pt x="1" y="774"/>
                      <a:pt x="16" y="819"/>
                    </a:cubicBezTo>
                    <a:cubicBezTo>
                      <a:pt x="31" y="848"/>
                      <a:pt x="60" y="862"/>
                      <a:pt x="90" y="878"/>
                    </a:cubicBezTo>
                    <a:cubicBezTo>
                      <a:pt x="105" y="878"/>
                      <a:pt x="135" y="878"/>
                      <a:pt x="149" y="862"/>
                    </a:cubicBezTo>
                    <a:lnTo>
                      <a:pt x="1568" y="182"/>
                    </a:lnTo>
                    <a:cubicBezTo>
                      <a:pt x="1627" y="168"/>
                      <a:pt x="1642" y="109"/>
                      <a:pt x="1627" y="64"/>
                    </a:cubicBezTo>
                    <a:cubicBezTo>
                      <a:pt x="1604" y="19"/>
                      <a:pt x="1564" y="0"/>
                      <a:pt x="1527"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6" name="Google Shape;1206;p16"/>
            <p:cNvGrpSpPr/>
            <p:nvPr/>
          </p:nvGrpSpPr>
          <p:grpSpPr>
            <a:xfrm rot="6322594">
              <a:off x="-319759" y="-202650"/>
              <a:ext cx="1401335" cy="1735363"/>
              <a:chOff x="10576123" y="2992100"/>
              <a:chExt cx="1589989" cy="1968986"/>
            </a:xfrm>
          </p:grpSpPr>
          <p:sp>
            <p:nvSpPr>
              <p:cNvPr id="1207" name="Google Shape;1207;p16"/>
              <p:cNvSpPr/>
              <p:nvPr/>
            </p:nvSpPr>
            <p:spPr>
              <a:xfrm>
                <a:off x="10631248" y="3057247"/>
                <a:ext cx="1491861" cy="1838458"/>
              </a:xfrm>
              <a:custGeom>
                <a:avLst/>
                <a:gdLst/>
                <a:ahLst/>
                <a:cxnLst/>
                <a:rect l="l" t="t" r="r" b="b"/>
                <a:pathLst>
                  <a:path w="12801" h="15775" extrusionOk="0">
                    <a:moveTo>
                      <a:pt x="10477" y="14220"/>
                    </a:moveTo>
                    <a:cubicBezTo>
                      <a:pt x="10478" y="14221"/>
                      <a:pt x="10479" y="14222"/>
                      <a:pt x="10480" y="14223"/>
                    </a:cubicBezTo>
                    <a:cubicBezTo>
                      <a:pt x="10479" y="14222"/>
                      <a:pt x="10478" y="14221"/>
                      <a:pt x="10477" y="14220"/>
                    </a:cubicBezTo>
                    <a:close/>
                    <a:moveTo>
                      <a:pt x="5672" y="1"/>
                    </a:moveTo>
                    <a:cubicBezTo>
                      <a:pt x="5585" y="1"/>
                      <a:pt x="5480" y="61"/>
                      <a:pt x="5410" y="122"/>
                    </a:cubicBezTo>
                    <a:cubicBezTo>
                      <a:pt x="5070" y="417"/>
                      <a:pt x="4730" y="727"/>
                      <a:pt x="4419" y="1038"/>
                    </a:cubicBezTo>
                    <a:cubicBezTo>
                      <a:pt x="4080" y="1363"/>
                      <a:pt x="3755" y="1718"/>
                      <a:pt x="3532" y="2116"/>
                    </a:cubicBezTo>
                    <a:cubicBezTo>
                      <a:pt x="3296" y="2530"/>
                      <a:pt x="3163" y="3003"/>
                      <a:pt x="3252" y="3476"/>
                    </a:cubicBezTo>
                    <a:cubicBezTo>
                      <a:pt x="3282" y="3728"/>
                      <a:pt x="3385" y="3979"/>
                      <a:pt x="3341" y="4215"/>
                    </a:cubicBezTo>
                    <a:cubicBezTo>
                      <a:pt x="3311" y="4422"/>
                      <a:pt x="3193" y="4600"/>
                      <a:pt x="3148" y="4792"/>
                    </a:cubicBezTo>
                    <a:cubicBezTo>
                      <a:pt x="3059" y="5191"/>
                      <a:pt x="3296" y="5591"/>
                      <a:pt x="3577" y="5900"/>
                    </a:cubicBezTo>
                    <a:cubicBezTo>
                      <a:pt x="3725" y="6034"/>
                      <a:pt x="4242" y="6433"/>
                      <a:pt x="4464" y="6610"/>
                    </a:cubicBezTo>
                    <a:cubicBezTo>
                      <a:pt x="4478" y="6935"/>
                      <a:pt x="4538" y="7438"/>
                      <a:pt x="4730" y="8147"/>
                    </a:cubicBezTo>
                    <a:cubicBezTo>
                      <a:pt x="4523" y="8399"/>
                      <a:pt x="4301" y="8679"/>
                      <a:pt x="4094" y="8975"/>
                    </a:cubicBezTo>
                    <a:cubicBezTo>
                      <a:pt x="4080" y="8990"/>
                      <a:pt x="4065" y="8990"/>
                      <a:pt x="4065" y="9004"/>
                    </a:cubicBezTo>
                    <a:cubicBezTo>
                      <a:pt x="3696" y="9522"/>
                      <a:pt x="3311" y="10128"/>
                      <a:pt x="2957" y="10794"/>
                    </a:cubicBezTo>
                    <a:lnTo>
                      <a:pt x="2779" y="10483"/>
                    </a:lnTo>
                    <a:cubicBezTo>
                      <a:pt x="2793" y="10409"/>
                      <a:pt x="2809" y="10321"/>
                      <a:pt x="2809" y="10157"/>
                    </a:cubicBezTo>
                    <a:cubicBezTo>
                      <a:pt x="2852" y="9582"/>
                      <a:pt x="2779" y="8975"/>
                      <a:pt x="2616" y="8413"/>
                    </a:cubicBezTo>
                    <a:cubicBezTo>
                      <a:pt x="2527" y="8118"/>
                      <a:pt x="2424" y="7822"/>
                      <a:pt x="2395" y="7526"/>
                    </a:cubicBezTo>
                    <a:cubicBezTo>
                      <a:pt x="2365" y="7187"/>
                      <a:pt x="2439" y="6817"/>
                      <a:pt x="2306" y="6507"/>
                    </a:cubicBezTo>
                    <a:cubicBezTo>
                      <a:pt x="2188" y="6226"/>
                      <a:pt x="1922" y="6019"/>
                      <a:pt x="1788" y="5753"/>
                    </a:cubicBezTo>
                    <a:cubicBezTo>
                      <a:pt x="1493" y="5132"/>
                      <a:pt x="1433" y="4319"/>
                      <a:pt x="1301" y="3654"/>
                    </a:cubicBezTo>
                    <a:cubicBezTo>
                      <a:pt x="1035" y="3772"/>
                      <a:pt x="887" y="4038"/>
                      <a:pt x="754" y="4290"/>
                    </a:cubicBezTo>
                    <a:cubicBezTo>
                      <a:pt x="592" y="4629"/>
                      <a:pt x="414" y="4954"/>
                      <a:pt x="266" y="5295"/>
                    </a:cubicBezTo>
                    <a:cubicBezTo>
                      <a:pt x="162" y="5546"/>
                      <a:pt x="59" y="5812"/>
                      <a:pt x="89" y="6078"/>
                    </a:cubicBezTo>
                    <a:cubicBezTo>
                      <a:pt x="103" y="6211"/>
                      <a:pt x="148" y="6330"/>
                      <a:pt x="162" y="6462"/>
                    </a:cubicBezTo>
                    <a:cubicBezTo>
                      <a:pt x="207" y="6965"/>
                      <a:pt x="0" y="7438"/>
                      <a:pt x="133" y="7956"/>
                    </a:cubicBezTo>
                    <a:cubicBezTo>
                      <a:pt x="178" y="8147"/>
                      <a:pt x="266" y="8325"/>
                      <a:pt x="325" y="8517"/>
                    </a:cubicBezTo>
                    <a:cubicBezTo>
                      <a:pt x="444" y="8931"/>
                      <a:pt x="399" y="9375"/>
                      <a:pt x="592" y="9759"/>
                    </a:cubicBezTo>
                    <a:cubicBezTo>
                      <a:pt x="769" y="10128"/>
                      <a:pt x="1153" y="10380"/>
                      <a:pt x="1552" y="10498"/>
                    </a:cubicBezTo>
                    <a:cubicBezTo>
                      <a:pt x="1777" y="10560"/>
                      <a:pt x="2044" y="10623"/>
                      <a:pt x="2292" y="10623"/>
                    </a:cubicBezTo>
                    <a:cubicBezTo>
                      <a:pt x="2337" y="10623"/>
                      <a:pt x="2381" y="10621"/>
                      <a:pt x="2424" y="10616"/>
                    </a:cubicBezTo>
                    <a:cubicBezTo>
                      <a:pt x="2498" y="10616"/>
                      <a:pt x="2557" y="10601"/>
                      <a:pt x="2616" y="10587"/>
                    </a:cubicBezTo>
                    <a:lnTo>
                      <a:pt x="2838" y="10985"/>
                    </a:lnTo>
                    <a:cubicBezTo>
                      <a:pt x="2852" y="10985"/>
                      <a:pt x="2852" y="11001"/>
                      <a:pt x="2852" y="11001"/>
                    </a:cubicBezTo>
                    <a:cubicBezTo>
                      <a:pt x="2188" y="12272"/>
                      <a:pt x="1597" y="13809"/>
                      <a:pt x="1183" y="15656"/>
                    </a:cubicBezTo>
                    <a:cubicBezTo>
                      <a:pt x="1167" y="15701"/>
                      <a:pt x="1197" y="15760"/>
                      <a:pt x="1256" y="15774"/>
                    </a:cubicBezTo>
                    <a:cubicBezTo>
                      <a:pt x="1315" y="15774"/>
                      <a:pt x="1360" y="15745"/>
                      <a:pt x="1374" y="15701"/>
                    </a:cubicBezTo>
                    <a:cubicBezTo>
                      <a:pt x="1508" y="15065"/>
                      <a:pt x="1670" y="14489"/>
                      <a:pt x="1847" y="13927"/>
                    </a:cubicBezTo>
                    <a:lnTo>
                      <a:pt x="2631" y="13557"/>
                    </a:lnTo>
                    <a:cubicBezTo>
                      <a:pt x="2927" y="13734"/>
                      <a:pt x="3725" y="14223"/>
                      <a:pt x="4035" y="14385"/>
                    </a:cubicBezTo>
                    <a:cubicBezTo>
                      <a:pt x="4245" y="14494"/>
                      <a:pt x="4500" y="14593"/>
                      <a:pt x="4734" y="14593"/>
                    </a:cubicBezTo>
                    <a:cubicBezTo>
                      <a:pt x="4879" y="14593"/>
                      <a:pt x="5016" y="14555"/>
                      <a:pt x="5129" y="14459"/>
                    </a:cubicBezTo>
                    <a:cubicBezTo>
                      <a:pt x="5203" y="14385"/>
                      <a:pt x="5247" y="14296"/>
                      <a:pt x="5336" y="14252"/>
                    </a:cubicBezTo>
                    <a:cubicBezTo>
                      <a:pt x="5410" y="14223"/>
                      <a:pt x="5513" y="14207"/>
                      <a:pt x="5602" y="14207"/>
                    </a:cubicBezTo>
                    <a:cubicBezTo>
                      <a:pt x="6149" y="14207"/>
                      <a:pt x="6711" y="14207"/>
                      <a:pt x="7243" y="14355"/>
                    </a:cubicBezTo>
                    <a:cubicBezTo>
                      <a:pt x="7582" y="14452"/>
                      <a:pt x="7921" y="14619"/>
                      <a:pt x="8260" y="14619"/>
                    </a:cubicBezTo>
                    <a:cubicBezTo>
                      <a:pt x="8335" y="14619"/>
                      <a:pt x="8410" y="14611"/>
                      <a:pt x="8485" y="14592"/>
                    </a:cubicBezTo>
                    <a:cubicBezTo>
                      <a:pt x="8692" y="14548"/>
                      <a:pt x="8883" y="14414"/>
                      <a:pt x="9090" y="14312"/>
                    </a:cubicBezTo>
                    <a:cubicBezTo>
                      <a:pt x="9297" y="14207"/>
                      <a:pt x="9563" y="14119"/>
                      <a:pt x="9785" y="14105"/>
                    </a:cubicBezTo>
                    <a:cubicBezTo>
                      <a:pt x="9887" y="14105"/>
                      <a:pt x="10419" y="14147"/>
                      <a:pt x="10477" y="14220"/>
                    </a:cubicBezTo>
                    <a:lnTo>
                      <a:pt x="10477" y="14220"/>
                    </a:lnTo>
                    <a:cubicBezTo>
                      <a:pt x="10212" y="13836"/>
                      <a:pt x="9932" y="13467"/>
                      <a:pt x="9622" y="13114"/>
                    </a:cubicBezTo>
                    <a:cubicBezTo>
                      <a:pt x="9474" y="12936"/>
                      <a:pt x="9312" y="12759"/>
                      <a:pt x="9090" y="12656"/>
                    </a:cubicBezTo>
                    <a:cubicBezTo>
                      <a:pt x="8765" y="12479"/>
                      <a:pt x="8366" y="12522"/>
                      <a:pt x="8026" y="12375"/>
                    </a:cubicBezTo>
                    <a:cubicBezTo>
                      <a:pt x="7701" y="12256"/>
                      <a:pt x="7464" y="12006"/>
                      <a:pt x="7198" y="11799"/>
                    </a:cubicBezTo>
                    <a:cubicBezTo>
                      <a:pt x="6937" y="11595"/>
                      <a:pt x="6708" y="11506"/>
                      <a:pt x="6447" y="11506"/>
                    </a:cubicBezTo>
                    <a:cubicBezTo>
                      <a:pt x="6310" y="11506"/>
                      <a:pt x="6165" y="11531"/>
                      <a:pt x="6001" y="11576"/>
                    </a:cubicBezTo>
                    <a:cubicBezTo>
                      <a:pt x="5733" y="11661"/>
                      <a:pt x="5478" y="11800"/>
                      <a:pt x="5198" y="11800"/>
                    </a:cubicBezTo>
                    <a:cubicBezTo>
                      <a:pt x="5185" y="11800"/>
                      <a:pt x="5172" y="11799"/>
                      <a:pt x="5158" y="11799"/>
                    </a:cubicBezTo>
                    <a:cubicBezTo>
                      <a:pt x="4922" y="11783"/>
                      <a:pt x="4715" y="11665"/>
                      <a:pt x="4478" y="11636"/>
                    </a:cubicBezTo>
                    <a:cubicBezTo>
                      <a:pt x="4450" y="11633"/>
                      <a:pt x="4423" y="11632"/>
                      <a:pt x="4395" y="11632"/>
                    </a:cubicBezTo>
                    <a:cubicBezTo>
                      <a:pt x="3969" y="11632"/>
                      <a:pt x="3573" y="11939"/>
                      <a:pt x="3296" y="12272"/>
                    </a:cubicBezTo>
                    <a:cubicBezTo>
                      <a:pt x="3148" y="12449"/>
                      <a:pt x="2764" y="13070"/>
                      <a:pt x="2602" y="13350"/>
                    </a:cubicBezTo>
                    <a:lnTo>
                      <a:pt x="1936" y="13675"/>
                    </a:lnTo>
                    <a:cubicBezTo>
                      <a:pt x="2572" y="11769"/>
                      <a:pt x="3400" y="10276"/>
                      <a:pt x="4212" y="9138"/>
                    </a:cubicBezTo>
                    <a:lnTo>
                      <a:pt x="4892" y="9049"/>
                    </a:lnTo>
                    <a:cubicBezTo>
                      <a:pt x="5099" y="9330"/>
                      <a:pt x="5572" y="9936"/>
                      <a:pt x="5824" y="10143"/>
                    </a:cubicBezTo>
                    <a:cubicBezTo>
                      <a:pt x="6051" y="10319"/>
                      <a:pt x="6320" y="10484"/>
                      <a:pt x="6604" y="10484"/>
                    </a:cubicBezTo>
                    <a:cubicBezTo>
                      <a:pt x="6654" y="10484"/>
                      <a:pt x="6704" y="10479"/>
                      <a:pt x="6755" y="10468"/>
                    </a:cubicBezTo>
                    <a:cubicBezTo>
                      <a:pt x="7095" y="10394"/>
                      <a:pt x="7332" y="10098"/>
                      <a:pt x="7671" y="10055"/>
                    </a:cubicBezTo>
                    <a:cubicBezTo>
                      <a:pt x="7702" y="10050"/>
                      <a:pt x="7733" y="10048"/>
                      <a:pt x="7764" y="10048"/>
                    </a:cubicBezTo>
                    <a:cubicBezTo>
                      <a:pt x="8137" y="10048"/>
                      <a:pt x="8456" y="10361"/>
                      <a:pt x="8824" y="10498"/>
                    </a:cubicBezTo>
                    <a:cubicBezTo>
                      <a:pt x="8979" y="10556"/>
                      <a:pt x="9138" y="10577"/>
                      <a:pt x="9301" y="10577"/>
                    </a:cubicBezTo>
                    <a:cubicBezTo>
                      <a:pt x="9761" y="10577"/>
                      <a:pt x="10247" y="10405"/>
                      <a:pt x="10716" y="10394"/>
                    </a:cubicBezTo>
                    <a:cubicBezTo>
                      <a:pt x="10918" y="10394"/>
                      <a:pt x="11110" y="10427"/>
                      <a:pt x="11309" y="10427"/>
                    </a:cubicBezTo>
                    <a:cubicBezTo>
                      <a:pt x="11343" y="10427"/>
                      <a:pt x="11377" y="10426"/>
                      <a:pt x="11411" y="10423"/>
                    </a:cubicBezTo>
                    <a:cubicBezTo>
                      <a:pt x="11648" y="10394"/>
                      <a:pt x="11884" y="10321"/>
                      <a:pt x="12032" y="10128"/>
                    </a:cubicBezTo>
                    <a:cubicBezTo>
                      <a:pt x="11692" y="9641"/>
                      <a:pt x="11352" y="9152"/>
                      <a:pt x="11012" y="8650"/>
                    </a:cubicBezTo>
                    <a:cubicBezTo>
                      <a:pt x="10792" y="8348"/>
                      <a:pt x="10510" y="8008"/>
                      <a:pt x="10139" y="8008"/>
                    </a:cubicBezTo>
                    <a:cubicBezTo>
                      <a:pt x="10110" y="8008"/>
                      <a:pt x="10081" y="8010"/>
                      <a:pt x="10051" y="8015"/>
                    </a:cubicBezTo>
                    <a:cubicBezTo>
                      <a:pt x="9845" y="8044"/>
                      <a:pt x="9667" y="8192"/>
                      <a:pt x="9474" y="8236"/>
                    </a:cubicBezTo>
                    <a:cubicBezTo>
                      <a:pt x="9413" y="8251"/>
                      <a:pt x="9353" y="8258"/>
                      <a:pt x="9293" y="8258"/>
                    </a:cubicBezTo>
                    <a:cubicBezTo>
                      <a:pt x="8842" y="8258"/>
                      <a:pt x="8453" y="7853"/>
                      <a:pt x="7982" y="7749"/>
                    </a:cubicBezTo>
                    <a:cubicBezTo>
                      <a:pt x="7889" y="7726"/>
                      <a:pt x="7795" y="7716"/>
                      <a:pt x="7699" y="7716"/>
                    </a:cubicBezTo>
                    <a:cubicBezTo>
                      <a:pt x="7356" y="7716"/>
                      <a:pt x="7005" y="7846"/>
                      <a:pt x="6681" y="7985"/>
                    </a:cubicBezTo>
                    <a:cubicBezTo>
                      <a:pt x="6327" y="8133"/>
                      <a:pt x="5306" y="8665"/>
                      <a:pt x="4937" y="8857"/>
                    </a:cubicBezTo>
                    <a:lnTo>
                      <a:pt x="4376" y="8916"/>
                    </a:lnTo>
                    <a:cubicBezTo>
                      <a:pt x="4760" y="8413"/>
                      <a:pt x="5129" y="7970"/>
                      <a:pt x="5469" y="7615"/>
                    </a:cubicBezTo>
                    <a:cubicBezTo>
                      <a:pt x="5913" y="7142"/>
                      <a:pt x="6341" y="6758"/>
                      <a:pt x="6725" y="6448"/>
                    </a:cubicBezTo>
                    <a:cubicBezTo>
                      <a:pt x="6745" y="6453"/>
                      <a:pt x="6770" y="6454"/>
                      <a:pt x="6799" y="6454"/>
                    </a:cubicBezTo>
                    <a:cubicBezTo>
                      <a:pt x="6857" y="6454"/>
                      <a:pt x="6932" y="6448"/>
                      <a:pt x="7021" y="6448"/>
                    </a:cubicBezTo>
                    <a:cubicBezTo>
                      <a:pt x="7598" y="6389"/>
                      <a:pt x="8189" y="6226"/>
                      <a:pt x="8721" y="5989"/>
                    </a:cubicBezTo>
                    <a:cubicBezTo>
                      <a:pt x="9001" y="5871"/>
                      <a:pt x="9268" y="5723"/>
                      <a:pt x="9563" y="5650"/>
                    </a:cubicBezTo>
                    <a:cubicBezTo>
                      <a:pt x="9904" y="5561"/>
                      <a:pt x="10273" y="5591"/>
                      <a:pt x="10554" y="5413"/>
                    </a:cubicBezTo>
                    <a:cubicBezTo>
                      <a:pt x="10820" y="5250"/>
                      <a:pt x="10982" y="4954"/>
                      <a:pt x="11234" y="4777"/>
                    </a:cubicBezTo>
                    <a:cubicBezTo>
                      <a:pt x="11470" y="4629"/>
                      <a:pt x="11751" y="4586"/>
                      <a:pt x="12017" y="4481"/>
                    </a:cubicBezTo>
                    <a:cubicBezTo>
                      <a:pt x="12150" y="4438"/>
                      <a:pt x="12801" y="4038"/>
                      <a:pt x="12564" y="3846"/>
                    </a:cubicBezTo>
                    <a:cubicBezTo>
                      <a:pt x="12328" y="3683"/>
                      <a:pt x="12091" y="3506"/>
                      <a:pt x="11810" y="3417"/>
                    </a:cubicBezTo>
                    <a:cubicBezTo>
                      <a:pt x="11677" y="3358"/>
                      <a:pt x="11530" y="3344"/>
                      <a:pt x="11382" y="3269"/>
                    </a:cubicBezTo>
                    <a:cubicBezTo>
                      <a:pt x="11202" y="3192"/>
                      <a:pt x="11004" y="3165"/>
                      <a:pt x="10799" y="3165"/>
                    </a:cubicBezTo>
                    <a:cubicBezTo>
                      <a:pt x="10416" y="3165"/>
                      <a:pt x="10009" y="3260"/>
                      <a:pt x="9652" y="3299"/>
                    </a:cubicBezTo>
                    <a:cubicBezTo>
                      <a:pt x="9356" y="3329"/>
                      <a:pt x="9076" y="3358"/>
                      <a:pt x="8810" y="3462"/>
                    </a:cubicBezTo>
                    <a:cubicBezTo>
                      <a:pt x="8617" y="3551"/>
                      <a:pt x="8455" y="3654"/>
                      <a:pt x="8278" y="3742"/>
                    </a:cubicBezTo>
                    <a:cubicBezTo>
                      <a:pt x="7893" y="3920"/>
                      <a:pt x="7435" y="3935"/>
                      <a:pt x="7095" y="4172"/>
                    </a:cubicBezTo>
                    <a:cubicBezTo>
                      <a:pt x="6741" y="4408"/>
                      <a:pt x="6548" y="4822"/>
                      <a:pt x="6504" y="5236"/>
                    </a:cubicBezTo>
                    <a:cubicBezTo>
                      <a:pt x="6459" y="5516"/>
                      <a:pt x="6445" y="5841"/>
                      <a:pt x="6504" y="6123"/>
                    </a:cubicBezTo>
                    <a:cubicBezTo>
                      <a:pt x="6534" y="6211"/>
                      <a:pt x="6548" y="6271"/>
                      <a:pt x="6563" y="6314"/>
                    </a:cubicBezTo>
                    <a:cubicBezTo>
                      <a:pt x="6193" y="6625"/>
                      <a:pt x="5779" y="7010"/>
                      <a:pt x="5336" y="7467"/>
                    </a:cubicBezTo>
                    <a:cubicBezTo>
                      <a:pt x="5188" y="7615"/>
                      <a:pt x="5040" y="7792"/>
                      <a:pt x="4878" y="7970"/>
                    </a:cubicBezTo>
                    <a:cubicBezTo>
                      <a:pt x="4715" y="7319"/>
                      <a:pt x="4671" y="6862"/>
                      <a:pt x="4656" y="6566"/>
                    </a:cubicBezTo>
                    <a:cubicBezTo>
                      <a:pt x="4863" y="6314"/>
                      <a:pt x="5336" y="5709"/>
                      <a:pt x="5499" y="5457"/>
                    </a:cubicBezTo>
                    <a:cubicBezTo>
                      <a:pt x="5676" y="5161"/>
                      <a:pt x="5854" y="4792"/>
                      <a:pt x="5661" y="4511"/>
                    </a:cubicBezTo>
                    <a:cubicBezTo>
                      <a:pt x="5617" y="4438"/>
                      <a:pt x="5543" y="4379"/>
                      <a:pt x="5513" y="4304"/>
                    </a:cubicBezTo>
                    <a:cubicBezTo>
                      <a:pt x="5484" y="4231"/>
                      <a:pt x="5484" y="4156"/>
                      <a:pt x="5499" y="4083"/>
                    </a:cubicBezTo>
                    <a:cubicBezTo>
                      <a:pt x="5543" y="3595"/>
                      <a:pt x="5602" y="3107"/>
                      <a:pt x="5779" y="2649"/>
                    </a:cubicBezTo>
                    <a:cubicBezTo>
                      <a:pt x="5927" y="2309"/>
                      <a:pt x="6149" y="1969"/>
                      <a:pt x="6104" y="1600"/>
                    </a:cubicBezTo>
                    <a:cubicBezTo>
                      <a:pt x="6075" y="1407"/>
                      <a:pt x="5986" y="1230"/>
                      <a:pt x="5913" y="1052"/>
                    </a:cubicBezTo>
                    <a:cubicBezTo>
                      <a:pt x="5824" y="816"/>
                      <a:pt x="5795" y="550"/>
                      <a:pt x="5824" y="299"/>
                    </a:cubicBezTo>
                    <a:cubicBezTo>
                      <a:pt x="5838" y="210"/>
                      <a:pt x="5838" y="122"/>
                      <a:pt x="5779" y="47"/>
                    </a:cubicBezTo>
                    <a:cubicBezTo>
                      <a:pt x="5751" y="14"/>
                      <a:pt x="5713" y="1"/>
                      <a:pt x="5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6"/>
              <p:cNvSpPr/>
              <p:nvPr/>
            </p:nvSpPr>
            <p:spPr>
              <a:xfrm>
                <a:off x="10576123" y="2992100"/>
                <a:ext cx="1589989" cy="1968986"/>
              </a:xfrm>
              <a:custGeom>
                <a:avLst/>
                <a:gdLst/>
                <a:ahLst/>
                <a:cxnLst/>
                <a:rect l="l" t="t" r="r" b="b"/>
                <a:pathLst>
                  <a:path w="13643" h="16895" extrusionOk="0">
                    <a:moveTo>
                      <a:pt x="11264" y="4287"/>
                    </a:moveTo>
                    <a:cubicBezTo>
                      <a:pt x="11352" y="4287"/>
                      <a:pt x="11411" y="4287"/>
                      <a:pt x="11470" y="4301"/>
                    </a:cubicBezTo>
                    <a:cubicBezTo>
                      <a:pt x="11544" y="4317"/>
                      <a:pt x="11589" y="4331"/>
                      <a:pt x="11632" y="4346"/>
                    </a:cubicBezTo>
                    <a:cubicBezTo>
                      <a:pt x="11751" y="4390"/>
                      <a:pt x="11839" y="4420"/>
                      <a:pt x="11928" y="4449"/>
                    </a:cubicBezTo>
                    <a:cubicBezTo>
                      <a:pt x="12003" y="4465"/>
                      <a:pt x="12062" y="4479"/>
                      <a:pt x="12105" y="4494"/>
                    </a:cubicBezTo>
                    <a:cubicBezTo>
                      <a:pt x="12146" y="4508"/>
                      <a:pt x="12187" y="4524"/>
                      <a:pt x="12228" y="4546"/>
                    </a:cubicBezTo>
                    <a:lnTo>
                      <a:pt x="12228" y="4546"/>
                    </a:lnTo>
                    <a:cubicBezTo>
                      <a:pt x="12198" y="4555"/>
                      <a:pt x="12167" y="4567"/>
                      <a:pt x="12135" y="4583"/>
                    </a:cubicBezTo>
                    <a:cubicBezTo>
                      <a:pt x="12032" y="4597"/>
                      <a:pt x="11914" y="4642"/>
                      <a:pt x="11796" y="4686"/>
                    </a:cubicBezTo>
                    <a:cubicBezTo>
                      <a:pt x="11737" y="4701"/>
                      <a:pt x="11662" y="4731"/>
                      <a:pt x="11603" y="4760"/>
                    </a:cubicBezTo>
                    <a:cubicBezTo>
                      <a:pt x="11530" y="4790"/>
                      <a:pt x="11455" y="4834"/>
                      <a:pt x="11396" y="4878"/>
                    </a:cubicBezTo>
                    <a:cubicBezTo>
                      <a:pt x="11293" y="4952"/>
                      <a:pt x="11204" y="5026"/>
                      <a:pt x="11130" y="5100"/>
                    </a:cubicBezTo>
                    <a:cubicBezTo>
                      <a:pt x="11086" y="5145"/>
                      <a:pt x="11041" y="5204"/>
                      <a:pt x="10997" y="5247"/>
                    </a:cubicBezTo>
                    <a:cubicBezTo>
                      <a:pt x="10938" y="5307"/>
                      <a:pt x="10879" y="5366"/>
                      <a:pt x="10850" y="5411"/>
                    </a:cubicBezTo>
                    <a:cubicBezTo>
                      <a:pt x="10820" y="5425"/>
                      <a:pt x="10805" y="5440"/>
                      <a:pt x="10791" y="5454"/>
                    </a:cubicBezTo>
                    <a:cubicBezTo>
                      <a:pt x="10775" y="5470"/>
                      <a:pt x="10761" y="5484"/>
                      <a:pt x="10746" y="5484"/>
                    </a:cubicBezTo>
                    <a:cubicBezTo>
                      <a:pt x="10716" y="5499"/>
                      <a:pt x="10686" y="5513"/>
                      <a:pt x="10643" y="5529"/>
                    </a:cubicBezTo>
                    <a:cubicBezTo>
                      <a:pt x="10598" y="5543"/>
                      <a:pt x="10554" y="5558"/>
                      <a:pt x="10509" y="5558"/>
                    </a:cubicBezTo>
                    <a:cubicBezTo>
                      <a:pt x="10436" y="5573"/>
                      <a:pt x="10347" y="5588"/>
                      <a:pt x="10243" y="5602"/>
                    </a:cubicBezTo>
                    <a:cubicBezTo>
                      <a:pt x="10140" y="5618"/>
                      <a:pt x="10036" y="5632"/>
                      <a:pt x="9904" y="5661"/>
                    </a:cubicBezTo>
                    <a:cubicBezTo>
                      <a:pt x="9711" y="5706"/>
                      <a:pt x="9534" y="5780"/>
                      <a:pt x="9386" y="5854"/>
                    </a:cubicBezTo>
                    <a:cubicBezTo>
                      <a:pt x="9224" y="5913"/>
                      <a:pt x="9090" y="5986"/>
                      <a:pt x="8972" y="6046"/>
                    </a:cubicBezTo>
                    <a:cubicBezTo>
                      <a:pt x="8508" y="6242"/>
                      <a:pt x="8004" y="6386"/>
                      <a:pt x="7510" y="6438"/>
                    </a:cubicBezTo>
                    <a:lnTo>
                      <a:pt x="7510" y="6438"/>
                    </a:lnTo>
                    <a:cubicBezTo>
                      <a:pt x="7510" y="6430"/>
                      <a:pt x="7509" y="6423"/>
                      <a:pt x="7509" y="6416"/>
                    </a:cubicBezTo>
                    <a:cubicBezTo>
                      <a:pt x="7494" y="6357"/>
                      <a:pt x="7494" y="6297"/>
                      <a:pt x="7494" y="6238"/>
                    </a:cubicBezTo>
                    <a:cubicBezTo>
                      <a:pt x="7494" y="6120"/>
                      <a:pt x="7509" y="5986"/>
                      <a:pt x="7523" y="5868"/>
                    </a:cubicBezTo>
                    <a:cubicBezTo>
                      <a:pt x="7539" y="5795"/>
                      <a:pt x="7553" y="5720"/>
                      <a:pt x="7568" y="5661"/>
                    </a:cubicBezTo>
                    <a:cubicBezTo>
                      <a:pt x="7612" y="5558"/>
                      <a:pt x="7657" y="5454"/>
                      <a:pt x="7701" y="5381"/>
                    </a:cubicBezTo>
                    <a:cubicBezTo>
                      <a:pt x="7730" y="5336"/>
                      <a:pt x="7760" y="5307"/>
                      <a:pt x="7789" y="5277"/>
                    </a:cubicBezTo>
                    <a:cubicBezTo>
                      <a:pt x="7819" y="5247"/>
                      <a:pt x="7849" y="5218"/>
                      <a:pt x="7878" y="5204"/>
                    </a:cubicBezTo>
                    <a:cubicBezTo>
                      <a:pt x="7923" y="5174"/>
                      <a:pt x="7982" y="5145"/>
                      <a:pt x="8041" y="5115"/>
                    </a:cubicBezTo>
                    <a:cubicBezTo>
                      <a:pt x="8100" y="5100"/>
                      <a:pt x="8160" y="5070"/>
                      <a:pt x="8219" y="5056"/>
                    </a:cubicBezTo>
                    <a:cubicBezTo>
                      <a:pt x="8322" y="5026"/>
                      <a:pt x="8440" y="4997"/>
                      <a:pt x="8573" y="4952"/>
                    </a:cubicBezTo>
                    <a:cubicBezTo>
                      <a:pt x="8692" y="4922"/>
                      <a:pt x="8839" y="4878"/>
                      <a:pt x="8987" y="4804"/>
                    </a:cubicBezTo>
                    <a:cubicBezTo>
                      <a:pt x="9106" y="4760"/>
                      <a:pt x="9208" y="4701"/>
                      <a:pt x="9297" y="4642"/>
                    </a:cubicBezTo>
                    <a:cubicBezTo>
                      <a:pt x="9372" y="4597"/>
                      <a:pt x="9445" y="4567"/>
                      <a:pt x="9504" y="4538"/>
                    </a:cubicBezTo>
                    <a:cubicBezTo>
                      <a:pt x="9579" y="4508"/>
                      <a:pt x="9667" y="4479"/>
                      <a:pt x="9785" y="4465"/>
                    </a:cubicBezTo>
                    <a:cubicBezTo>
                      <a:pt x="9904" y="4435"/>
                      <a:pt x="10036" y="4420"/>
                      <a:pt x="10170" y="4405"/>
                    </a:cubicBezTo>
                    <a:cubicBezTo>
                      <a:pt x="10273" y="4405"/>
                      <a:pt x="10377" y="4390"/>
                      <a:pt x="10480" y="4376"/>
                    </a:cubicBezTo>
                    <a:cubicBezTo>
                      <a:pt x="10627" y="4346"/>
                      <a:pt x="10761" y="4331"/>
                      <a:pt x="10893" y="4317"/>
                    </a:cubicBezTo>
                    <a:cubicBezTo>
                      <a:pt x="11027" y="4301"/>
                      <a:pt x="11159" y="4287"/>
                      <a:pt x="11264" y="4287"/>
                    </a:cubicBezTo>
                    <a:close/>
                    <a:moveTo>
                      <a:pt x="5786" y="1510"/>
                    </a:moveTo>
                    <a:cubicBezTo>
                      <a:pt x="5807" y="1609"/>
                      <a:pt x="5834" y="1708"/>
                      <a:pt x="5868" y="1804"/>
                    </a:cubicBezTo>
                    <a:cubicBezTo>
                      <a:pt x="5883" y="1863"/>
                      <a:pt x="5913" y="1907"/>
                      <a:pt x="5927" y="1966"/>
                    </a:cubicBezTo>
                    <a:cubicBezTo>
                      <a:pt x="5957" y="2025"/>
                      <a:pt x="5986" y="2084"/>
                      <a:pt x="6001" y="2143"/>
                    </a:cubicBezTo>
                    <a:cubicBezTo>
                      <a:pt x="6016" y="2188"/>
                      <a:pt x="6016" y="2218"/>
                      <a:pt x="6031" y="2232"/>
                    </a:cubicBezTo>
                    <a:lnTo>
                      <a:pt x="6031" y="2262"/>
                    </a:lnTo>
                    <a:cubicBezTo>
                      <a:pt x="6031" y="2291"/>
                      <a:pt x="6016" y="2321"/>
                      <a:pt x="6016" y="2366"/>
                    </a:cubicBezTo>
                    <a:cubicBezTo>
                      <a:pt x="6001" y="2439"/>
                      <a:pt x="5957" y="2528"/>
                      <a:pt x="5913" y="2632"/>
                    </a:cubicBezTo>
                    <a:cubicBezTo>
                      <a:pt x="5868" y="2735"/>
                      <a:pt x="5795" y="2853"/>
                      <a:pt x="5735" y="3001"/>
                    </a:cubicBezTo>
                    <a:cubicBezTo>
                      <a:pt x="5631" y="3267"/>
                      <a:pt x="5558" y="3548"/>
                      <a:pt x="5513" y="3814"/>
                    </a:cubicBezTo>
                    <a:cubicBezTo>
                      <a:pt x="5469" y="4080"/>
                      <a:pt x="5440" y="4331"/>
                      <a:pt x="5410" y="4583"/>
                    </a:cubicBezTo>
                    <a:lnTo>
                      <a:pt x="5410" y="4745"/>
                    </a:lnTo>
                    <a:lnTo>
                      <a:pt x="5410" y="4893"/>
                    </a:lnTo>
                    <a:cubicBezTo>
                      <a:pt x="5424" y="4938"/>
                      <a:pt x="5440" y="5011"/>
                      <a:pt x="5469" y="5070"/>
                    </a:cubicBezTo>
                    <a:cubicBezTo>
                      <a:pt x="5484" y="5129"/>
                      <a:pt x="5513" y="5188"/>
                      <a:pt x="5543" y="5233"/>
                    </a:cubicBezTo>
                    <a:cubicBezTo>
                      <a:pt x="5572" y="5263"/>
                      <a:pt x="5588" y="5292"/>
                      <a:pt x="5602" y="5307"/>
                    </a:cubicBezTo>
                    <a:cubicBezTo>
                      <a:pt x="5631" y="5336"/>
                      <a:pt x="5661" y="5366"/>
                      <a:pt x="5661" y="5381"/>
                    </a:cubicBezTo>
                    <a:lnTo>
                      <a:pt x="5661" y="5395"/>
                    </a:lnTo>
                    <a:cubicBezTo>
                      <a:pt x="5647" y="5425"/>
                      <a:pt x="5631" y="5470"/>
                      <a:pt x="5602" y="5529"/>
                    </a:cubicBezTo>
                    <a:cubicBezTo>
                      <a:pt x="5572" y="5588"/>
                      <a:pt x="5543" y="5647"/>
                      <a:pt x="5499" y="5706"/>
                    </a:cubicBezTo>
                    <a:cubicBezTo>
                      <a:pt x="5484" y="5736"/>
                      <a:pt x="5469" y="5765"/>
                      <a:pt x="5440" y="5795"/>
                    </a:cubicBezTo>
                    <a:cubicBezTo>
                      <a:pt x="5395" y="5868"/>
                      <a:pt x="5336" y="5943"/>
                      <a:pt x="5262" y="6031"/>
                    </a:cubicBezTo>
                    <a:cubicBezTo>
                      <a:pt x="5174" y="6164"/>
                      <a:pt x="5055" y="6312"/>
                      <a:pt x="4951" y="6445"/>
                    </a:cubicBezTo>
                    <a:cubicBezTo>
                      <a:pt x="4947" y="6450"/>
                      <a:pt x="4944" y="6455"/>
                      <a:pt x="4940" y="6460"/>
                    </a:cubicBezTo>
                    <a:lnTo>
                      <a:pt x="4940" y="6460"/>
                    </a:lnTo>
                    <a:cubicBezTo>
                      <a:pt x="4895" y="6426"/>
                      <a:pt x="4849" y="6391"/>
                      <a:pt x="4804" y="6357"/>
                    </a:cubicBezTo>
                    <a:cubicBezTo>
                      <a:pt x="4730" y="6297"/>
                      <a:pt x="4642" y="6223"/>
                      <a:pt x="4582" y="6179"/>
                    </a:cubicBezTo>
                    <a:cubicBezTo>
                      <a:pt x="4553" y="6150"/>
                      <a:pt x="4523" y="6120"/>
                      <a:pt x="4494" y="6105"/>
                    </a:cubicBezTo>
                    <a:cubicBezTo>
                      <a:pt x="4494" y="6091"/>
                      <a:pt x="4478" y="6091"/>
                      <a:pt x="4478" y="6075"/>
                    </a:cubicBezTo>
                    <a:cubicBezTo>
                      <a:pt x="4464" y="6075"/>
                      <a:pt x="4464" y="6061"/>
                      <a:pt x="4464" y="6061"/>
                    </a:cubicBezTo>
                    <a:cubicBezTo>
                      <a:pt x="4419" y="6016"/>
                      <a:pt x="4376" y="5972"/>
                      <a:pt x="4331" y="5913"/>
                    </a:cubicBezTo>
                    <a:cubicBezTo>
                      <a:pt x="4271" y="5839"/>
                      <a:pt x="4228" y="5765"/>
                      <a:pt x="4198" y="5691"/>
                    </a:cubicBezTo>
                    <a:cubicBezTo>
                      <a:pt x="4183" y="5661"/>
                      <a:pt x="4183" y="5632"/>
                      <a:pt x="4169" y="5602"/>
                    </a:cubicBezTo>
                    <a:lnTo>
                      <a:pt x="4169" y="5529"/>
                    </a:lnTo>
                    <a:lnTo>
                      <a:pt x="4169" y="5470"/>
                    </a:lnTo>
                    <a:cubicBezTo>
                      <a:pt x="4169" y="5470"/>
                      <a:pt x="4183" y="5440"/>
                      <a:pt x="4183" y="5411"/>
                    </a:cubicBezTo>
                    <a:lnTo>
                      <a:pt x="4228" y="5322"/>
                    </a:lnTo>
                    <a:cubicBezTo>
                      <a:pt x="4242" y="5277"/>
                      <a:pt x="4271" y="5218"/>
                      <a:pt x="4301" y="5145"/>
                    </a:cubicBezTo>
                    <a:cubicBezTo>
                      <a:pt x="4331" y="5070"/>
                      <a:pt x="4360" y="4981"/>
                      <a:pt x="4376" y="4878"/>
                    </a:cubicBezTo>
                    <a:cubicBezTo>
                      <a:pt x="4390" y="4804"/>
                      <a:pt x="4390" y="4731"/>
                      <a:pt x="4390" y="4656"/>
                    </a:cubicBezTo>
                    <a:cubicBezTo>
                      <a:pt x="4390" y="4567"/>
                      <a:pt x="4376" y="4494"/>
                      <a:pt x="4376" y="4420"/>
                    </a:cubicBezTo>
                    <a:cubicBezTo>
                      <a:pt x="4360" y="4317"/>
                      <a:pt x="4331" y="4213"/>
                      <a:pt x="4316" y="4139"/>
                    </a:cubicBezTo>
                    <a:cubicBezTo>
                      <a:pt x="4287" y="4051"/>
                      <a:pt x="4271" y="3992"/>
                      <a:pt x="4271" y="3932"/>
                    </a:cubicBezTo>
                    <a:cubicBezTo>
                      <a:pt x="4257" y="3888"/>
                      <a:pt x="4257" y="3814"/>
                      <a:pt x="4257" y="3755"/>
                    </a:cubicBezTo>
                    <a:cubicBezTo>
                      <a:pt x="4257" y="3637"/>
                      <a:pt x="4271" y="3503"/>
                      <a:pt x="4316" y="3355"/>
                    </a:cubicBezTo>
                    <a:cubicBezTo>
                      <a:pt x="4360" y="3223"/>
                      <a:pt x="4419" y="3089"/>
                      <a:pt x="4494" y="2957"/>
                    </a:cubicBezTo>
                    <a:cubicBezTo>
                      <a:pt x="4582" y="2794"/>
                      <a:pt x="4701" y="2632"/>
                      <a:pt x="4833" y="2469"/>
                    </a:cubicBezTo>
                    <a:cubicBezTo>
                      <a:pt x="4967" y="2307"/>
                      <a:pt x="5129" y="2159"/>
                      <a:pt x="5277" y="1996"/>
                    </a:cubicBezTo>
                    <a:cubicBezTo>
                      <a:pt x="5443" y="1830"/>
                      <a:pt x="5613" y="1668"/>
                      <a:pt x="5786" y="1510"/>
                    </a:cubicBezTo>
                    <a:close/>
                    <a:moveTo>
                      <a:pt x="6386" y="6400"/>
                    </a:moveTo>
                    <a:lnTo>
                      <a:pt x="6386" y="6519"/>
                    </a:lnTo>
                    <a:cubicBezTo>
                      <a:pt x="6394" y="6569"/>
                      <a:pt x="6402" y="6624"/>
                      <a:pt x="6411" y="6678"/>
                    </a:cubicBezTo>
                    <a:lnTo>
                      <a:pt x="6411" y="6678"/>
                    </a:lnTo>
                    <a:cubicBezTo>
                      <a:pt x="6186" y="6875"/>
                      <a:pt x="5947" y="7094"/>
                      <a:pt x="5700" y="7335"/>
                    </a:cubicBezTo>
                    <a:lnTo>
                      <a:pt x="5700" y="7335"/>
                    </a:lnTo>
                    <a:cubicBezTo>
                      <a:pt x="5700" y="7328"/>
                      <a:pt x="5699" y="7321"/>
                      <a:pt x="5699" y="7313"/>
                    </a:cubicBezTo>
                    <a:lnTo>
                      <a:pt x="5699" y="7313"/>
                    </a:lnTo>
                    <a:cubicBezTo>
                      <a:pt x="5789" y="7193"/>
                      <a:pt x="5895" y="7048"/>
                      <a:pt x="6001" y="6903"/>
                    </a:cubicBezTo>
                    <a:cubicBezTo>
                      <a:pt x="6090" y="6800"/>
                      <a:pt x="6179" y="6682"/>
                      <a:pt x="6252" y="6593"/>
                    </a:cubicBezTo>
                    <a:cubicBezTo>
                      <a:pt x="6282" y="6534"/>
                      <a:pt x="6327" y="6489"/>
                      <a:pt x="6356" y="6445"/>
                    </a:cubicBezTo>
                    <a:cubicBezTo>
                      <a:pt x="6366" y="6430"/>
                      <a:pt x="6376" y="6415"/>
                      <a:pt x="6386" y="6400"/>
                    </a:cubicBezTo>
                    <a:close/>
                    <a:moveTo>
                      <a:pt x="8189" y="8824"/>
                    </a:moveTo>
                    <a:cubicBezTo>
                      <a:pt x="8248" y="8824"/>
                      <a:pt x="8292" y="8840"/>
                      <a:pt x="8337" y="8840"/>
                    </a:cubicBezTo>
                    <a:cubicBezTo>
                      <a:pt x="8366" y="8854"/>
                      <a:pt x="8396" y="8869"/>
                      <a:pt x="8426" y="8869"/>
                    </a:cubicBezTo>
                    <a:cubicBezTo>
                      <a:pt x="8499" y="8899"/>
                      <a:pt x="8573" y="8943"/>
                      <a:pt x="8662" y="8988"/>
                    </a:cubicBezTo>
                    <a:cubicBezTo>
                      <a:pt x="8721" y="9017"/>
                      <a:pt x="8795" y="9061"/>
                      <a:pt x="8869" y="9106"/>
                    </a:cubicBezTo>
                    <a:cubicBezTo>
                      <a:pt x="8972" y="9165"/>
                      <a:pt x="9106" y="9224"/>
                      <a:pt x="9253" y="9283"/>
                    </a:cubicBezTo>
                    <a:cubicBezTo>
                      <a:pt x="9327" y="9313"/>
                      <a:pt x="9415" y="9327"/>
                      <a:pt x="9490" y="9342"/>
                    </a:cubicBezTo>
                    <a:cubicBezTo>
                      <a:pt x="9579" y="9372"/>
                      <a:pt x="9667" y="9372"/>
                      <a:pt x="9770" y="9372"/>
                    </a:cubicBezTo>
                    <a:cubicBezTo>
                      <a:pt x="9874" y="9372"/>
                      <a:pt x="9977" y="9372"/>
                      <a:pt x="10081" y="9342"/>
                    </a:cubicBezTo>
                    <a:cubicBezTo>
                      <a:pt x="10170" y="9313"/>
                      <a:pt x="10243" y="9283"/>
                      <a:pt x="10318" y="9254"/>
                    </a:cubicBezTo>
                    <a:cubicBezTo>
                      <a:pt x="10361" y="9238"/>
                      <a:pt x="10406" y="9224"/>
                      <a:pt x="10436" y="9195"/>
                    </a:cubicBezTo>
                    <a:cubicBezTo>
                      <a:pt x="10495" y="9179"/>
                      <a:pt x="10539" y="9150"/>
                      <a:pt x="10568" y="9135"/>
                    </a:cubicBezTo>
                    <a:lnTo>
                      <a:pt x="10598" y="9135"/>
                    </a:lnTo>
                    <a:lnTo>
                      <a:pt x="10613" y="9120"/>
                    </a:lnTo>
                    <a:lnTo>
                      <a:pt x="10627" y="9120"/>
                    </a:lnTo>
                    <a:cubicBezTo>
                      <a:pt x="10627" y="9135"/>
                      <a:pt x="10627" y="9135"/>
                      <a:pt x="10643" y="9135"/>
                    </a:cubicBezTo>
                    <a:cubicBezTo>
                      <a:pt x="10657" y="9135"/>
                      <a:pt x="10686" y="9150"/>
                      <a:pt x="10702" y="9179"/>
                    </a:cubicBezTo>
                    <a:cubicBezTo>
                      <a:pt x="10746" y="9209"/>
                      <a:pt x="10805" y="9254"/>
                      <a:pt x="10864" y="9313"/>
                    </a:cubicBezTo>
                    <a:cubicBezTo>
                      <a:pt x="10909" y="9386"/>
                      <a:pt x="10968" y="9461"/>
                      <a:pt x="11027" y="9534"/>
                    </a:cubicBezTo>
                    <a:cubicBezTo>
                      <a:pt x="11230" y="9825"/>
                      <a:pt x="11427" y="10122"/>
                      <a:pt x="11626" y="10417"/>
                    </a:cubicBezTo>
                    <a:lnTo>
                      <a:pt x="11626" y="10417"/>
                    </a:lnTo>
                    <a:cubicBezTo>
                      <a:pt x="11596" y="10415"/>
                      <a:pt x="11564" y="10412"/>
                      <a:pt x="11530" y="10407"/>
                    </a:cubicBezTo>
                    <a:cubicBezTo>
                      <a:pt x="11426" y="10407"/>
                      <a:pt x="11323" y="10391"/>
                      <a:pt x="11204" y="10391"/>
                    </a:cubicBezTo>
                    <a:lnTo>
                      <a:pt x="11189" y="10391"/>
                    </a:lnTo>
                    <a:cubicBezTo>
                      <a:pt x="11027" y="10407"/>
                      <a:pt x="10893" y="10421"/>
                      <a:pt x="10761" y="10436"/>
                    </a:cubicBezTo>
                    <a:cubicBezTo>
                      <a:pt x="10554" y="10466"/>
                      <a:pt x="10361" y="10495"/>
                      <a:pt x="10199" y="10525"/>
                    </a:cubicBezTo>
                    <a:cubicBezTo>
                      <a:pt x="10036" y="10554"/>
                      <a:pt x="9888" y="10569"/>
                      <a:pt x="9770" y="10569"/>
                    </a:cubicBezTo>
                    <a:lnTo>
                      <a:pt x="9608" y="10569"/>
                    </a:lnTo>
                    <a:lnTo>
                      <a:pt x="9474" y="10525"/>
                    </a:lnTo>
                    <a:cubicBezTo>
                      <a:pt x="9431" y="10509"/>
                      <a:pt x="9372" y="10480"/>
                      <a:pt x="9297" y="10436"/>
                    </a:cubicBezTo>
                    <a:cubicBezTo>
                      <a:pt x="9238" y="10407"/>
                      <a:pt x="9179" y="10377"/>
                      <a:pt x="9120" y="10332"/>
                    </a:cubicBezTo>
                    <a:lnTo>
                      <a:pt x="8942" y="10243"/>
                    </a:lnTo>
                    <a:cubicBezTo>
                      <a:pt x="8854" y="10200"/>
                      <a:pt x="8751" y="10141"/>
                      <a:pt x="8633" y="10111"/>
                    </a:cubicBezTo>
                    <a:cubicBezTo>
                      <a:pt x="8573" y="10096"/>
                      <a:pt x="8514" y="10066"/>
                      <a:pt x="8440" y="10066"/>
                    </a:cubicBezTo>
                    <a:cubicBezTo>
                      <a:pt x="8381" y="10052"/>
                      <a:pt x="8307" y="10036"/>
                      <a:pt x="8233" y="10036"/>
                    </a:cubicBezTo>
                    <a:cubicBezTo>
                      <a:pt x="8174" y="10036"/>
                      <a:pt x="8115" y="10052"/>
                      <a:pt x="8071" y="10052"/>
                    </a:cubicBezTo>
                    <a:cubicBezTo>
                      <a:pt x="7982" y="10066"/>
                      <a:pt x="7908" y="10081"/>
                      <a:pt x="7849" y="10111"/>
                    </a:cubicBezTo>
                    <a:cubicBezTo>
                      <a:pt x="7730" y="10141"/>
                      <a:pt x="7627" y="10200"/>
                      <a:pt x="7553" y="10243"/>
                    </a:cubicBezTo>
                    <a:cubicBezTo>
                      <a:pt x="7480" y="10273"/>
                      <a:pt x="7435" y="10318"/>
                      <a:pt x="7376" y="10347"/>
                    </a:cubicBezTo>
                    <a:cubicBezTo>
                      <a:pt x="7316" y="10391"/>
                      <a:pt x="7257" y="10421"/>
                      <a:pt x="7198" y="10450"/>
                    </a:cubicBezTo>
                    <a:cubicBezTo>
                      <a:pt x="7184" y="10450"/>
                      <a:pt x="7169" y="10466"/>
                      <a:pt x="7154" y="10466"/>
                    </a:cubicBezTo>
                    <a:cubicBezTo>
                      <a:pt x="7139" y="10480"/>
                      <a:pt x="7125" y="10480"/>
                      <a:pt x="7125" y="10480"/>
                    </a:cubicBezTo>
                    <a:lnTo>
                      <a:pt x="7021" y="10480"/>
                    </a:lnTo>
                    <a:cubicBezTo>
                      <a:pt x="6977" y="10466"/>
                      <a:pt x="6918" y="10436"/>
                      <a:pt x="6859" y="10407"/>
                    </a:cubicBezTo>
                    <a:cubicBezTo>
                      <a:pt x="6784" y="10362"/>
                      <a:pt x="6711" y="10318"/>
                      <a:pt x="6652" y="10259"/>
                    </a:cubicBezTo>
                    <a:lnTo>
                      <a:pt x="6593" y="10200"/>
                    </a:lnTo>
                    <a:cubicBezTo>
                      <a:pt x="6534" y="10155"/>
                      <a:pt x="6474" y="10081"/>
                      <a:pt x="6400" y="10007"/>
                    </a:cubicBezTo>
                    <a:cubicBezTo>
                      <a:pt x="6311" y="9904"/>
                      <a:pt x="6210" y="9779"/>
                      <a:pt x="6117" y="9671"/>
                    </a:cubicBezTo>
                    <a:lnTo>
                      <a:pt x="6117" y="9671"/>
                    </a:lnTo>
                    <a:cubicBezTo>
                      <a:pt x="6248" y="9602"/>
                      <a:pt x="6391" y="9529"/>
                      <a:pt x="6534" y="9461"/>
                    </a:cubicBezTo>
                    <a:cubicBezTo>
                      <a:pt x="6711" y="9372"/>
                      <a:pt x="6873" y="9283"/>
                      <a:pt x="7021" y="9209"/>
                    </a:cubicBezTo>
                    <a:cubicBezTo>
                      <a:pt x="7095" y="9179"/>
                      <a:pt x="7169" y="9150"/>
                      <a:pt x="7228" y="9120"/>
                    </a:cubicBezTo>
                    <a:cubicBezTo>
                      <a:pt x="7287" y="9090"/>
                      <a:pt x="7332" y="9076"/>
                      <a:pt x="7361" y="9061"/>
                    </a:cubicBezTo>
                    <a:cubicBezTo>
                      <a:pt x="7523" y="8988"/>
                      <a:pt x="7687" y="8928"/>
                      <a:pt x="7819" y="8899"/>
                    </a:cubicBezTo>
                    <a:cubicBezTo>
                      <a:pt x="7893" y="8869"/>
                      <a:pt x="7953" y="8854"/>
                      <a:pt x="8026" y="8840"/>
                    </a:cubicBezTo>
                    <a:cubicBezTo>
                      <a:pt x="8085" y="8840"/>
                      <a:pt x="8144" y="8824"/>
                      <a:pt x="8189" y="8824"/>
                    </a:cubicBezTo>
                    <a:close/>
                    <a:moveTo>
                      <a:pt x="1455" y="5637"/>
                    </a:moveTo>
                    <a:cubicBezTo>
                      <a:pt x="1458" y="5650"/>
                      <a:pt x="1460" y="5663"/>
                      <a:pt x="1463" y="5677"/>
                    </a:cubicBezTo>
                    <a:cubicBezTo>
                      <a:pt x="1493" y="5824"/>
                      <a:pt x="1538" y="5972"/>
                      <a:pt x="1581" y="6120"/>
                    </a:cubicBezTo>
                    <a:cubicBezTo>
                      <a:pt x="1640" y="6268"/>
                      <a:pt x="1685" y="6400"/>
                      <a:pt x="1759" y="6548"/>
                    </a:cubicBezTo>
                    <a:cubicBezTo>
                      <a:pt x="1818" y="6666"/>
                      <a:pt x="1877" y="6755"/>
                      <a:pt x="1936" y="6830"/>
                    </a:cubicBezTo>
                    <a:cubicBezTo>
                      <a:pt x="1981" y="6889"/>
                      <a:pt x="2025" y="6948"/>
                      <a:pt x="2054" y="6992"/>
                    </a:cubicBezTo>
                    <a:cubicBezTo>
                      <a:pt x="2113" y="7066"/>
                      <a:pt x="2158" y="7125"/>
                      <a:pt x="2202" y="7169"/>
                    </a:cubicBezTo>
                    <a:cubicBezTo>
                      <a:pt x="2217" y="7199"/>
                      <a:pt x="2232" y="7214"/>
                      <a:pt x="2247" y="7228"/>
                    </a:cubicBezTo>
                    <a:cubicBezTo>
                      <a:pt x="2247" y="7258"/>
                      <a:pt x="2261" y="7273"/>
                      <a:pt x="2261" y="7287"/>
                    </a:cubicBezTo>
                    <a:cubicBezTo>
                      <a:pt x="2277" y="7303"/>
                      <a:pt x="2277" y="7317"/>
                      <a:pt x="2291" y="7332"/>
                    </a:cubicBezTo>
                    <a:cubicBezTo>
                      <a:pt x="2291" y="7362"/>
                      <a:pt x="2291" y="7405"/>
                      <a:pt x="2306" y="7450"/>
                    </a:cubicBezTo>
                    <a:lnTo>
                      <a:pt x="2306" y="7628"/>
                    </a:lnTo>
                    <a:lnTo>
                      <a:pt x="2306" y="7849"/>
                    </a:lnTo>
                    <a:cubicBezTo>
                      <a:pt x="2306" y="7938"/>
                      <a:pt x="2306" y="8026"/>
                      <a:pt x="2320" y="8130"/>
                    </a:cubicBezTo>
                    <a:cubicBezTo>
                      <a:pt x="2336" y="8337"/>
                      <a:pt x="2379" y="8515"/>
                      <a:pt x="2424" y="8677"/>
                    </a:cubicBezTo>
                    <a:cubicBezTo>
                      <a:pt x="2468" y="8840"/>
                      <a:pt x="2513" y="8988"/>
                      <a:pt x="2557" y="9120"/>
                    </a:cubicBezTo>
                    <a:cubicBezTo>
                      <a:pt x="2675" y="9549"/>
                      <a:pt x="2734" y="9993"/>
                      <a:pt x="2734" y="10436"/>
                    </a:cubicBezTo>
                    <a:lnTo>
                      <a:pt x="2734" y="10627"/>
                    </a:lnTo>
                    <a:lnTo>
                      <a:pt x="2734" y="10627"/>
                    </a:lnTo>
                    <a:cubicBezTo>
                      <a:pt x="2656" y="10623"/>
                      <a:pt x="2569" y="10611"/>
                      <a:pt x="2484" y="10598"/>
                    </a:cubicBezTo>
                    <a:cubicBezTo>
                      <a:pt x="2379" y="10569"/>
                      <a:pt x="2277" y="10554"/>
                      <a:pt x="2173" y="10525"/>
                    </a:cubicBezTo>
                    <a:cubicBezTo>
                      <a:pt x="2099" y="10495"/>
                      <a:pt x="2040" y="10480"/>
                      <a:pt x="1966" y="10436"/>
                    </a:cubicBezTo>
                    <a:cubicBezTo>
                      <a:pt x="1877" y="10391"/>
                      <a:pt x="1788" y="10332"/>
                      <a:pt x="1715" y="10273"/>
                    </a:cubicBezTo>
                    <a:cubicBezTo>
                      <a:pt x="1685" y="10243"/>
                      <a:pt x="1656" y="10214"/>
                      <a:pt x="1626" y="10170"/>
                    </a:cubicBezTo>
                    <a:cubicBezTo>
                      <a:pt x="1597" y="10141"/>
                      <a:pt x="1581" y="10111"/>
                      <a:pt x="1567" y="10066"/>
                    </a:cubicBezTo>
                    <a:cubicBezTo>
                      <a:pt x="1538" y="10022"/>
                      <a:pt x="1522" y="9963"/>
                      <a:pt x="1508" y="9889"/>
                    </a:cubicBezTo>
                    <a:cubicBezTo>
                      <a:pt x="1493" y="9845"/>
                      <a:pt x="1478" y="9770"/>
                      <a:pt x="1463" y="9711"/>
                    </a:cubicBezTo>
                    <a:cubicBezTo>
                      <a:pt x="1449" y="9608"/>
                      <a:pt x="1449" y="9490"/>
                      <a:pt x="1419" y="9357"/>
                    </a:cubicBezTo>
                    <a:cubicBezTo>
                      <a:pt x="1404" y="9224"/>
                      <a:pt x="1390" y="9076"/>
                      <a:pt x="1345" y="8928"/>
                    </a:cubicBezTo>
                    <a:cubicBezTo>
                      <a:pt x="1301" y="8795"/>
                      <a:pt x="1256" y="8692"/>
                      <a:pt x="1227" y="8588"/>
                    </a:cubicBezTo>
                    <a:cubicBezTo>
                      <a:pt x="1183" y="8499"/>
                      <a:pt x="1153" y="8426"/>
                      <a:pt x="1138" y="8367"/>
                    </a:cubicBezTo>
                    <a:cubicBezTo>
                      <a:pt x="1124" y="8292"/>
                      <a:pt x="1108" y="8219"/>
                      <a:pt x="1108" y="8130"/>
                    </a:cubicBezTo>
                    <a:cubicBezTo>
                      <a:pt x="1108" y="8071"/>
                      <a:pt x="1124" y="8012"/>
                      <a:pt x="1124" y="7938"/>
                    </a:cubicBezTo>
                    <a:cubicBezTo>
                      <a:pt x="1138" y="7835"/>
                      <a:pt x="1153" y="7716"/>
                      <a:pt x="1167" y="7583"/>
                    </a:cubicBezTo>
                    <a:cubicBezTo>
                      <a:pt x="1183" y="7450"/>
                      <a:pt x="1197" y="7303"/>
                      <a:pt x="1197" y="7139"/>
                    </a:cubicBezTo>
                    <a:lnTo>
                      <a:pt x="1197" y="6977"/>
                    </a:lnTo>
                    <a:cubicBezTo>
                      <a:pt x="1197" y="6932"/>
                      <a:pt x="1183" y="6873"/>
                      <a:pt x="1167" y="6830"/>
                    </a:cubicBezTo>
                    <a:cubicBezTo>
                      <a:pt x="1167" y="6755"/>
                      <a:pt x="1153" y="6711"/>
                      <a:pt x="1138" y="6666"/>
                    </a:cubicBezTo>
                    <a:cubicBezTo>
                      <a:pt x="1124" y="6623"/>
                      <a:pt x="1124" y="6593"/>
                      <a:pt x="1124" y="6578"/>
                    </a:cubicBezTo>
                    <a:lnTo>
                      <a:pt x="1124" y="6534"/>
                    </a:lnTo>
                    <a:lnTo>
                      <a:pt x="1124" y="6445"/>
                    </a:lnTo>
                    <a:cubicBezTo>
                      <a:pt x="1138" y="6400"/>
                      <a:pt x="1153" y="6341"/>
                      <a:pt x="1167" y="6282"/>
                    </a:cubicBezTo>
                    <a:cubicBezTo>
                      <a:pt x="1197" y="6223"/>
                      <a:pt x="1227" y="6150"/>
                      <a:pt x="1256" y="6075"/>
                    </a:cubicBezTo>
                    <a:cubicBezTo>
                      <a:pt x="1317" y="5927"/>
                      <a:pt x="1384" y="5782"/>
                      <a:pt x="1455" y="5637"/>
                    </a:cubicBezTo>
                    <a:close/>
                    <a:moveTo>
                      <a:pt x="5122" y="10212"/>
                    </a:moveTo>
                    <a:cubicBezTo>
                      <a:pt x="5204" y="10314"/>
                      <a:pt x="5298" y="10427"/>
                      <a:pt x="5395" y="10539"/>
                    </a:cubicBezTo>
                    <a:cubicBezTo>
                      <a:pt x="5484" y="10657"/>
                      <a:pt x="5572" y="10761"/>
                      <a:pt x="5676" y="10864"/>
                    </a:cubicBezTo>
                    <a:cubicBezTo>
                      <a:pt x="5720" y="10909"/>
                      <a:pt x="5765" y="10953"/>
                      <a:pt x="5809" y="11012"/>
                    </a:cubicBezTo>
                    <a:cubicBezTo>
                      <a:pt x="5854" y="11057"/>
                      <a:pt x="5897" y="11101"/>
                      <a:pt x="5957" y="11130"/>
                    </a:cubicBezTo>
                    <a:lnTo>
                      <a:pt x="5957" y="11146"/>
                    </a:lnTo>
                    <a:cubicBezTo>
                      <a:pt x="6031" y="11189"/>
                      <a:pt x="6090" y="11249"/>
                      <a:pt x="6179" y="11293"/>
                    </a:cubicBezTo>
                    <a:cubicBezTo>
                      <a:pt x="6297" y="11367"/>
                      <a:pt x="6430" y="11441"/>
                      <a:pt x="6577" y="11500"/>
                    </a:cubicBezTo>
                    <a:cubicBezTo>
                      <a:pt x="6600" y="11509"/>
                      <a:pt x="6622" y="11518"/>
                      <a:pt x="6644" y="11527"/>
                    </a:cubicBezTo>
                    <a:lnTo>
                      <a:pt x="6644" y="11527"/>
                    </a:lnTo>
                    <a:cubicBezTo>
                      <a:pt x="6637" y="11528"/>
                      <a:pt x="6630" y="11529"/>
                      <a:pt x="6622" y="11530"/>
                    </a:cubicBezTo>
                    <a:cubicBezTo>
                      <a:pt x="6518" y="11544"/>
                      <a:pt x="6415" y="11574"/>
                      <a:pt x="6327" y="11603"/>
                    </a:cubicBezTo>
                    <a:cubicBezTo>
                      <a:pt x="6238" y="11633"/>
                      <a:pt x="6163" y="11648"/>
                      <a:pt x="6090" y="11678"/>
                    </a:cubicBezTo>
                    <a:cubicBezTo>
                      <a:pt x="5986" y="11722"/>
                      <a:pt x="5897" y="11751"/>
                      <a:pt x="5824" y="11766"/>
                    </a:cubicBezTo>
                    <a:cubicBezTo>
                      <a:pt x="5795" y="11781"/>
                      <a:pt x="5765" y="11781"/>
                      <a:pt x="5735" y="11781"/>
                    </a:cubicBezTo>
                    <a:cubicBezTo>
                      <a:pt x="5706" y="11796"/>
                      <a:pt x="5690" y="11796"/>
                      <a:pt x="5676" y="11796"/>
                    </a:cubicBezTo>
                    <a:lnTo>
                      <a:pt x="5661" y="11796"/>
                    </a:lnTo>
                    <a:cubicBezTo>
                      <a:pt x="5647" y="11796"/>
                      <a:pt x="5617" y="11796"/>
                      <a:pt x="5588" y="11781"/>
                    </a:cubicBezTo>
                    <a:cubicBezTo>
                      <a:pt x="5558" y="11781"/>
                      <a:pt x="5528" y="11766"/>
                      <a:pt x="5499" y="11751"/>
                    </a:cubicBezTo>
                    <a:cubicBezTo>
                      <a:pt x="5440" y="11737"/>
                      <a:pt x="5381" y="11722"/>
                      <a:pt x="5292" y="11692"/>
                    </a:cubicBezTo>
                    <a:cubicBezTo>
                      <a:pt x="5217" y="11678"/>
                      <a:pt x="5129" y="11648"/>
                      <a:pt x="5026" y="11648"/>
                    </a:cubicBezTo>
                    <a:cubicBezTo>
                      <a:pt x="4967" y="11633"/>
                      <a:pt x="4908" y="11633"/>
                      <a:pt x="4863" y="11633"/>
                    </a:cubicBezTo>
                    <a:cubicBezTo>
                      <a:pt x="4685" y="11633"/>
                      <a:pt x="4523" y="11662"/>
                      <a:pt x="4376" y="11707"/>
                    </a:cubicBezTo>
                    <a:cubicBezTo>
                      <a:pt x="4257" y="11751"/>
                      <a:pt x="4153" y="11796"/>
                      <a:pt x="4050" y="11855"/>
                    </a:cubicBezTo>
                    <a:cubicBezTo>
                      <a:pt x="4037" y="11863"/>
                      <a:pt x="4023" y="11872"/>
                      <a:pt x="4010" y="11880"/>
                    </a:cubicBezTo>
                    <a:lnTo>
                      <a:pt x="4010" y="11880"/>
                    </a:lnTo>
                    <a:cubicBezTo>
                      <a:pt x="4330" y="11262"/>
                      <a:pt x="4665" y="10712"/>
                      <a:pt x="5000" y="10227"/>
                    </a:cubicBezTo>
                    <a:lnTo>
                      <a:pt x="5000" y="10227"/>
                    </a:lnTo>
                    <a:lnTo>
                      <a:pt x="5122" y="10212"/>
                    </a:lnTo>
                    <a:close/>
                    <a:moveTo>
                      <a:pt x="6918" y="12624"/>
                    </a:moveTo>
                    <a:cubicBezTo>
                      <a:pt x="6947" y="12624"/>
                      <a:pt x="6977" y="12624"/>
                      <a:pt x="7007" y="12638"/>
                    </a:cubicBezTo>
                    <a:cubicBezTo>
                      <a:pt x="7050" y="12638"/>
                      <a:pt x="7080" y="12653"/>
                      <a:pt x="7139" y="12683"/>
                    </a:cubicBezTo>
                    <a:cubicBezTo>
                      <a:pt x="7184" y="12712"/>
                      <a:pt x="7257" y="12742"/>
                      <a:pt x="7332" y="12801"/>
                    </a:cubicBezTo>
                    <a:cubicBezTo>
                      <a:pt x="7391" y="12845"/>
                      <a:pt x="7450" y="12904"/>
                      <a:pt x="7509" y="12949"/>
                    </a:cubicBezTo>
                    <a:cubicBezTo>
                      <a:pt x="7612" y="13038"/>
                      <a:pt x="7716" y="13126"/>
                      <a:pt x="7849" y="13215"/>
                    </a:cubicBezTo>
                    <a:cubicBezTo>
                      <a:pt x="7908" y="13259"/>
                      <a:pt x="7982" y="13304"/>
                      <a:pt x="8055" y="13347"/>
                    </a:cubicBezTo>
                    <a:cubicBezTo>
                      <a:pt x="8130" y="13392"/>
                      <a:pt x="8203" y="13422"/>
                      <a:pt x="8292" y="13466"/>
                    </a:cubicBezTo>
                    <a:cubicBezTo>
                      <a:pt x="8410" y="13511"/>
                      <a:pt x="8544" y="13540"/>
                      <a:pt x="8647" y="13570"/>
                    </a:cubicBezTo>
                    <a:cubicBezTo>
                      <a:pt x="8735" y="13584"/>
                      <a:pt x="8810" y="13599"/>
                      <a:pt x="8883" y="13599"/>
                    </a:cubicBezTo>
                    <a:cubicBezTo>
                      <a:pt x="8987" y="13629"/>
                      <a:pt x="9076" y="13629"/>
                      <a:pt x="9149" y="13658"/>
                    </a:cubicBezTo>
                    <a:cubicBezTo>
                      <a:pt x="9224" y="13673"/>
                      <a:pt x="9283" y="13688"/>
                      <a:pt x="9312" y="13702"/>
                    </a:cubicBezTo>
                    <a:cubicBezTo>
                      <a:pt x="9342" y="13718"/>
                      <a:pt x="9372" y="13732"/>
                      <a:pt x="9386" y="13761"/>
                    </a:cubicBezTo>
                    <a:cubicBezTo>
                      <a:pt x="9431" y="13791"/>
                      <a:pt x="9474" y="13820"/>
                      <a:pt x="9519" y="13865"/>
                    </a:cubicBezTo>
                    <a:cubicBezTo>
                      <a:pt x="9579" y="13925"/>
                      <a:pt x="9622" y="13984"/>
                      <a:pt x="9681" y="14043"/>
                    </a:cubicBezTo>
                    <a:cubicBezTo>
                      <a:pt x="9720" y="14088"/>
                      <a:pt x="9759" y="14133"/>
                      <a:pt x="9797" y="14178"/>
                    </a:cubicBezTo>
                    <a:lnTo>
                      <a:pt x="9797" y="14178"/>
                    </a:lnTo>
                    <a:cubicBezTo>
                      <a:pt x="9739" y="14195"/>
                      <a:pt x="9681" y="14213"/>
                      <a:pt x="9622" y="14234"/>
                    </a:cubicBezTo>
                    <a:lnTo>
                      <a:pt x="9312" y="14368"/>
                    </a:lnTo>
                    <a:lnTo>
                      <a:pt x="9135" y="14457"/>
                    </a:lnTo>
                    <a:cubicBezTo>
                      <a:pt x="9061" y="14500"/>
                      <a:pt x="9001" y="14530"/>
                      <a:pt x="8942" y="14560"/>
                    </a:cubicBezTo>
                    <a:cubicBezTo>
                      <a:pt x="8899" y="14589"/>
                      <a:pt x="8854" y="14604"/>
                      <a:pt x="8824" y="14604"/>
                    </a:cubicBezTo>
                    <a:cubicBezTo>
                      <a:pt x="8795" y="14619"/>
                      <a:pt x="8765" y="14619"/>
                      <a:pt x="8735" y="14619"/>
                    </a:cubicBezTo>
                    <a:cubicBezTo>
                      <a:pt x="8692" y="14619"/>
                      <a:pt x="8647" y="14619"/>
                      <a:pt x="8588" y="14604"/>
                    </a:cubicBezTo>
                    <a:cubicBezTo>
                      <a:pt x="8499" y="14589"/>
                      <a:pt x="8396" y="14560"/>
                      <a:pt x="8278" y="14516"/>
                    </a:cubicBezTo>
                    <a:cubicBezTo>
                      <a:pt x="8160" y="14471"/>
                      <a:pt x="8026" y="14427"/>
                      <a:pt x="7878" y="14382"/>
                    </a:cubicBezTo>
                    <a:cubicBezTo>
                      <a:pt x="7612" y="14309"/>
                      <a:pt x="7346" y="14264"/>
                      <a:pt x="7095" y="14234"/>
                    </a:cubicBezTo>
                    <a:cubicBezTo>
                      <a:pt x="6829" y="14220"/>
                      <a:pt x="6577" y="14220"/>
                      <a:pt x="6341" y="14220"/>
                    </a:cubicBezTo>
                    <a:lnTo>
                      <a:pt x="5986" y="14220"/>
                    </a:lnTo>
                    <a:cubicBezTo>
                      <a:pt x="5927" y="14220"/>
                      <a:pt x="5868" y="14220"/>
                      <a:pt x="5795" y="14234"/>
                    </a:cubicBezTo>
                    <a:cubicBezTo>
                      <a:pt x="5765" y="14250"/>
                      <a:pt x="5720" y="14250"/>
                      <a:pt x="5676" y="14264"/>
                    </a:cubicBezTo>
                    <a:cubicBezTo>
                      <a:pt x="5631" y="14279"/>
                      <a:pt x="5602" y="14293"/>
                      <a:pt x="5558" y="14323"/>
                    </a:cubicBezTo>
                    <a:cubicBezTo>
                      <a:pt x="5484" y="14353"/>
                      <a:pt x="5440" y="14398"/>
                      <a:pt x="5395" y="14427"/>
                    </a:cubicBezTo>
                    <a:lnTo>
                      <a:pt x="5322" y="14500"/>
                    </a:lnTo>
                    <a:lnTo>
                      <a:pt x="5247" y="14575"/>
                    </a:lnTo>
                    <a:cubicBezTo>
                      <a:pt x="5247" y="14589"/>
                      <a:pt x="5233" y="14589"/>
                      <a:pt x="5233" y="14589"/>
                    </a:cubicBezTo>
                    <a:lnTo>
                      <a:pt x="5129" y="14589"/>
                    </a:lnTo>
                    <a:cubicBezTo>
                      <a:pt x="5085" y="14575"/>
                      <a:pt x="5026" y="14560"/>
                      <a:pt x="4951" y="14530"/>
                    </a:cubicBezTo>
                    <a:cubicBezTo>
                      <a:pt x="4892" y="14516"/>
                      <a:pt x="4819" y="14486"/>
                      <a:pt x="4760" y="14441"/>
                    </a:cubicBezTo>
                    <a:cubicBezTo>
                      <a:pt x="4730" y="14427"/>
                      <a:pt x="4685" y="14412"/>
                      <a:pt x="4642" y="14382"/>
                    </a:cubicBezTo>
                    <a:cubicBezTo>
                      <a:pt x="4553" y="14338"/>
                      <a:pt x="4449" y="14279"/>
                      <a:pt x="4331" y="14205"/>
                    </a:cubicBezTo>
                    <a:cubicBezTo>
                      <a:pt x="4169" y="14102"/>
                      <a:pt x="3976" y="13998"/>
                      <a:pt x="3814" y="13895"/>
                    </a:cubicBezTo>
                    <a:cubicBezTo>
                      <a:pt x="3794" y="13883"/>
                      <a:pt x="3775" y="13872"/>
                      <a:pt x="3756" y="13861"/>
                    </a:cubicBezTo>
                    <a:lnTo>
                      <a:pt x="3756" y="13861"/>
                    </a:lnTo>
                    <a:cubicBezTo>
                      <a:pt x="3803" y="13785"/>
                      <a:pt x="3853" y="13706"/>
                      <a:pt x="3903" y="13629"/>
                    </a:cubicBezTo>
                    <a:cubicBezTo>
                      <a:pt x="3962" y="13525"/>
                      <a:pt x="4035" y="13422"/>
                      <a:pt x="4080" y="13347"/>
                    </a:cubicBezTo>
                    <a:cubicBezTo>
                      <a:pt x="4109" y="13304"/>
                      <a:pt x="4139" y="13274"/>
                      <a:pt x="4153" y="13245"/>
                    </a:cubicBezTo>
                    <a:cubicBezTo>
                      <a:pt x="4169" y="13229"/>
                      <a:pt x="4169" y="13215"/>
                      <a:pt x="4183" y="13200"/>
                    </a:cubicBezTo>
                    <a:lnTo>
                      <a:pt x="4198" y="13185"/>
                    </a:lnTo>
                    <a:cubicBezTo>
                      <a:pt x="4242" y="13126"/>
                      <a:pt x="4316" y="13052"/>
                      <a:pt x="4376" y="12993"/>
                    </a:cubicBezTo>
                    <a:cubicBezTo>
                      <a:pt x="4464" y="12919"/>
                      <a:pt x="4553" y="12845"/>
                      <a:pt x="4642" y="12801"/>
                    </a:cubicBezTo>
                    <a:cubicBezTo>
                      <a:pt x="4685" y="12786"/>
                      <a:pt x="4730" y="12772"/>
                      <a:pt x="4760" y="12756"/>
                    </a:cubicBezTo>
                    <a:lnTo>
                      <a:pt x="4892" y="12756"/>
                    </a:lnTo>
                    <a:cubicBezTo>
                      <a:pt x="4922" y="12756"/>
                      <a:pt x="4951" y="12756"/>
                      <a:pt x="4981" y="12772"/>
                    </a:cubicBezTo>
                    <a:cubicBezTo>
                      <a:pt x="5011" y="12772"/>
                      <a:pt x="5055" y="12786"/>
                      <a:pt x="5085" y="12801"/>
                    </a:cubicBezTo>
                    <a:cubicBezTo>
                      <a:pt x="5158" y="12815"/>
                      <a:pt x="5217" y="12845"/>
                      <a:pt x="5306" y="12860"/>
                    </a:cubicBezTo>
                    <a:cubicBezTo>
                      <a:pt x="5395" y="12890"/>
                      <a:pt x="5484" y="12904"/>
                      <a:pt x="5602" y="12904"/>
                    </a:cubicBezTo>
                    <a:lnTo>
                      <a:pt x="5676" y="12904"/>
                    </a:lnTo>
                    <a:cubicBezTo>
                      <a:pt x="5795" y="12904"/>
                      <a:pt x="5897" y="12890"/>
                      <a:pt x="5986" y="12874"/>
                    </a:cubicBezTo>
                    <a:cubicBezTo>
                      <a:pt x="6134" y="12845"/>
                      <a:pt x="6252" y="12801"/>
                      <a:pt x="6356" y="12772"/>
                    </a:cubicBezTo>
                    <a:cubicBezTo>
                      <a:pt x="6474" y="12727"/>
                      <a:pt x="6548" y="12697"/>
                      <a:pt x="6622" y="12683"/>
                    </a:cubicBezTo>
                    <a:cubicBezTo>
                      <a:pt x="6696" y="12653"/>
                      <a:pt x="6741" y="12653"/>
                      <a:pt x="6800" y="12638"/>
                    </a:cubicBezTo>
                    <a:cubicBezTo>
                      <a:pt x="6843" y="12624"/>
                      <a:pt x="6888" y="12624"/>
                      <a:pt x="6918" y="12624"/>
                    </a:cubicBezTo>
                    <a:close/>
                    <a:moveTo>
                      <a:pt x="6149" y="1"/>
                    </a:moveTo>
                    <a:cubicBezTo>
                      <a:pt x="6061" y="1"/>
                      <a:pt x="5986" y="15"/>
                      <a:pt x="5927" y="30"/>
                    </a:cubicBezTo>
                    <a:cubicBezTo>
                      <a:pt x="5868" y="44"/>
                      <a:pt x="5838" y="60"/>
                      <a:pt x="5795" y="89"/>
                    </a:cubicBezTo>
                    <a:cubicBezTo>
                      <a:pt x="5735" y="104"/>
                      <a:pt x="5690" y="133"/>
                      <a:pt x="5647" y="163"/>
                    </a:cubicBezTo>
                    <a:cubicBezTo>
                      <a:pt x="5588" y="192"/>
                      <a:pt x="5558" y="237"/>
                      <a:pt x="5513" y="267"/>
                    </a:cubicBezTo>
                    <a:cubicBezTo>
                      <a:pt x="5158" y="562"/>
                      <a:pt x="4819" y="872"/>
                      <a:pt x="4494" y="1197"/>
                    </a:cubicBezTo>
                    <a:cubicBezTo>
                      <a:pt x="4331" y="1375"/>
                      <a:pt x="4153" y="1552"/>
                      <a:pt x="3976" y="1745"/>
                    </a:cubicBezTo>
                    <a:cubicBezTo>
                      <a:pt x="3814" y="1952"/>
                      <a:pt x="3651" y="2159"/>
                      <a:pt x="3518" y="2409"/>
                    </a:cubicBezTo>
                    <a:cubicBezTo>
                      <a:pt x="3400" y="2602"/>
                      <a:pt x="3311" y="2823"/>
                      <a:pt x="3237" y="3046"/>
                    </a:cubicBezTo>
                    <a:cubicBezTo>
                      <a:pt x="3178" y="3267"/>
                      <a:pt x="3134" y="3519"/>
                      <a:pt x="3134" y="3755"/>
                    </a:cubicBezTo>
                    <a:cubicBezTo>
                      <a:pt x="3134" y="3873"/>
                      <a:pt x="3148" y="4006"/>
                      <a:pt x="3163" y="4124"/>
                    </a:cubicBezTo>
                    <a:cubicBezTo>
                      <a:pt x="3178" y="4199"/>
                      <a:pt x="3193" y="4258"/>
                      <a:pt x="3207" y="4317"/>
                    </a:cubicBezTo>
                    <a:cubicBezTo>
                      <a:pt x="3223" y="4405"/>
                      <a:pt x="3252" y="4479"/>
                      <a:pt x="3252" y="4538"/>
                    </a:cubicBezTo>
                    <a:cubicBezTo>
                      <a:pt x="3266" y="4583"/>
                      <a:pt x="3266" y="4627"/>
                      <a:pt x="3266" y="4656"/>
                    </a:cubicBezTo>
                    <a:lnTo>
                      <a:pt x="3266" y="4686"/>
                    </a:lnTo>
                    <a:cubicBezTo>
                      <a:pt x="3266" y="4701"/>
                      <a:pt x="3266" y="4715"/>
                      <a:pt x="3252" y="4745"/>
                    </a:cubicBezTo>
                    <a:cubicBezTo>
                      <a:pt x="3252" y="4760"/>
                      <a:pt x="3237" y="4790"/>
                      <a:pt x="3223" y="4819"/>
                    </a:cubicBezTo>
                    <a:cubicBezTo>
                      <a:pt x="3207" y="4863"/>
                      <a:pt x="3178" y="4922"/>
                      <a:pt x="3148" y="4981"/>
                    </a:cubicBezTo>
                    <a:cubicBezTo>
                      <a:pt x="3134" y="5056"/>
                      <a:pt x="3104" y="5129"/>
                      <a:pt x="3075" y="5233"/>
                    </a:cubicBezTo>
                    <a:cubicBezTo>
                      <a:pt x="3059" y="5336"/>
                      <a:pt x="3045" y="5425"/>
                      <a:pt x="3045" y="5529"/>
                    </a:cubicBezTo>
                    <a:cubicBezTo>
                      <a:pt x="3045" y="5677"/>
                      <a:pt x="3059" y="5809"/>
                      <a:pt x="3104" y="5927"/>
                    </a:cubicBezTo>
                    <a:cubicBezTo>
                      <a:pt x="3163" y="6120"/>
                      <a:pt x="3237" y="6297"/>
                      <a:pt x="3341" y="6445"/>
                    </a:cubicBezTo>
                    <a:cubicBezTo>
                      <a:pt x="3430" y="6593"/>
                      <a:pt x="3548" y="6726"/>
                      <a:pt x="3651" y="6844"/>
                    </a:cubicBezTo>
                    <a:lnTo>
                      <a:pt x="3696" y="6889"/>
                    </a:lnTo>
                    <a:cubicBezTo>
                      <a:pt x="3725" y="6918"/>
                      <a:pt x="3769" y="6948"/>
                      <a:pt x="3798" y="6977"/>
                    </a:cubicBezTo>
                    <a:cubicBezTo>
                      <a:pt x="3858" y="7021"/>
                      <a:pt x="3917" y="7080"/>
                      <a:pt x="3991" y="7139"/>
                    </a:cubicBezTo>
                    <a:cubicBezTo>
                      <a:pt x="4094" y="7228"/>
                      <a:pt x="4212" y="7317"/>
                      <a:pt x="4316" y="7391"/>
                    </a:cubicBezTo>
                    <a:cubicBezTo>
                      <a:pt x="4343" y="7412"/>
                      <a:pt x="4369" y="7431"/>
                      <a:pt x="4393" y="7450"/>
                    </a:cubicBezTo>
                    <a:lnTo>
                      <a:pt x="4393" y="7450"/>
                    </a:lnTo>
                    <a:cubicBezTo>
                      <a:pt x="4421" y="7750"/>
                      <a:pt x="4480" y="8123"/>
                      <a:pt x="4588" y="8579"/>
                    </a:cubicBezTo>
                    <a:lnTo>
                      <a:pt x="4588" y="8579"/>
                    </a:lnTo>
                    <a:cubicBezTo>
                      <a:pt x="4430" y="8776"/>
                      <a:pt x="4272" y="8982"/>
                      <a:pt x="4114" y="9203"/>
                    </a:cubicBezTo>
                    <a:lnTo>
                      <a:pt x="4114" y="9203"/>
                    </a:lnTo>
                    <a:cubicBezTo>
                      <a:pt x="4107" y="9210"/>
                      <a:pt x="4101" y="9218"/>
                      <a:pt x="4094" y="9224"/>
                    </a:cubicBezTo>
                    <a:cubicBezTo>
                      <a:pt x="4090" y="9230"/>
                      <a:pt x="4087" y="9235"/>
                      <a:pt x="4083" y="9241"/>
                    </a:cubicBezTo>
                    <a:lnTo>
                      <a:pt x="4083" y="9241"/>
                    </a:lnTo>
                    <a:lnTo>
                      <a:pt x="4080" y="9238"/>
                    </a:lnTo>
                    <a:cubicBezTo>
                      <a:pt x="3986" y="9372"/>
                      <a:pt x="3893" y="9508"/>
                      <a:pt x="3799" y="9649"/>
                    </a:cubicBezTo>
                    <a:lnTo>
                      <a:pt x="3799" y="9649"/>
                    </a:lnTo>
                    <a:cubicBezTo>
                      <a:pt x="3759" y="9367"/>
                      <a:pt x="3698" y="9087"/>
                      <a:pt x="3621" y="8810"/>
                    </a:cubicBezTo>
                    <a:cubicBezTo>
                      <a:pt x="3577" y="8647"/>
                      <a:pt x="3532" y="8515"/>
                      <a:pt x="3503" y="8381"/>
                    </a:cubicBezTo>
                    <a:cubicBezTo>
                      <a:pt x="3459" y="8249"/>
                      <a:pt x="3444" y="8130"/>
                      <a:pt x="3430" y="8042"/>
                    </a:cubicBezTo>
                    <a:lnTo>
                      <a:pt x="3430" y="7849"/>
                    </a:lnTo>
                    <a:lnTo>
                      <a:pt x="3430" y="7628"/>
                    </a:lnTo>
                    <a:cubicBezTo>
                      <a:pt x="3430" y="7510"/>
                      <a:pt x="3430" y="7391"/>
                      <a:pt x="3400" y="7273"/>
                    </a:cubicBezTo>
                    <a:cubicBezTo>
                      <a:pt x="3400" y="7199"/>
                      <a:pt x="3385" y="7139"/>
                      <a:pt x="3370" y="7066"/>
                    </a:cubicBezTo>
                    <a:cubicBezTo>
                      <a:pt x="3355" y="6992"/>
                      <a:pt x="3325" y="6918"/>
                      <a:pt x="3296" y="6844"/>
                    </a:cubicBezTo>
                    <a:cubicBezTo>
                      <a:pt x="3252" y="6726"/>
                      <a:pt x="3178" y="6623"/>
                      <a:pt x="3119" y="6548"/>
                    </a:cubicBezTo>
                    <a:cubicBezTo>
                      <a:pt x="3075" y="6475"/>
                      <a:pt x="3030" y="6430"/>
                      <a:pt x="3000" y="6371"/>
                    </a:cubicBezTo>
                    <a:cubicBezTo>
                      <a:pt x="2941" y="6297"/>
                      <a:pt x="2882" y="6238"/>
                      <a:pt x="2838" y="6193"/>
                    </a:cubicBezTo>
                    <a:cubicBezTo>
                      <a:pt x="2809" y="6134"/>
                      <a:pt x="2779" y="6091"/>
                      <a:pt x="2764" y="6061"/>
                    </a:cubicBezTo>
                    <a:cubicBezTo>
                      <a:pt x="2705" y="5943"/>
                      <a:pt x="2661" y="5809"/>
                      <a:pt x="2616" y="5661"/>
                    </a:cubicBezTo>
                    <a:cubicBezTo>
                      <a:pt x="2557" y="5440"/>
                      <a:pt x="2498" y="5174"/>
                      <a:pt x="2454" y="4908"/>
                    </a:cubicBezTo>
                    <a:cubicBezTo>
                      <a:pt x="2409" y="4642"/>
                      <a:pt x="2365" y="4376"/>
                      <a:pt x="2320" y="4094"/>
                    </a:cubicBezTo>
                    <a:cubicBezTo>
                      <a:pt x="2277" y="3932"/>
                      <a:pt x="2173" y="3785"/>
                      <a:pt x="2025" y="3710"/>
                    </a:cubicBezTo>
                    <a:cubicBezTo>
                      <a:pt x="1947" y="3672"/>
                      <a:pt x="1861" y="3653"/>
                      <a:pt x="1773" y="3653"/>
                    </a:cubicBezTo>
                    <a:cubicBezTo>
                      <a:pt x="1694" y="3653"/>
                      <a:pt x="1614" y="3668"/>
                      <a:pt x="1538" y="3696"/>
                    </a:cubicBezTo>
                    <a:cubicBezTo>
                      <a:pt x="1419" y="3755"/>
                      <a:pt x="1315" y="3828"/>
                      <a:pt x="1227" y="3903"/>
                    </a:cubicBezTo>
                    <a:cubicBezTo>
                      <a:pt x="1153" y="3962"/>
                      <a:pt x="1108" y="4021"/>
                      <a:pt x="1049" y="4080"/>
                    </a:cubicBezTo>
                    <a:cubicBezTo>
                      <a:pt x="976" y="4169"/>
                      <a:pt x="917" y="4272"/>
                      <a:pt x="872" y="4361"/>
                    </a:cubicBezTo>
                    <a:cubicBezTo>
                      <a:pt x="813" y="4435"/>
                      <a:pt x="769" y="4524"/>
                      <a:pt x="739" y="4597"/>
                    </a:cubicBezTo>
                    <a:cubicBezTo>
                      <a:pt x="562" y="4922"/>
                      <a:pt x="385" y="5263"/>
                      <a:pt x="237" y="5632"/>
                    </a:cubicBezTo>
                    <a:cubicBezTo>
                      <a:pt x="178" y="5750"/>
                      <a:pt x="119" y="5884"/>
                      <a:pt x="74" y="6031"/>
                    </a:cubicBezTo>
                    <a:cubicBezTo>
                      <a:pt x="59" y="6105"/>
                      <a:pt x="44" y="6179"/>
                      <a:pt x="30" y="6268"/>
                    </a:cubicBezTo>
                    <a:cubicBezTo>
                      <a:pt x="14" y="6357"/>
                      <a:pt x="0" y="6445"/>
                      <a:pt x="0" y="6534"/>
                    </a:cubicBezTo>
                    <a:cubicBezTo>
                      <a:pt x="0" y="6593"/>
                      <a:pt x="0" y="6652"/>
                      <a:pt x="14" y="6711"/>
                    </a:cubicBezTo>
                    <a:cubicBezTo>
                      <a:pt x="30" y="6814"/>
                      <a:pt x="44" y="6889"/>
                      <a:pt x="59" y="6948"/>
                    </a:cubicBezTo>
                    <a:cubicBezTo>
                      <a:pt x="59" y="6977"/>
                      <a:pt x="74" y="7007"/>
                      <a:pt x="74" y="7021"/>
                    </a:cubicBezTo>
                    <a:lnTo>
                      <a:pt x="74" y="7066"/>
                    </a:lnTo>
                    <a:cubicBezTo>
                      <a:pt x="89" y="7096"/>
                      <a:pt x="89" y="7110"/>
                      <a:pt x="89" y="7139"/>
                    </a:cubicBezTo>
                    <a:cubicBezTo>
                      <a:pt x="89" y="7199"/>
                      <a:pt x="74" y="7273"/>
                      <a:pt x="74" y="7332"/>
                    </a:cubicBezTo>
                    <a:cubicBezTo>
                      <a:pt x="59" y="7450"/>
                      <a:pt x="44" y="7553"/>
                      <a:pt x="30" y="7687"/>
                    </a:cubicBezTo>
                    <a:cubicBezTo>
                      <a:pt x="14" y="7819"/>
                      <a:pt x="0" y="7967"/>
                      <a:pt x="0" y="8130"/>
                    </a:cubicBezTo>
                    <a:cubicBezTo>
                      <a:pt x="0" y="8292"/>
                      <a:pt x="14" y="8470"/>
                      <a:pt x="59" y="8662"/>
                    </a:cubicBezTo>
                    <a:cubicBezTo>
                      <a:pt x="103" y="8795"/>
                      <a:pt x="148" y="8913"/>
                      <a:pt x="178" y="9002"/>
                    </a:cubicBezTo>
                    <a:cubicBezTo>
                      <a:pt x="221" y="9090"/>
                      <a:pt x="251" y="9179"/>
                      <a:pt x="266" y="9238"/>
                    </a:cubicBezTo>
                    <a:cubicBezTo>
                      <a:pt x="281" y="9297"/>
                      <a:pt x="296" y="9386"/>
                      <a:pt x="310" y="9475"/>
                    </a:cubicBezTo>
                    <a:cubicBezTo>
                      <a:pt x="325" y="9534"/>
                      <a:pt x="325" y="9608"/>
                      <a:pt x="340" y="9697"/>
                    </a:cubicBezTo>
                    <a:cubicBezTo>
                      <a:pt x="355" y="9815"/>
                      <a:pt x="369" y="9948"/>
                      <a:pt x="399" y="10096"/>
                    </a:cubicBezTo>
                    <a:cubicBezTo>
                      <a:pt x="428" y="10243"/>
                      <a:pt x="473" y="10391"/>
                      <a:pt x="562" y="10554"/>
                    </a:cubicBezTo>
                    <a:cubicBezTo>
                      <a:pt x="621" y="10702"/>
                      <a:pt x="710" y="10820"/>
                      <a:pt x="813" y="10939"/>
                    </a:cubicBezTo>
                    <a:cubicBezTo>
                      <a:pt x="946" y="11101"/>
                      <a:pt x="1124" y="11249"/>
                      <a:pt x="1301" y="11353"/>
                    </a:cubicBezTo>
                    <a:cubicBezTo>
                      <a:pt x="1478" y="11455"/>
                      <a:pt x="1670" y="11544"/>
                      <a:pt x="1863" y="11589"/>
                    </a:cubicBezTo>
                    <a:cubicBezTo>
                      <a:pt x="1995" y="11633"/>
                      <a:pt x="2143" y="11662"/>
                      <a:pt x="2291" y="11692"/>
                    </a:cubicBezTo>
                    <a:cubicBezTo>
                      <a:pt x="2396" y="11711"/>
                      <a:pt x="2500" y="11724"/>
                      <a:pt x="2604" y="11731"/>
                    </a:cubicBezTo>
                    <a:lnTo>
                      <a:pt x="2604" y="11731"/>
                    </a:lnTo>
                    <a:cubicBezTo>
                      <a:pt x="2014" y="12955"/>
                      <a:pt x="1491" y="14396"/>
                      <a:pt x="1108" y="16083"/>
                    </a:cubicBezTo>
                    <a:cubicBezTo>
                      <a:pt x="1094" y="16142"/>
                      <a:pt x="1094" y="16185"/>
                      <a:pt x="1094" y="16230"/>
                    </a:cubicBezTo>
                    <a:cubicBezTo>
                      <a:pt x="1094" y="16304"/>
                      <a:pt x="1108" y="16378"/>
                      <a:pt x="1124" y="16452"/>
                    </a:cubicBezTo>
                    <a:cubicBezTo>
                      <a:pt x="1167" y="16556"/>
                      <a:pt x="1227" y="16644"/>
                      <a:pt x="1315" y="16718"/>
                    </a:cubicBezTo>
                    <a:cubicBezTo>
                      <a:pt x="1345" y="16763"/>
                      <a:pt x="1390" y="16792"/>
                      <a:pt x="1449" y="16822"/>
                    </a:cubicBezTo>
                    <a:cubicBezTo>
                      <a:pt x="1493" y="16836"/>
                      <a:pt x="1552" y="16865"/>
                      <a:pt x="1611" y="16865"/>
                    </a:cubicBezTo>
                    <a:lnTo>
                      <a:pt x="1611" y="16881"/>
                    </a:lnTo>
                    <a:cubicBezTo>
                      <a:pt x="1656" y="16881"/>
                      <a:pt x="1700" y="16895"/>
                      <a:pt x="1744" y="16895"/>
                    </a:cubicBezTo>
                    <a:cubicBezTo>
                      <a:pt x="1833" y="16895"/>
                      <a:pt x="1906" y="16881"/>
                      <a:pt x="1966" y="16851"/>
                    </a:cubicBezTo>
                    <a:cubicBezTo>
                      <a:pt x="2070" y="16822"/>
                      <a:pt x="2158" y="16747"/>
                      <a:pt x="2232" y="16674"/>
                    </a:cubicBezTo>
                    <a:cubicBezTo>
                      <a:pt x="2277" y="16629"/>
                      <a:pt x="2306" y="16585"/>
                      <a:pt x="2336" y="16540"/>
                    </a:cubicBezTo>
                    <a:cubicBezTo>
                      <a:pt x="2365" y="16481"/>
                      <a:pt x="2379" y="16437"/>
                      <a:pt x="2395" y="16378"/>
                    </a:cubicBezTo>
                    <a:cubicBezTo>
                      <a:pt x="2510" y="15853"/>
                      <a:pt x="2647" y="15351"/>
                      <a:pt x="2787" y="14880"/>
                    </a:cubicBezTo>
                    <a:lnTo>
                      <a:pt x="2787" y="14880"/>
                    </a:lnTo>
                    <a:lnTo>
                      <a:pt x="3062" y="14750"/>
                    </a:lnTo>
                    <a:lnTo>
                      <a:pt x="3062" y="14750"/>
                    </a:lnTo>
                    <a:cubicBezTo>
                      <a:pt x="3197" y="14832"/>
                      <a:pt x="3357" y="14925"/>
                      <a:pt x="3518" y="15018"/>
                    </a:cubicBezTo>
                    <a:cubicBezTo>
                      <a:pt x="3651" y="15107"/>
                      <a:pt x="3784" y="15180"/>
                      <a:pt x="3917" y="15255"/>
                    </a:cubicBezTo>
                    <a:cubicBezTo>
                      <a:pt x="3976" y="15299"/>
                      <a:pt x="4035" y="15328"/>
                      <a:pt x="4094" y="15358"/>
                    </a:cubicBezTo>
                    <a:cubicBezTo>
                      <a:pt x="4153" y="15387"/>
                      <a:pt x="4212" y="15417"/>
                      <a:pt x="4257" y="15446"/>
                    </a:cubicBezTo>
                    <a:cubicBezTo>
                      <a:pt x="4376" y="15506"/>
                      <a:pt x="4523" y="15565"/>
                      <a:pt x="4685" y="15624"/>
                    </a:cubicBezTo>
                    <a:cubicBezTo>
                      <a:pt x="4760" y="15639"/>
                      <a:pt x="4833" y="15669"/>
                      <a:pt x="4922" y="15683"/>
                    </a:cubicBezTo>
                    <a:cubicBezTo>
                      <a:pt x="5011" y="15698"/>
                      <a:pt x="5115" y="15712"/>
                      <a:pt x="5203" y="15712"/>
                    </a:cubicBezTo>
                    <a:cubicBezTo>
                      <a:pt x="5322" y="15712"/>
                      <a:pt x="5454" y="15698"/>
                      <a:pt x="5588" y="15653"/>
                    </a:cubicBezTo>
                    <a:cubicBezTo>
                      <a:pt x="5661" y="15624"/>
                      <a:pt x="5720" y="15594"/>
                      <a:pt x="5795" y="15565"/>
                    </a:cubicBezTo>
                    <a:lnTo>
                      <a:pt x="5972" y="15432"/>
                    </a:lnTo>
                    <a:lnTo>
                      <a:pt x="6061" y="15344"/>
                    </a:lnTo>
                    <a:lnTo>
                      <a:pt x="6076" y="15328"/>
                    </a:lnTo>
                    <a:lnTo>
                      <a:pt x="6341" y="15328"/>
                    </a:lnTo>
                    <a:cubicBezTo>
                      <a:pt x="6563" y="15328"/>
                      <a:pt x="6784" y="15328"/>
                      <a:pt x="6991" y="15358"/>
                    </a:cubicBezTo>
                    <a:cubicBezTo>
                      <a:pt x="7198" y="15373"/>
                      <a:pt x="7391" y="15403"/>
                      <a:pt x="7568" y="15462"/>
                    </a:cubicBezTo>
                    <a:cubicBezTo>
                      <a:pt x="7627" y="15476"/>
                      <a:pt x="7701" y="15506"/>
                      <a:pt x="7789" y="15535"/>
                    </a:cubicBezTo>
                    <a:cubicBezTo>
                      <a:pt x="7908" y="15580"/>
                      <a:pt x="8055" y="15624"/>
                      <a:pt x="8203" y="15669"/>
                    </a:cubicBezTo>
                    <a:cubicBezTo>
                      <a:pt x="8292" y="15683"/>
                      <a:pt x="8366" y="15698"/>
                      <a:pt x="8455" y="15712"/>
                    </a:cubicBezTo>
                    <a:cubicBezTo>
                      <a:pt x="8544" y="15728"/>
                      <a:pt x="8633" y="15742"/>
                      <a:pt x="8735" y="15742"/>
                    </a:cubicBezTo>
                    <a:cubicBezTo>
                      <a:pt x="8839" y="15742"/>
                      <a:pt x="8958" y="15728"/>
                      <a:pt x="9076" y="15698"/>
                    </a:cubicBezTo>
                    <a:cubicBezTo>
                      <a:pt x="9165" y="15669"/>
                      <a:pt x="9253" y="15653"/>
                      <a:pt x="9327" y="15610"/>
                    </a:cubicBezTo>
                    <a:cubicBezTo>
                      <a:pt x="9431" y="15565"/>
                      <a:pt x="9534" y="15521"/>
                      <a:pt x="9608" y="15476"/>
                    </a:cubicBezTo>
                    <a:cubicBezTo>
                      <a:pt x="9681" y="15432"/>
                      <a:pt x="9756" y="15403"/>
                      <a:pt x="9800" y="15373"/>
                    </a:cubicBezTo>
                    <a:cubicBezTo>
                      <a:pt x="9888" y="15328"/>
                      <a:pt x="9977" y="15299"/>
                      <a:pt x="10066" y="15269"/>
                    </a:cubicBezTo>
                    <a:cubicBezTo>
                      <a:pt x="10111" y="15255"/>
                      <a:pt x="10154" y="15239"/>
                      <a:pt x="10184" y="15239"/>
                    </a:cubicBezTo>
                    <a:cubicBezTo>
                      <a:pt x="10229" y="15225"/>
                      <a:pt x="10258" y="15225"/>
                      <a:pt x="10288" y="15225"/>
                    </a:cubicBezTo>
                    <a:lnTo>
                      <a:pt x="10347" y="15225"/>
                    </a:lnTo>
                    <a:cubicBezTo>
                      <a:pt x="10391" y="15225"/>
                      <a:pt x="10436" y="15225"/>
                      <a:pt x="10480" y="15239"/>
                    </a:cubicBezTo>
                    <a:cubicBezTo>
                      <a:pt x="10524" y="15239"/>
                      <a:pt x="10568" y="15239"/>
                      <a:pt x="10598" y="15255"/>
                    </a:cubicBezTo>
                    <a:cubicBezTo>
                      <a:pt x="10627" y="15255"/>
                      <a:pt x="10657" y="15255"/>
                      <a:pt x="10672" y="15269"/>
                    </a:cubicBezTo>
                    <a:lnTo>
                      <a:pt x="10675" y="15269"/>
                    </a:lnTo>
                    <a:cubicBezTo>
                      <a:pt x="10760" y="15317"/>
                      <a:pt x="10857" y="15342"/>
                      <a:pt x="10954" y="15342"/>
                    </a:cubicBezTo>
                    <a:cubicBezTo>
                      <a:pt x="11001" y="15342"/>
                      <a:pt x="11048" y="15336"/>
                      <a:pt x="11094" y="15324"/>
                    </a:cubicBezTo>
                    <a:lnTo>
                      <a:pt x="11094" y="15324"/>
                    </a:lnTo>
                    <a:cubicBezTo>
                      <a:pt x="11160" y="15308"/>
                      <a:pt x="11224" y="15280"/>
                      <a:pt x="11278" y="15239"/>
                    </a:cubicBezTo>
                    <a:lnTo>
                      <a:pt x="11278" y="15239"/>
                    </a:lnTo>
                    <a:cubicBezTo>
                      <a:pt x="11278" y="15239"/>
                      <a:pt x="11278" y="15239"/>
                      <a:pt x="11278" y="15239"/>
                    </a:cubicBezTo>
                    <a:cubicBezTo>
                      <a:pt x="11338" y="15197"/>
                      <a:pt x="11388" y="15144"/>
                      <a:pt x="11425" y="15085"/>
                    </a:cubicBezTo>
                    <a:lnTo>
                      <a:pt x="11425" y="15085"/>
                    </a:lnTo>
                    <a:cubicBezTo>
                      <a:pt x="11468" y="15022"/>
                      <a:pt x="11499" y="14954"/>
                      <a:pt x="11514" y="14885"/>
                    </a:cubicBezTo>
                    <a:cubicBezTo>
                      <a:pt x="11522" y="14811"/>
                      <a:pt x="11518" y="14737"/>
                      <a:pt x="11502" y="14665"/>
                    </a:cubicBezTo>
                    <a:lnTo>
                      <a:pt x="11502" y="14665"/>
                    </a:lnTo>
                    <a:cubicBezTo>
                      <a:pt x="11487" y="14592"/>
                      <a:pt x="11457" y="14521"/>
                      <a:pt x="11411" y="14457"/>
                    </a:cubicBezTo>
                    <a:cubicBezTo>
                      <a:pt x="11410" y="14455"/>
                      <a:pt x="11409" y="14453"/>
                      <a:pt x="11408" y="14452"/>
                    </a:cubicBezTo>
                    <a:lnTo>
                      <a:pt x="11408" y="14452"/>
                    </a:lnTo>
                    <a:cubicBezTo>
                      <a:pt x="11143" y="14054"/>
                      <a:pt x="10833" y="13671"/>
                      <a:pt x="10524" y="13318"/>
                    </a:cubicBezTo>
                    <a:cubicBezTo>
                      <a:pt x="10436" y="13215"/>
                      <a:pt x="10347" y="13111"/>
                      <a:pt x="10229" y="13008"/>
                    </a:cubicBezTo>
                    <a:cubicBezTo>
                      <a:pt x="10184" y="12949"/>
                      <a:pt x="10111" y="12904"/>
                      <a:pt x="10051" y="12845"/>
                    </a:cubicBezTo>
                    <a:cubicBezTo>
                      <a:pt x="9977" y="12801"/>
                      <a:pt x="9904" y="12756"/>
                      <a:pt x="9815" y="12712"/>
                    </a:cubicBezTo>
                    <a:cubicBezTo>
                      <a:pt x="9697" y="12653"/>
                      <a:pt x="9563" y="12608"/>
                      <a:pt x="9445" y="12579"/>
                    </a:cubicBezTo>
                    <a:cubicBezTo>
                      <a:pt x="9356" y="12549"/>
                      <a:pt x="9268" y="12535"/>
                      <a:pt x="9194" y="12520"/>
                    </a:cubicBezTo>
                    <a:cubicBezTo>
                      <a:pt x="9090" y="12506"/>
                      <a:pt x="8987" y="12490"/>
                      <a:pt x="8899" y="12476"/>
                    </a:cubicBezTo>
                    <a:cubicBezTo>
                      <a:pt x="8810" y="12461"/>
                      <a:pt x="8751" y="12446"/>
                      <a:pt x="8692" y="12417"/>
                    </a:cubicBezTo>
                    <a:cubicBezTo>
                      <a:pt x="8662" y="12401"/>
                      <a:pt x="8617" y="12387"/>
                      <a:pt x="8558" y="12358"/>
                    </a:cubicBezTo>
                    <a:cubicBezTo>
                      <a:pt x="8485" y="12313"/>
                      <a:pt x="8410" y="12254"/>
                      <a:pt x="8322" y="12180"/>
                    </a:cubicBezTo>
                    <a:cubicBezTo>
                      <a:pt x="8233" y="12106"/>
                      <a:pt x="8130" y="12017"/>
                      <a:pt x="8012" y="11928"/>
                    </a:cubicBezTo>
                    <a:cubicBezTo>
                      <a:pt x="7937" y="11855"/>
                      <a:pt x="7849" y="11796"/>
                      <a:pt x="7760" y="11751"/>
                    </a:cubicBezTo>
                    <a:cubicBezTo>
                      <a:pt x="7642" y="11678"/>
                      <a:pt x="7509" y="11619"/>
                      <a:pt x="7361" y="11574"/>
                    </a:cubicBezTo>
                    <a:cubicBezTo>
                      <a:pt x="7359" y="11573"/>
                      <a:pt x="7357" y="11573"/>
                      <a:pt x="7355" y="11572"/>
                    </a:cubicBezTo>
                    <a:lnTo>
                      <a:pt x="7355" y="11572"/>
                    </a:lnTo>
                    <a:cubicBezTo>
                      <a:pt x="7427" y="11558"/>
                      <a:pt x="7496" y="11543"/>
                      <a:pt x="7553" y="11515"/>
                    </a:cubicBezTo>
                    <a:cubicBezTo>
                      <a:pt x="7657" y="11471"/>
                      <a:pt x="7760" y="11426"/>
                      <a:pt x="7834" y="11382"/>
                    </a:cubicBezTo>
                    <a:cubicBezTo>
                      <a:pt x="7893" y="11337"/>
                      <a:pt x="7937" y="11308"/>
                      <a:pt x="7982" y="11278"/>
                    </a:cubicBezTo>
                    <a:cubicBezTo>
                      <a:pt x="8055" y="11234"/>
                      <a:pt x="8115" y="11205"/>
                      <a:pt x="8144" y="11189"/>
                    </a:cubicBezTo>
                    <a:cubicBezTo>
                      <a:pt x="8174" y="11175"/>
                      <a:pt x="8189" y="11175"/>
                      <a:pt x="8189" y="11160"/>
                    </a:cubicBezTo>
                    <a:lnTo>
                      <a:pt x="8262" y="11160"/>
                    </a:lnTo>
                    <a:cubicBezTo>
                      <a:pt x="8292" y="11175"/>
                      <a:pt x="8322" y="11175"/>
                      <a:pt x="8366" y="11205"/>
                    </a:cubicBezTo>
                    <a:cubicBezTo>
                      <a:pt x="8410" y="11219"/>
                      <a:pt x="8455" y="11249"/>
                      <a:pt x="8499" y="11264"/>
                    </a:cubicBezTo>
                    <a:cubicBezTo>
                      <a:pt x="8573" y="11308"/>
                      <a:pt x="8662" y="11367"/>
                      <a:pt x="8751" y="11426"/>
                    </a:cubicBezTo>
                    <a:cubicBezTo>
                      <a:pt x="8854" y="11471"/>
                      <a:pt x="8972" y="11530"/>
                      <a:pt x="9106" y="11589"/>
                    </a:cubicBezTo>
                    <a:cubicBezTo>
                      <a:pt x="9208" y="11619"/>
                      <a:pt x="9327" y="11648"/>
                      <a:pt x="9445" y="11662"/>
                    </a:cubicBezTo>
                    <a:cubicBezTo>
                      <a:pt x="9549" y="11678"/>
                      <a:pt x="9667" y="11692"/>
                      <a:pt x="9770" y="11692"/>
                    </a:cubicBezTo>
                    <a:cubicBezTo>
                      <a:pt x="9918" y="11692"/>
                      <a:pt x="10051" y="11678"/>
                      <a:pt x="10184" y="11662"/>
                    </a:cubicBezTo>
                    <a:cubicBezTo>
                      <a:pt x="10391" y="11633"/>
                      <a:pt x="10584" y="11589"/>
                      <a:pt x="10746" y="11560"/>
                    </a:cubicBezTo>
                    <a:cubicBezTo>
                      <a:pt x="10909" y="11530"/>
                      <a:pt x="11071" y="11515"/>
                      <a:pt x="11189" y="11515"/>
                    </a:cubicBezTo>
                    <a:lnTo>
                      <a:pt x="11204" y="11515"/>
                    </a:lnTo>
                    <a:cubicBezTo>
                      <a:pt x="11278" y="11515"/>
                      <a:pt x="11352" y="11515"/>
                      <a:pt x="11455" y="11530"/>
                    </a:cubicBezTo>
                    <a:cubicBezTo>
                      <a:pt x="11544" y="11530"/>
                      <a:pt x="11648" y="11544"/>
                      <a:pt x="11766" y="11544"/>
                    </a:cubicBezTo>
                    <a:cubicBezTo>
                      <a:pt x="11810" y="11544"/>
                      <a:pt x="11869" y="11544"/>
                      <a:pt x="11928" y="11530"/>
                    </a:cubicBezTo>
                    <a:cubicBezTo>
                      <a:pt x="12003" y="11530"/>
                      <a:pt x="12091" y="11515"/>
                      <a:pt x="12180" y="11500"/>
                    </a:cubicBezTo>
                    <a:cubicBezTo>
                      <a:pt x="12312" y="11471"/>
                      <a:pt x="12446" y="11426"/>
                      <a:pt x="12578" y="11353"/>
                    </a:cubicBezTo>
                    <a:cubicBezTo>
                      <a:pt x="12638" y="11308"/>
                      <a:pt x="12712" y="11264"/>
                      <a:pt x="12771" y="11205"/>
                    </a:cubicBezTo>
                    <a:cubicBezTo>
                      <a:pt x="12830" y="11160"/>
                      <a:pt x="12889" y="11101"/>
                      <a:pt x="12949" y="11027"/>
                    </a:cubicBezTo>
                    <a:cubicBezTo>
                      <a:pt x="13081" y="10835"/>
                      <a:pt x="13096" y="10569"/>
                      <a:pt x="12963" y="10377"/>
                    </a:cubicBezTo>
                    <a:cubicBezTo>
                      <a:pt x="12623" y="9889"/>
                      <a:pt x="12283" y="9386"/>
                      <a:pt x="11943" y="8899"/>
                    </a:cubicBezTo>
                    <a:cubicBezTo>
                      <a:pt x="11884" y="8810"/>
                      <a:pt x="11810" y="8722"/>
                      <a:pt x="11737" y="8633"/>
                    </a:cubicBezTo>
                    <a:cubicBezTo>
                      <a:pt x="11677" y="8558"/>
                      <a:pt x="11618" y="8485"/>
                      <a:pt x="11544" y="8426"/>
                    </a:cubicBezTo>
                    <a:cubicBezTo>
                      <a:pt x="11485" y="8367"/>
                      <a:pt x="11426" y="8322"/>
                      <a:pt x="11366" y="8278"/>
                    </a:cubicBezTo>
                    <a:cubicBezTo>
                      <a:pt x="11278" y="8204"/>
                      <a:pt x="11159" y="8130"/>
                      <a:pt x="11041" y="8085"/>
                    </a:cubicBezTo>
                    <a:cubicBezTo>
                      <a:pt x="10968" y="8071"/>
                      <a:pt x="10909" y="8042"/>
                      <a:pt x="10834" y="8026"/>
                    </a:cubicBezTo>
                    <a:cubicBezTo>
                      <a:pt x="10761" y="8012"/>
                      <a:pt x="10686" y="8012"/>
                      <a:pt x="10613" y="8012"/>
                    </a:cubicBezTo>
                    <a:cubicBezTo>
                      <a:pt x="10554" y="8012"/>
                      <a:pt x="10495" y="8012"/>
                      <a:pt x="10436" y="8026"/>
                    </a:cubicBezTo>
                    <a:cubicBezTo>
                      <a:pt x="10332" y="8042"/>
                      <a:pt x="10243" y="8071"/>
                      <a:pt x="10170" y="8101"/>
                    </a:cubicBezTo>
                    <a:cubicBezTo>
                      <a:pt x="10111" y="8115"/>
                      <a:pt x="10066" y="8145"/>
                      <a:pt x="10022" y="8160"/>
                    </a:cubicBezTo>
                    <a:cubicBezTo>
                      <a:pt x="9963" y="8189"/>
                      <a:pt x="9918" y="8219"/>
                      <a:pt x="9874" y="8233"/>
                    </a:cubicBezTo>
                    <a:cubicBezTo>
                      <a:pt x="9845" y="8249"/>
                      <a:pt x="9815" y="8249"/>
                      <a:pt x="9815" y="8263"/>
                    </a:cubicBezTo>
                    <a:lnTo>
                      <a:pt x="9770" y="8263"/>
                    </a:lnTo>
                    <a:cubicBezTo>
                      <a:pt x="9756" y="8263"/>
                      <a:pt x="9741" y="8263"/>
                      <a:pt x="9711" y="8249"/>
                    </a:cubicBezTo>
                    <a:cubicBezTo>
                      <a:pt x="9697" y="8249"/>
                      <a:pt x="9681" y="8249"/>
                      <a:pt x="9652" y="8233"/>
                    </a:cubicBezTo>
                    <a:cubicBezTo>
                      <a:pt x="9593" y="8219"/>
                      <a:pt x="9534" y="8189"/>
                      <a:pt x="9474" y="8160"/>
                    </a:cubicBezTo>
                    <a:cubicBezTo>
                      <a:pt x="9415" y="8130"/>
                      <a:pt x="9356" y="8101"/>
                      <a:pt x="9297" y="8056"/>
                    </a:cubicBezTo>
                    <a:cubicBezTo>
                      <a:pt x="9208" y="8012"/>
                      <a:pt x="9106" y="7953"/>
                      <a:pt x="8987" y="7894"/>
                    </a:cubicBezTo>
                    <a:cubicBezTo>
                      <a:pt x="8869" y="7849"/>
                      <a:pt x="8735" y="7790"/>
                      <a:pt x="8588" y="7760"/>
                    </a:cubicBezTo>
                    <a:cubicBezTo>
                      <a:pt x="8455" y="7731"/>
                      <a:pt x="8322" y="7716"/>
                      <a:pt x="8189" y="7716"/>
                    </a:cubicBezTo>
                    <a:cubicBezTo>
                      <a:pt x="8071" y="7716"/>
                      <a:pt x="7953" y="7731"/>
                      <a:pt x="7834" y="7746"/>
                    </a:cubicBezTo>
                    <a:cubicBezTo>
                      <a:pt x="7657" y="7776"/>
                      <a:pt x="7509" y="7819"/>
                      <a:pt x="7361" y="7864"/>
                    </a:cubicBezTo>
                    <a:cubicBezTo>
                      <a:pt x="7214" y="7923"/>
                      <a:pt x="7066" y="7967"/>
                      <a:pt x="6947" y="8026"/>
                    </a:cubicBezTo>
                    <a:cubicBezTo>
                      <a:pt x="6910" y="8036"/>
                      <a:pt x="6873" y="8051"/>
                      <a:pt x="6832" y="8069"/>
                    </a:cubicBezTo>
                    <a:lnTo>
                      <a:pt x="6832" y="8069"/>
                    </a:lnTo>
                    <a:cubicBezTo>
                      <a:pt x="7027" y="7882"/>
                      <a:pt x="7219" y="7715"/>
                      <a:pt x="7401" y="7569"/>
                    </a:cubicBezTo>
                    <a:lnTo>
                      <a:pt x="7405" y="7569"/>
                    </a:lnTo>
                    <a:cubicBezTo>
                      <a:pt x="7450" y="7569"/>
                      <a:pt x="7494" y="7553"/>
                      <a:pt x="7539" y="7553"/>
                    </a:cubicBezTo>
                    <a:cubicBezTo>
                      <a:pt x="8189" y="7494"/>
                      <a:pt x="8839" y="7317"/>
                      <a:pt x="9431" y="7066"/>
                    </a:cubicBezTo>
                    <a:cubicBezTo>
                      <a:pt x="9579" y="6992"/>
                      <a:pt x="9711" y="6918"/>
                      <a:pt x="9829" y="6873"/>
                    </a:cubicBezTo>
                    <a:cubicBezTo>
                      <a:pt x="9963" y="6814"/>
                      <a:pt x="10066" y="6770"/>
                      <a:pt x="10170" y="6755"/>
                    </a:cubicBezTo>
                    <a:cubicBezTo>
                      <a:pt x="10229" y="6741"/>
                      <a:pt x="10288" y="6726"/>
                      <a:pt x="10377" y="6711"/>
                    </a:cubicBezTo>
                    <a:cubicBezTo>
                      <a:pt x="10436" y="6711"/>
                      <a:pt x="10495" y="6696"/>
                      <a:pt x="10568" y="6682"/>
                    </a:cubicBezTo>
                    <a:cubicBezTo>
                      <a:pt x="10672" y="6666"/>
                      <a:pt x="10791" y="6652"/>
                      <a:pt x="10923" y="6623"/>
                    </a:cubicBezTo>
                    <a:cubicBezTo>
                      <a:pt x="10982" y="6593"/>
                      <a:pt x="11057" y="6578"/>
                      <a:pt x="11116" y="6548"/>
                    </a:cubicBezTo>
                    <a:cubicBezTo>
                      <a:pt x="11189" y="6519"/>
                      <a:pt x="11248" y="6489"/>
                      <a:pt x="11323" y="6445"/>
                    </a:cubicBezTo>
                    <a:cubicBezTo>
                      <a:pt x="11426" y="6371"/>
                      <a:pt x="11514" y="6297"/>
                      <a:pt x="11603" y="6238"/>
                    </a:cubicBezTo>
                    <a:cubicBezTo>
                      <a:pt x="11648" y="6179"/>
                      <a:pt x="11707" y="6120"/>
                      <a:pt x="11751" y="6075"/>
                    </a:cubicBezTo>
                    <a:cubicBezTo>
                      <a:pt x="11810" y="6016"/>
                      <a:pt x="11869" y="5943"/>
                      <a:pt x="11914" y="5898"/>
                    </a:cubicBezTo>
                    <a:cubicBezTo>
                      <a:pt x="11958" y="5854"/>
                      <a:pt x="11987" y="5824"/>
                      <a:pt x="12017" y="5809"/>
                    </a:cubicBezTo>
                    <a:cubicBezTo>
                      <a:pt x="12046" y="5795"/>
                      <a:pt x="12076" y="5780"/>
                      <a:pt x="12105" y="5750"/>
                    </a:cubicBezTo>
                    <a:cubicBezTo>
                      <a:pt x="12165" y="5736"/>
                      <a:pt x="12253" y="5706"/>
                      <a:pt x="12342" y="5677"/>
                    </a:cubicBezTo>
                    <a:cubicBezTo>
                      <a:pt x="12446" y="5647"/>
                      <a:pt x="12549" y="5618"/>
                      <a:pt x="12683" y="5573"/>
                    </a:cubicBezTo>
                    <a:cubicBezTo>
                      <a:pt x="12712" y="5558"/>
                      <a:pt x="12726" y="5558"/>
                      <a:pt x="12742" y="5543"/>
                    </a:cubicBezTo>
                    <a:cubicBezTo>
                      <a:pt x="12785" y="5529"/>
                      <a:pt x="12815" y="5513"/>
                      <a:pt x="12845" y="5499"/>
                    </a:cubicBezTo>
                    <a:cubicBezTo>
                      <a:pt x="12904" y="5454"/>
                      <a:pt x="12978" y="5425"/>
                      <a:pt x="13051" y="5366"/>
                    </a:cubicBezTo>
                    <a:cubicBezTo>
                      <a:pt x="13096" y="5336"/>
                      <a:pt x="13156" y="5292"/>
                      <a:pt x="13215" y="5247"/>
                    </a:cubicBezTo>
                    <a:cubicBezTo>
                      <a:pt x="13244" y="5218"/>
                      <a:pt x="13288" y="5188"/>
                      <a:pt x="13333" y="5145"/>
                    </a:cubicBezTo>
                    <a:cubicBezTo>
                      <a:pt x="13362" y="5115"/>
                      <a:pt x="13392" y="5085"/>
                      <a:pt x="13422" y="5040"/>
                    </a:cubicBezTo>
                    <a:cubicBezTo>
                      <a:pt x="13451" y="5026"/>
                      <a:pt x="13465" y="4997"/>
                      <a:pt x="13495" y="4952"/>
                    </a:cubicBezTo>
                    <a:cubicBezTo>
                      <a:pt x="13524" y="4908"/>
                      <a:pt x="13569" y="4849"/>
                      <a:pt x="13599" y="4774"/>
                    </a:cubicBezTo>
                    <a:cubicBezTo>
                      <a:pt x="13613" y="4745"/>
                      <a:pt x="13613" y="4701"/>
                      <a:pt x="13629" y="4656"/>
                    </a:cubicBezTo>
                    <a:cubicBezTo>
                      <a:pt x="13643" y="4612"/>
                      <a:pt x="13643" y="4567"/>
                      <a:pt x="13643" y="4508"/>
                    </a:cubicBezTo>
                    <a:cubicBezTo>
                      <a:pt x="13643" y="4465"/>
                      <a:pt x="13643" y="4405"/>
                      <a:pt x="13629" y="4346"/>
                    </a:cubicBezTo>
                    <a:cubicBezTo>
                      <a:pt x="13613" y="4317"/>
                      <a:pt x="13599" y="4272"/>
                      <a:pt x="13584" y="4228"/>
                    </a:cubicBezTo>
                    <a:cubicBezTo>
                      <a:pt x="13554" y="4169"/>
                      <a:pt x="13524" y="4124"/>
                      <a:pt x="13481" y="4080"/>
                    </a:cubicBezTo>
                    <a:cubicBezTo>
                      <a:pt x="13451" y="4035"/>
                      <a:pt x="13406" y="3992"/>
                      <a:pt x="13362" y="3962"/>
                    </a:cubicBezTo>
                    <a:cubicBezTo>
                      <a:pt x="13244" y="3873"/>
                      <a:pt x="13126" y="3785"/>
                      <a:pt x="12978" y="3696"/>
                    </a:cubicBezTo>
                    <a:cubicBezTo>
                      <a:pt x="12830" y="3592"/>
                      <a:pt x="12667" y="3503"/>
                      <a:pt x="12476" y="3444"/>
                    </a:cubicBezTo>
                    <a:cubicBezTo>
                      <a:pt x="12372" y="3415"/>
                      <a:pt x="12283" y="3385"/>
                      <a:pt x="12224" y="3371"/>
                    </a:cubicBezTo>
                    <a:cubicBezTo>
                      <a:pt x="12165" y="3355"/>
                      <a:pt x="12105" y="3341"/>
                      <a:pt x="12091" y="3326"/>
                    </a:cubicBezTo>
                    <a:cubicBezTo>
                      <a:pt x="11943" y="3267"/>
                      <a:pt x="11810" y="3223"/>
                      <a:pt x="11662" y="3193"/>
                    </a:cubicBezTo>
                    <a:cubicBezTo>
                      <a:pt x="11530" y="3178"/>
                      <a:pt x="11396" y="3164"/>
                      <a:pt x="11264" y="3164"/>
                    </a:cubicBezTo>
                    <a:cubicBezTo>
                      <a:pt x="11027" y="3164"/>
                      <a:pt x="10805" y="3193"/>
                      <a:pt x="10598" y="3223"/>
                    </a:cubicBezTo>
                    <a:cubicBezTo>
                      <a:pt x="10495" y="3237"/>
                      <a:pt x="10406" y="3253"/>
                      <a:pt x="10318" y="3267"/>
                    </a:cubicBezTo>
                    <a:cubicBezTo>
                      <a:pt x="10229" y="3282"/>
                      <a:pt x="10140" y="3296"/>
                      <a:pt x="10066" y="3296"/>
                    </a:cubicBezTo>
                    <a:cubicBezTo>
                      <a:pt x="9918" y="3312"/>
                      <a:pt x="9770" y="3326"/>
                      <a:pt x="9593" y="3355"/>
                    </a:cubicBezTo>
                    <a:cubicBezTo>
                      <a:pt x="9431" y="3385"/>
                      <a:pt x="9238" y="3430"/>
                      <a:pt x="9061" y="3503"/>
                    </a:cubicBezTo>
                    <a:cubicBezTo>
                      <a:pt x="8928" y="3562"/>
                      <a:pt x="8824" y="3621"/>
                      <a:pt x="8735" y="3681"/>
                    </a:cubicBezTo>
                    <a:cubicBezTo>
                      <a:pt x="8647" y="3726"/>
                      <a:pt x="8573" y="3769"/>
                      <a:pt x="8514" y="3799"/>
                    </a:cubicBezTo>
                    <a:cubicBezTo>
                      <a:pt x="8455" y="3828"/>
                      <a:pt x="8381" y="3844"/>
                      <a:pt x="8292" y="3873"/>
                    </a:cubicBezTo>
                    <a:cubicBezTo>
                      <a:pt x="8219" y="3903"/>
                      <a:pt x="8160" y="3917"/>
                      <a:pt x="8071" y="3932"/>
                    </a:cubicBezTo>
                    <a:cubicBezTo>
                      <a:pt x="7953" y="3962"/>
                      <a:pt x="7834" y="4006"/>
                      <a:pt x="7687" y="4051"/>
                    </a:cubicBezTo>
                    <a:cubicBezTo>
                      <a:pt x="7553" y="4110"/>
                      <a:pt x="7405" y="4169"/>
                      <a:pt x="7257" y="4272"/>
                    </a:cubicBezTo>
                    <a:cubicBezTo>
                      <a:pt x="7125" y="4361"/>
                      <a:pt x="7007" y="4465"/>
                      <a:pt x="6918" y="4583"/>
                    </a:cubicBezTo>
                    <a:cubicBezTo>
                      <a:pt x="6829" y="4681"/>
                      <a:pt x="6750" y="4790"/>
                      <a:pt x="6686" y="4903"/>
                    </a:cubicBezTo>
                    <a:lnTo>
                      <a:pt x="6686" y="4903"/>
                    </a:lnTo>
                    <a:cubicBezTo>
                      <a:pt x="6658" y="4847"/>
                      <a:pt x="6625" y="4794"/>
                      <a:pt x="6593" y="4745"/>
                    </a:cubicBezTo>
                    <a:cubicBezTo>
                      <a:pt x="6566" y="4705"/>
                      <a:pt x="6539" y="4677"/>
                      <a:pt x="6523" y="4661"/>
                    </a:cubicBezTo>
                    <a:lnTo>
                      <a:pt x="6523" y="4661"/>
                    </a:lnTo>
                    <a:cubicBezTo>
                      <a:pt x="6551" y="4426"/>
                      <a:pt x="6579" y="4216"/>
                      <a:pt x="6607" y="4006"/>
                    </a:cubicBezTo>
                    <a:cubicBezTo>
                      <a:pt x="6652" y="3799"/>
                      <a:pt x="6696" y="3607"/>
                      <a:pt x="6770" y="3430"/>
                    </a:cubicBezTo>
                    <a:cubicBezTo>
                      <a:pt x="6800" y="3371"/>
                      <a:pt x="6829" y="3296"/>
                      <a:pt x="6873" y="3223"/>
                    </a:cubicBezTo>
                    <a:cubicBezTo>
                      <a:pt x="6903" y="3164"/>
                      <a:pt x="6932" y="3105"/>
                      <a:pt x="6962" y="3030"/>
                    </a:cubicBezTo>
                    <a:cubicBezTo>
                      <a:pt x="7007" y="2927"/>
                      <a:pt x="7050" y="2809"/>
                      <a:pt x="7080" y="2691"/>
                    </a:cubicBezTo>
                    <a:cubicBezTo>
                      <a:pt x="7125" y="2557"/>
                      <a:pt x="7139" y="2425"/>
                      <a:pt x="7139" y="2262"/>
                    </a:cubicBezTo>
                    <a:lnTo>
                      <a:pt x="7139" y="2100"/>
                    </a:lnTo>
                    <a:cubicBezTo>
                      <a:pt x="7125" y="2011"/>
                      <a:pt x="7109" y="1936"/>
                      <a:pt x="7080" y="1863"/>
                    </a:cubicBezTo>
                    <a:cubicBezTo>
                      <a:pt x="7050" y="1759"/>
                      <a:pt x="7021" y="1670"/>
                      <a:pt x="6991" y="1597"/>
                    </a:cubicBezTo>
                    <a:cubicBezTo>
                      <a:pt x="6962" y="1523"/>
                      <a:pt x="6932" y="1463"/>
                      <a:pt x="6918" y="1420"/>
                    </a:cubicBezTo>
                    <a:cubicBezTo>
                      <a:pt x="6873" y="1301"/>
                      <a:pt x="6843" y="1168"/>
                      <a:pt x="6843" y="1035"/>
                    </a:cubicBezTo>
                    <a:cubicBezTo>
                      <a:pt x="6843" y="990"/>
                      <a:pt x="6843" y="947"/>
                      <a:pt x="6859" y="917"/>
                    </a:cubicBezTo>
                    <a:lnTo>
                      <a:pt x="6859" y="858"/>
                    </a:lnTo>
                    <a:lnTo>
                      <a:pt x="6859" y="754"/>
                    </a:lnTo>
                    <a:lnTo>
                      <a:pt x="6859" y="651"/>
                    </a:lnTo>
                    <a:cubicBezTo>
                      <a:pt x="6859" y="592"/>
                      <a:pt x="6843" y="533"/>
                      <a:pt x="6814" y="458"/>
                    </a:cubicBezTo>
                    <a:cubicBezTo>
                      <a:pt x="6800" y="415"/>
                      <a:pt x="6784" y="385"/>
                      <a:pt x="6755" y="340"/>
                    </a:cubicBezTo>
                    <a:cubicBezTo>
                      <a:pt x="6725" y="310"/>
                      <a:pt x="6711" y="267"/>
                      <a:pt x="6666" y="237"/>
                    </a:cubicBezTo>
                    <a:cubicBezTo>
                      <a:pt x="6636" y="192"/>
                      <a:pt x="6593" y="163"/>
                      <a:pt x="6548" y="133"/>
                    </a:cubicBezTo>
                    <a:cubicBezTo>
                      <a:pt x="6489" y="89"/>
                      <a:pt x="6415" y="44"/>
                      <a:pt x="6341" y="30"/>
                    </a:cubicBezTo>
                    <a:cubicBezTo>
                      <a:pt x="6282" y="15"/>
                      <a:pt x="6208" y="1"/>
                      <a:pt x="6149" y="1"/>
                    </a:cubicBezTo>
                    <a:close/>
                  </a:path>
                </a:pathLst>
              </a:custGeom>
              <a:solidFill>
                <a:srgbClr val="FFFFFF"/>
              </a:solidFill>
              <a:ln w="9525" cap="flat" cmpd="sng">
                <a:solidFill>
                  <a:schemeClr val="lt1"/>
                </a:solidFill>
                <a:prstDash val="solid"/>
                <a:round/>
                <a:headEnd type="none" w="sm" len="sm"/>
                <a:tailEnd type="none" w="sm" len="sm"/>
              </a:ln>
              <a:effectLst>
                <a:outerShdw blurRad="57150" dist="19050" dir="5400000" algn="bl" rotWithShape="0">
                  <a:schemeClr val="dk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6"/>
              <p:cNvSpPr/>
              <p:nvPr/>
            </p:nvSpPr>
            <p:spPr>
              <a:xfrm>
                <a:off x="10631248" y="3482979"/>
                <a:ext cx="332496" cy="812301"/>
              </a:xfrm>
              <a:custGeom>
                <a:avLst/>
                <a:gdLst/>
                <a:ahLst/>
                <a:cxnLst/>
                <a:rect l="l" t="t" r="r" b="b"/>
                <a:pathLst>
                  <a:path w="2853" h="6970" extrusionOk="0">
                    <a:moveTo>
                      <a:pt x="1301" y="1"/>
                    </a:moveTo>
                    <a:cubicBezTo>
                      <a:pt x="1035" y="119"/>
                      <a:pt x="887" y="385"/>
                      <a:pt x="754" y="637"/>
                    </a:cubicBezTo>
                    <a:cubicBezTo>
                      <a:pt x="592" y="976"/>
                      <a:pt x="414" y="1301"/>
                      <a:pt x="266" y="1642"/>
                    </a:cubicBezTo>
                    <a:cubicBezTo>
                      <a:pt x="162" y="1893"/>
                      <a:pt x="59" y="2159"/>
                      <a:pt x="89" y="2425"/>
                    </a:cubicBezTo>
                    <a:cubicBezTo>
                      <a:pt x="103" y="2558"/>
                      <a:pt x="148" y="2677"/>
                      <a:pt x="162" y="2809"/>
                    </a:cubicBezTo>
                    <a:cubicBezTo>
                      <a:pt x="207" y="3312"/>
                      <a:pt x="0" y="3785"/>
                      <a:pt x="133" y="4303"/>
                    </a:cubicBezTo>
                    <a:cubicBezTo>
                      <a:pt x="178" y="4494"/>
                      <a:pt x="266" y="4672"/>
                      <a:pt x="325" y="4864"/>
                    </a:cubicBezTo>
                    <a:cubicBezTo>
                      <a:pt x="444" y="5278"/>
                      <a:pt x="399" y="5722"/>
                      <a:pt x="592" y="6106"/>
                    </a:cubicBezTo>
                    <a:cubicBezTo>
                      <a:pt x="769" y="6475"/>
                      <a:pt x="1153" y="6727"/>
                      <a:pt x="1552" y="6845"/>
                    </a:cubicBezTo>
                    <a:cubicBezTo>
                      <a:pt x="1777" y="6907"/>
                      <a:pt x="2044" y="6970"/>
                      <a:pt x="2292" y="6970"/>
                    </a:cubicBezTo>
                    <a:cubicBezTo>
                      <a:pt x="2337" y="6970"/>
                      <a:pt x="2381" y="6968"/>
                      <a:pt x="2424" y="6963"/>
                    </a:cubicBezTo>
                    <a:cubicBezTo>
                      <a:pt x="2793" y="6934"/>
                      <a:pt x="2793" y="6889"/>
                      <a:pt x="2809" y="6504"/>
                    </a:cubicBezTo>
                    <a:cubicBezTo>
                      <a:pt x="2852" y="5929"/>
                      <a:pt x="2779" y="5322"/>
                      <a:pt x="2616" y="4760"/>
                    </a:cubicBezTo>
                    <a:cubicBezTo>
                      <a:pt x="2527" y="4465"/>
                      <a:pt x="2424" y="4169"/>
                      <a:pt x="2395" y="3873"/>
                    </a:cubicBezTo>
                    <a:cubicBezTo>
                      <a:pt x="2365" y="3534"/>
                      <a:pt x="2439" y="3164"/>
                      <a:pt x="2306" y="2854"/>
                    </a:cubicBezTo>
                    <a:cubicBezTo>
                      <a:pt x="2188" y="2573"/>
                      <a:pt x="1922" y="2366"/>
                      <a:pt x="1788" y="2100"/>
                    </a:cubicBezTo>
                    <a:cubicBezTo>
                      <a:pt x="1493" y="1479"/>
                      <a:pt x="1433" y="666"/>
                      <a:pt x="1301"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6"/>
              <p:cNvSpPr/>
              <p:nvPr/>
            </p:nvSpPr>
            <p:spPr>
              <a:xfrm>
                <a:off x="10987754" y="3057247"/>
                <a:ext cx="360233" cy="779087"/>
              </a:xfrm>
              <a:custGeom>
                <a:avLst/>
                <a:gdLst/>
                <a:ahLst/>
                <a:cxnLst/>
                <a:rect l="l" t="t" r="r" b="b"/>
                <a:pathLst>
                  <a:path w="3091" h="6685" extrusionOk="0">
                    <a:moveTo>
                      <a:pt x="2613" y="1"/>
                    </a:moveTo>
                    <a:cubicBezTo>
                      <a:pt x="2526" y="1"/>
                      <a:pt x="2421" y="61"/>
                      <a:pt x="2351" y="122"/>
                    </a:cubicBezTo>
                    <a:cubicBezTo>
                      <a:pt x="2011" y="417"/>
                      <a:pt x="1671" y="727"/>
                      <a:pt x="1360" y="1038"/>
                    </a:cubicBezTo>
                    <a:cubicBezTo>
                      <a:pt x="1021" y="1363"/>
                      <a:pt x="696" y="1718"/>
                      <a:pt x="473" y="2116"/>
                    </a:cubicBezTo>
                    <a:cubicBezTo>
                      <a:pt x="237" y="2530"/>
                      <a:pt x="104" y="3003"/>
                      <a:pt x="193" y="3476"/>
                    </a:cubicBezTo>
                    <a:cubicBezTo>
                      <a:pt x="223" y="3728"/>
                      <a:pt x="326" y="3979"/>
                      <a:pt x="282" y="4215"/>
                    </a:cubicBezTo>
                    <a:cubicBezTo>
                      <a:pt x="252" y="4422"/>
                      <a:pt x="134" y="4600"/>
                      <a:pt x="89" y="4792"/>
                    </a:cubicBezTo>
                    <a:cubicBezTo>
                      <a:pt x="0" y="5191"/>
                      <a:pt x="237" y="5591"/>
                      <a:pt x="518" y="5900"/>
                    </a:cubicBezTo>
                    <a:cubicBezTo>
                      <a:pt x="696" y="6078"/>
                      <a:pt x="1508" y="6684"/>
                      <a:pt x="1508" y="6684"/>
                    </a:cubicBezTo>
                    <a:cubicBezTo>
                      <a:pt x="1508" y="6684"/>
                      <a:pt x="2233" y="5768"/>
                      <a:pt x="2440" y="5457"/>
                    </a:cubicBezTo>
                    <a:cubicBezTo>
                      <a:pt x="2617" y="5161"/>
                      <a:pt x="2795" y="4792"/>
                      <a:pt x="2602" y="4511"/>
                    </a:cubicBezTo>
                    <a:cubicBezTo>
                      <a:pt x="2558" y="4438"/>
                      <a:pt x="2484" y="4379"/>
                      <a:pt x="2454" y="4304"/>
                    </a:cubicBezTo>
                    <a:cubicBezTo>
                      <a:pt x="2425" y="4231"/>
                      <a:pt x="2425" y="4156"/>
                      <a:pt x="2440" y="4083"/>
                    </a:cubicBezTo>
                    <a:cubicBezTo>
                      <a:pt x="2484" y="3595"/>
                      <a:pt x="2543" y="3107"/>
                      <a:pt x="2720" y="2649"/>
                    </a:cubicBezTo>
                    <a:cubicBezTo>
                      <a:pt x="2868" y="2309"/>
                      <a:pt x="3090" y="1969"/>
                      <a:pt x="3045" y="1600"/>
                    </a:cubicBezTo>
                    <a:cubicBezTo>
                      <a:pt x="3016" y="1407"/>
                      <a:pt x="2927" y="1230"/>
                      <a:pt x="2854" y="1052"/>
                    </a:cubicBezTo>
                    <a:cubicBezTo>
                      <a:pt x="2765" y="816"/>
                      <a:pt x="2736" y="550"/>
                      <a:pt x="2765" y="299"/>
                    </a:cubicBezTo>
                    <a:cubicBezTo>
                      <a:pt x="2779" y="210"/>
                      <a:pt x="2779" y="122"/>
                      <a:pt x="2720" y="47"/>
                    </a:cubicBezTo>
                    <a:cubicBezTo>
                      <a:pt x="2692" y="14"/>
                      <a:pt x="2654" y="1"/>
                      <a:pt x="2613"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6"/>
              <p:cNvSpPr/>
              <p:nvPr/>
            </p:nvSpPr>
            <p:spPr>
              <a:xfrm>
                <a:off x="10924122" y="4398192"/>
                <a:ext cx="928494" cy="362797"/>
              </a:xfrm>
              <a:custGeom>
                <a:avLst/>
                <a:gdLst/>
                <a:ahLst/>
                <a:cxnLst/>
                <a:rect l="l" t="t" r="r" b="b"/>
                <a:pathLst>
                  <a:path w="7967" h="3113" extrusionOk="0">
                    <a:moveTo>
                      <a:pt x="7964" y="2714"/>
                    </a:moveTo>
                    <a:cubicBezTo>
                      <a:pt x="7965" y="2715"/>
                      <a:pt x="7966" y="2716"/>
                      <a:pt x="7967" y="2717"/>
                    </a:cubicBezTo>
                    <a:cubicBezTo>
                      <a:pt x="7966" y="2716"/>
                      <a:pt x="7965" y="2715"/>
                      <a:pt x="7964" y="2714"/>
                    </a:cubicBezTo>
                    <a:close/>
                    <a:moveTo>
                      <a:pt x="3934" y="0"/>
                    </a:moveTo>
                    <a:cubicBezTo>
                      <a:pt x="3797" y="0"/>
                      <a:pt x="3652" y="25"/>
                      <a:pt x="3488" y="70"/>
                    </a:cubicBezTo>
                    <a:cubicBezTo>
                      <a:pt x="3220" y="155"/>
                      <a:pt x="2965" y="294"/>
                      <a:pt x="2685" y="294"/>
                    </a:cubicBezTo>
                    <a:cubicBezTo>
                      <a:pt x="2672" y="294"/>
                      <a:pt x="2659" y="293"/>
                      <a:pt x="2645" y="293"/>
                    </a:cubicBezTo>
                    <a:cubicBezTo>
                      <a:pt x="2409" y="277"/>
                      <a:pt x="2202" y="159"/>
                      <a:pt x="1965" y="130"/>
                    </a:cubicBezTo>
                    <a:cubicBezTo>
                      <a:pt x="1937" y="127"/>
                      <a:pt x="1910" y="126"/>
                      <a:pt x="1882" y="126"/>
                    </a:cubicBezTo>
                    <a:cubicBezTo>
                      <a:pt x="1456" y="126"/>
                      <a:pt x="1060" y="433"/>
                      <a:pt x="783" y="766"/>
                    </a:cubicBezTo>
                    <a:cubicBezTo>
                      <a:pt x="591" y="987"/>
                      <a:pt x="0" y="1978"/>
                      <a:pt x="0" y="1978"/>
                    </a:cubicBezTo>
                    <a:cubicBezTo>
                      <a:pt x="0" y="1978"/>
                      <a:pt x="1123" y="2687"/>
                      <a:pt x="1522" y="2879"/>
                    </a:cubicBezTo>
                    <a:cubicBezTo>
                      <a:pt x="1732" y="2988"/>
                      <a:pt x="1987" y="3087"/>
                      <a:pt x="2221" y="3087"/>
                    </a:cubicBezTo>
                    <a:cubicBezTo>
                      <a:pt x="2366" y="3087"/>
                      <a:pt x="2503" y="3049"/>
                      <a:pt x="2616" y="2953"/>
                    </a:cubicBezTo>
                    <a:cubicBezTo>
                      <a:pt x="2690" y="2879"/>
                      <a:pt x="2734" y="2790"/>
                      <a:pt x="2823" y="2746"/>
                    </a:cubicBezTo>
                    <a:cubicBezTo>
                      <a:pt x="2897" y="2717"/>
                      <a:pt x="3000" y="2701"/>
                      <a:pt x="3089" y="2701"/>
                    </a:cubicBezTo>
                    <a:cubicBezTo>
                      <a:pt x="3636" y="2701"/>
                      <a:pt x="4198" y="2701"/>
                      <a:pt x="4730" y="2849"/>
                    </a:cubicBezTo>
                    <a:cubicBezTo>
                      <a:pt x="5069" y="2946"/>
                      <a:pt x="5408" y="3113"/>
                      <a:pt x="5747" y="3113"/>
                    </a:cubicBezTo>
                    <a:cubicBezTo>
                      <a:pt x="5822" y="3113"/>
                      <a:pt x="5897" y="3105"/>
                      <a:pt x="5972" y="3086"/>
                    </a:cubicBezTo>
                    <a:cubicBezTo>
                      <a:pt x="6179" y="3042"/>
                      <a:pt x="6370" y="2908"/>
                      <a:pt x="6577" y="2806"/>
                    </a:cubicBezTo>
                    <a:cubicBezTo>
                      <a:pt x="6784" y="2701"/>
                      <a:pt x="7050" y="2613"/>
                      <a:pt x="7272" y="2599"/>
                    </a:cubicBezTo>
                    <a:cubicBezTo>
                      <a:pt x="7374" y="2599"/>
                      <a:pt x="7906" y="2641"/>
                      <a:pt x="7964" y="2714"/>
                    </a:cubicBezTo>
                    <a:lnTo>
                      <a:pt x="7964" y="2714"/>
                    </a:lnTo>
                    <a:cubicBezTo>
                      <a:pt x="7699" y="2330"/>
                      <a:pt x="7419" y="1961"/>
                      <a:pt x="7109" y="1608"/>
                    </a:cubicBezTo>
                    <a:cubicBezTo>
                      <a:pt x="6961" y="1430"/>
                      <a:pt x="6799" y="1253"/>
                      <a:pt x="6577" y="1150"/>
                    </a:cubicBezTo>
                    <a:cubicBezTo>
                      <a:pt x="6252" y="973"/>
                      <a:pt x="5853" y="1016"/>
                      <a:pt x="5513" y="869"/>
                    </a:cubicBezTo>
                    <a:cubicBezTo>
                      <a:pt x="5188" y="750"/>
                      <a:pt x="4951" y="500"/>
                      <a:pt x="4685" y="293"/>
                    </a:cubicBezTo>
                    <a:cubicBezTo>
                      <a:pt x="4424" y="89"/>
                      <a:pt x="4195" y="0"/>
                      <a:pt x="3934"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6"/>
              <p:cNvSpPr/>
              <p:nvPr/>
            </p:nvSpPr>
            <p:spPr>
              <a:xfrm>
                <a:off x="11191006" y="3956494"/>
                <a:ext cx="842602" cy="333545"/>
              </a:xfrm>
              <a:custGeom>
                <a:avLst/>
                <a:gdLst/>
                <a:ahLst/>
                <a:cxnLst/>
                <a:rect l="l" t="t" r="r" b="b"/>
                <a:pathLst>
                  <a:path w="7230" h="2862" extrusionOk="0">
                    <a:moveTo>
                      <a:pt x="2896" y="0"/>
                    </a:moveTo>
                    <a:cubicBezTo>
                      <a:pt x="2553" y="0"/>
                      <a:pt x="2202" y="130"/>
                      <a:pt x="1878" y="269"/>
                    </a:cubicBezTo>
                    <a:cubicBezTo>
                      <a:pt x="1435" y="447"/>
                      <a:pt x="1" y="1200"/>
                      <a:pt x="1" y="1200"/>
                    </a:cubicBezTo>
                    <a:cubicBezTo>
                      <a:pt x="1" y="1200"/>
                      <a:pt x="696" y="2161"/>
                      <a:pt x="1021" y="2427"/>
                    </a:cubicBezTo>
                    <a:cubicBezTo>
                      <a:pt x="1248" y="2603"/>
                      <a:pt x="1517" y="2768"/>
                      <a:pt x="1801" y="2768"/>
                    </a:cubicBezTo>
                    <a:cubicBezTo>
                      <a:pt x="1851" y="2768"/>
                      <a:pt x="1901" y="2763"/>
                      <a:pt x="1952" y="2752"/>
                    </a:cubicBezTo>
                    <a:cubicBezTo>
                      <a:pt x="2292" y="2678"/>
                      <a:pt x="2529" y="2382"/>
                      <a:pt x="2868" y="2339"/>
                    </a:cubicBezTo>
                    <a:cubicBezTo>
                      <a:pt x="2899" y="2334"/>
                      <a:pt x="2930" y="2332"/>
                      <a:pt x="2961" y="2332"/>
                    </a:cubicBezTo>
                    <a:cubicBezTo>
                      <a:pt x="3334" y="2332"/>
                      <a:pt x="3653" y="2645"/>
                      <a:pt x="4021" y="2782"/>
                    </a:cubicBezTo>
                    <a:cubicBezTo>
                      <a:pt x="4176" y="2840"/>
                      <a:pt x="4335" y="2861"/>
                      <a:pt x="4498" y="2861"/>
                    </a:cubicBezTo>
                    <a:cubicBezTo>
                      <a:pt x="4958" y="2861"/>
                      <a:pt x="5444" y="2689"/>
                      <a:pt x="5913" y="2678"/>
                    </a:cubicBezTo>
                    <a:cubicBezTo>
                      <a:pt x="6115" y="2678"/>
                      <a:pt x="6307" y="2711"/>
                      <a:pt x="6506" y="2711"/>
                    </a:cubicBezTo>
                    <a:cubicBezTo>
                      <a:pt x="6540" y="2711"/>
                      <a:pt x="6574" y="2710"/>
                      <a:pt x="6608" y="2707"/>
                    </a:cubicBezTo>
                    <a:cubicBezTo>
                      <a:pt x="6845" y="2678"/>
                      <a:pt x="7081" y="2605"/>
                      <a:pt x="7229" y="2412"/>
                    </a:cubicBezTo>
                    <a:cubicBezTo>
                      <a:pt x="6889" y="1925"/>
                      <a:pt x="6549" y="1436"/>
                      <a:pt x="6209" y="934"/>
                    </a:cubicBezTo>
                    <a:cubicBezTo>
                      <a:pt x="5989" y="632"/>
                      <a:pt x="5707" y="292"/>
                      <a:pt x="5336" y="292"/>
                    </a:cubicBezTo>
                    <a:cubicBezTo>
                      <a:pt x="5307" y="292"/>
                      <a:pt x="5278" y="294"/>
                      <a:pt x="5248" y="299"/>
                    </a:cubicBezTo>
                    <a:cubicBezTo>
                      <a:pt x="5042" y="328"/>
                      <a:pt x="4864" y="476"/>
                      <a:pt x="4671" y="520"/>
                    </a:cubicBezTo>
                    <a:cubicBezTo>
                      <a:pt x="4610" y="535"/>
                      <a:pt x="4550" y="542"/>
                      <a:pt x="4490" y="542"/>
                    </a:cubicBezTo>
                    <a:cubicBezTo>
                      <a:pt x="4039" y="542"/>
                      <a:pt x="3650" y="137"/>
                      <a:pt x="3179" y="33"/>
                    </a:cubicBezTo>
                    <a:cubicBezTo>
                      <a:pt x="3086" y="10"/>
                      <a:pt x="2992" y="0"/>
                      <a:pt x="2896"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6"/>
              <p:cNvSpPr/>
              <p:nvPr/>
            </p:nvSpPr>
            <p:spPr>
              <a:xfrm>
                <a:off x="10767254" y="3667700"/>
                <a:ext cx="833862" cy="1228008"/>
              </a:xfrm>
              <a:custGeom>
                <a:avLst/>
                <a:gdLst/>
                <a:ahLst/>
                <a:cxnLst/>
                <a:rect l="l" t="t" r="r" b="b"/>
                <a:pathLst>
                  <a:path w="7155" h="10537" extrusionOk="0">
                    <a:moveTo>
                      <a:pt x="7047" y="0"/>
                    </a:moveTo>
                    <a:cubicBezTo>
                      <a:pt x="7033" y="0"/>
                      <a:pt x="7019" y="4"/>
                      <a:pt x="7007" y="12"/>
                    </a:cubicBezTo>
                    <a:cubicBezTo>
                      <a:pt x="6948" y="27"/>
                      <a:pt x="5676" y="633"/>
                      <a:pt x="4169" y="2229"/>
                    </a:cubicBezTo>
                    <a:cubicBezTo>
                      <a:pt x="2779" y="3693"/>
                      <a:pt x="932" y="6309"/>
                      <a:pt x="16" y="10418"/>
                    </a:cubicBezTo>
                    <a:cubicBezTo>
                      <a:pt x="0" y="10463"/>
                      <a:pt x="30" y="10522"/>
                      <a:pt x="89" y="10536"/>
                    </a:cubicBezTo>
                    <a:cubicBezTo>
                      <a:pt x="148" y="10536"/>
                      <a:pt x="193" y="10507"/>
                      <a:pt x="207" y="10463"/>
                    </a:cubicBezTo>
                    <a:cubicBezTo>
                      <a:pt x="1110" y="6398"/>
                      <a:pt x="2927" y="3826"/>
                      <a:pt x="4302" y="2377"/>
                    </a:cubicBezTo>
                    <a:cubicBezTo>
                      <a:pt x="5780" y="810"/>
                      <a:pt x="7066" y="189"/>
                      <a:pt x="7081" y="189"/>
                    </a:cubicBezTo>
                    <a:cubicBezTo>
                      <a:pt x="7140" y="160"/>
                      <a:pt x="7155" y="101"/>
                      <a:pt x="7140" y="57"/>
                    </a:cubicBezTo>
                    <a:cubicBezTo>
                      <a:pt x="7119" y="25"/>
                      <a:pt x="7082" y="0"/>
                      <a:pt x="7047"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6"/>
              <p:cNvSpPr/>
              <p:nvPr/>
            </p:nvSpPr>
            <p:spPr>
              <a:xfrm>
                <a:off x="11382254" y="3426106"/>
                <a:ext cx="740861" cy="384008"/>
              </a:xfrm>
              <a:custGeom>
                <a:avLst/>
                <a:gdLst/>
                <a:ahLst/>
                <a:cxnLst/>
                <a:rect l="l" t="t" r="r" b="b"/>
                <a:pathLst>
                  <a:path w="6357" h="3295" extrusionOk="0">
                    <a:moveTo>
                      <a:pt x="4355" y="0"/>
                    </a:moveTo>
                    <a:cubicBezTo>
                      <a:pt x="3972" y="0"/>
                      <a:pt x="3565" y="95"/>
                      <a:pt x="3208" y="134"/>
                    </a:cubicBezTo>
                    <a:cubicBezTo>
                      <a:pt x="2912" y="164"/>
                      <a:pt x="2632" y="193"/>
                      <a:pt x="2366" y="297"/>
                    </a:cubicBezTo>
                    <a:cubicBezTo>
                      <a:pt x="2173" y="386"/>
                      <a:pt x="2011" y="489"/>
                      <a:pt x="1834" y="577"/>
                    </a:cubicBezTo>
                    <a:cubicBezTo>
                      <a:pt x="1449" y="755"/>
                      <a:pt x="991" y="770"/>
                      <a:pt x="651" y="1007"/>
                    </a:cubicBezTo>
                    <a:cubicBezTo>
                      <a:pt x="297" y="1243"/>
                      <a:pt x="104" y="1657"/>
                      <a:pt x="60" y="2071"/>
                    </a:cubicBezTo>
                    <a:cubicBezTo>
                      <a:pt x="15" y="2351"/>
                      <a:pt x="1" y="2676"/>
                      <a:pt x="60" y="2958"/>
                    </a:cubicBezTo>
                    <a:cubicBezTo>
                      <a:pt x="129" y="3233"/>
                      <a:pt x="171" y="3295"/>
                      <a:pt x="365" y="3295"/>
                    </a:cubicBezTo>
                    <a:cubicBezTo>
                      <a:pt x="422" y="3295"/>
                      <a:pt x="491" y="3290"/>
                      <a:pt x="577" y="3283"/>
                    </a:cubicBezTo>
                    <a:cubicBezTo>
                      <a:pt x="1154" y="3224"/>
                      <a:pt x="1745" y="3061"/>
                      <a:pt x="2277" y="2824"/>
                    </a:cubicBezTo>
                    <a:cubicBezTo>
                      <a:pt x="2557" y="2706"/>
                      <a:pt x="2824" y="2558"/>
                      <a:pt x="3119" y="2485"/>
                    </a:cubicBezTo>
                    <a:cubicBezTo>
                      <a:pt x="3460" y="2396"/>
                      <a:pt x="3829" y="2426"/>
                      <a:pt x="4110" y="2248"/>
                    </a:cubicBezTo>
                    <a:cubicBezTo>
                      <a:pt x="4376" y="2085"/>
                      <a:pt x="4538" y="1789"/>
                      <a:pt x="4790" y="1612"/>
                    </a:cubicBezTo>
                    <a:cubicBezTo>
                      <a:pt x="5026" y="1464"/>
                      <a:pt x="5307" y="1421"/>
                      <a:pt x="5573" y="1316"/>
                    </a:cubicBezTo>
                    <a:cubicBezTo>
                      <a:pt x="5706" y="1273"/>
                      <a:pt x="6357" y="873"/>
                      <a:pt x="6120" y="681"/>
                    </a:cubicBezTo>
                    <a:cubicBezTo>
                      <a:pt x="5884" y="518"/>
                      <a:pt x="5647" y="341"/>
                      <a:pt x="5366" y="252"/>
                    </a:cubicBezTo>
                    <a:cubicBezTo>
                      <a:pt x="5233" y="193"/>
                      <a:pt x="5086" y="179"/>
                      <a:pt x="4938" y="104"/>
                    </a:cubicBezTo>
                    <a:cubicBezTo>
                      <a:pt x="4758" y="27"/>
                      <a:pt x="4560" y="0"/>
                      <a:pt x="4355"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6"/>
              <p:cNvSpPr/>
              <p:nvPr/>
            </p:nvSpPr>
            <p:spPr>
              <a:xfrm>
                <a:off x="11103249" y="4077349"/>
                <a:ext cx="201619" cy="46617"/>
              </a:xfrm>
              <a:custGeom>
                <a:avLst/>
                <a:gdLst/>
                <a:ahLst/>
                <a:cxnLst/>
                <a:rect l="l" t="t" r="r" b="b"/>
                <a:pathLst>
                  <a:path w="1730" h="400" extrusionOk="0">
                    <a:moveTo>
                      <a:pt x="1611" y="1"/>
                    </a:moveTo>
                    <a:lnTo>
                      <a:pt x="89" y="192"/>
                    </a:lnTo>
                    <a:cubicBezTo>
                      <a:pt x="44" y="208"/>
                      <a:pt x="0" y="251"/>
                      <a:pt x="15" y="311"/>
                    </a:cubicBezTo>
                    <a:cubicBezTo>
                      <a:pt x="15" y="356"/>
                      <a:pt x="44" y="385"/>
                      <a:pt x="89" y="399"/>
                    </a:cubicBezTo>
                    <a:lnTo>
                      <a:pt x="119" y="399"/>
                    </a:lnTo>
                    <a:lnTo>
                      <a:pt x="1640" y="208"/>
                    </a:lnTo>
                    <a:cubicBezTo>
                      <a:pt x="1700" y="192"/>
                      <a:pt x="1729" y="149"/>
                      <a:pt x="1729" y="89"/>
                    </a:cubicBezTo>
                    <a:cubicBezTo>
                      <a:pt x="1715" y="45"/>
                      <a:pt x="1670" y="1"/>
                      <a:pt x="1611"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6"/>
              <p:cNvSpPr/>
              <p:nvPr/>
            </p:nvSpPr>
            <p:spPr>
              <a:xfrm>
                <a:off x="11134249" y="3751261"/>
                <a:ext cx="72489" cy="271078"/>
              </a:xfrm>
              <a:custGeom>
                <a:avLst/>
                <a:gdLst/>
                <a:ahLst/>
                <a:cxnLst/>
                <a:rect l="l" t="t" r="r" b="b"/>
                <a:pathLst>
                  <a:path w="622" h="2326" extrusionOk="0">
                    <a:moveTo>
                      <a:pt x="296" y="1"/>
                    </a:moveTo>
                    <a:cubicBezTo>
                      <a:pt x="251" y="1"/>
                      <a:pt x="216" y="27"/>
                      <a:pt x="192" y="64"/>
                    </a:cubicBezTo>
                    <a:cubicBezTo>
                      <a:pt x="192" y="93"/>
                      <a:pt x="0" y="641"/>
                      <a:pt x="428" y="2251"/>
                    </a:cubicBezTo>
                    <a:cubicBezTo>
                      <a:pt x="428" y="2281"/>
                      <a:pt x="458" y="2310"/>
                      <a:pt x="503" y="2326"/>
                    </a:cubicBezTo>
                    <a:lnTo>
                      <a:pt x="547" y="2326"/>
                    </a:lnTo>
                    <a:cubicBezTo>
                      <a:pt x="592" y="2310"/>
                      <a:pt x="621" y="2251"/>
                      <a:pt x="621" y="2192"/>
                    </a:cubicBezTo>
                    <a:cubicBezTo>
                      <a:pt x="207" y="655"/>
                      <a:pt x="385" y="138"/>
                      <a:pt x="385" y="138"/>
                    </a:cubicBezTo>
                    <a:cubicBezTo>
                      <a:pt x="399" y="93"/>
                      <a:pt x="369" y="34"/>
                      <a:pt x="326" y="5"/>
                    </a:cubicBezTo>
                    <a:cubicBezTo>
                      <a:pt x="315" y="2"/>
                      <a:pt x="306" y="1"/>
                      <a:pt x="296"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6"/>
              <p:cNvSpPr/>
              <p:nvPr/>
            </p:nvSpPr>
            <p:spPr>
              <a:xfrm>
                <a:off x="10889625" y="4200768"/>
                <a:ext cx="96614" cy="142765"/>
              </a:xfrm>
              <a:custGeom>
                <a:avLst/>
                <a:gdLst/>
                <a:ahLst/>
                <a:cxnLst/>
                <a:rect l="l" t="t" r="r" b="b"/>
                <a:pathLst>
                  <a:path w="829" h="1225" extrusionOk="0">
                    <a:moveTo>
                      <a:pt x="95" y="0"/>
                    </a:moveTo>
                    <a:cubicBezTo>
                      <a:pt x="83" y="0"/>
                      <a:pt x="71" y="2"/>
                      <a:pt x="60" y="6"/>
                    </a:cubicBezTo>
                    <a:cubicBezTo>
                      <a:pt x="15" y="36"/>
                      <a:pt x="0" y="95"/>
                      <a:pt x="30" y="154"/>
                    </a:cubicBezTo>
                    <a:lnTo>
                      <a:pt x="621" y="1173"/>
                    </a:lnTo>
                    <a:cubicBezTo>
                      <a:pt x="635" y="1203"/>
                      <a:pt x="665" y="1218"/>
                      <a:pt x="695" y="1218"/>
                    </a:cubicBezTo>
                    <a:cubicBezTo>
                      <a:pt x="700" y="1223"/>
                      <a:pt x="706" y="1224"/>
                      <a:pt x="714" y="1224"/>
                    </a:cubicBezTo>
                    <a:cubicBezTo>
                      <a:pt x="730" y="1224"/>
                      <a:pt x="749" y="1218"/>
                      <a:pt x="769" y="1218"/>
                    </a:cubicBezTo>
                    <a:cubicBezTo>
                      <a:pt x="813" y="1189"/>
                      <a:pt x="828" y="1129"/>
                      <a:pt x="799" y="1070"/>
                    </a:cubicBezTo>
                    <a:lnTo>
                      <a:pt x="192" y="50"/>
                    </a:lnTo>
                    <a:cubicBezTo>
                      <a:pt x="170" y="17"/>
                      <a:pt x="131" y="0"/>
                      <a:pt x="95"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6"/>
              <p:cNvSpPr/>
              <p:nvPr/>
            </p:nvSpPr>
            <p:spPr>
              <a:xfrm>
                <a:off x="10825759" y="4581514"/>
                <a:ext cx="191479" cy="102324"/>
              </a:xfrm>
              <a:custGeom>
                <a:avLst/>
                <a:gdLst/>
                <a:ahLst/>
                <a:cxnLst/>
                <a:rect l="l" t="t" r="r" b="b"/>
                <a:pathLst>
                  <a:path w="1643" h="878" extrusionOk="0">
                    <a:moveTo>
                      <a:pt x="1527" y="0"/>
                    </a:moveTo>
                    <a:cubicBezTo>
                      <a:pt x="1516" y="0"/>
                      <a:pt x="1505" y="2"/>
                      <a:pt x="1494" y="5"/>
                    </a:cubicBezTo>
                    <a:lnTo>
                      <a:pt x="60" y="685"/>
                    </a:lnTo>
                    <a:cubicBezTo>
                      <a:pt x="16" y="715"/>
                      <a:pt x="1" y="774"/>
                      <a:pt x="16" y="819"/>
                    </a:cubicBezTo>
                    <a:cubicBezTo>
                      <a:pt x="31" y="848"/>
                      <a:pt x="60" y="862"/>
                      <a:pt x="90" y="878"/>
                    </a:cubicBezTo>
                    <a:cubicBezTo>
                      <a:pt x="105" y="878"/>
                      <a:pt x="135" y="878"/>
                      <a:pt x="149" y="862"/>
                    </a:cubicBezTo>
                    <a:lnTo>
                      <a:pt x="1568" y="182"/>
                    </a:lnTo>
                    <a:cubicBezTo>
                      <a:pt x="1627" y="168"/>
                      <a:pt x="1642" y="109"/>
                      <a:pt x="1627" y="64"/>
                    </a:cubicBezTo>
                    <a:cubicBezTo>
                      <a:pt x="1604" y="19"/>
                      <a:pt x="1564" y="0"/>
                      <a:pt x="1527"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16"/>
            <p:cNvGrpSpPr/>
            <p:nvPr/>
          </p:nvGrpSpPr>
          <p:grpSpPr>
            <a:xfrm rot="8770891">
              <a:off x="258614" y="-388509"/>
              <a:ext cx="1072848" cy="1273482"/>
              <a:chOff x="8343850" y="3014476"/>
              <a:chExt cx="1844635" cy="2189600"/>
            </a:xfrm>
          </p:grpSpPr>
          <p:sp>
            <p:nvSpPr>
              <p:cNvPr id="1220" name="Google Shape;1220;p16"/>
              <p:cNvSpPr/>
              <p:nvPr/>
            </p:nvSpPr>
            <p:spPr>
              <a:xfrm>
                <a:off x="8415874" y="3079158"/>
                <a:ext cx="1707231" cy="2059539"/>
              </a:xfrm>
              <a:custGeom>
                <a:avLst/>
                <a:gdLst/>
                <a:ahLst/>
                <a:cxnLst/>
                <a:rect l="l" t="t" r="r" b="b"/>
                <a:pathLst>
                  <a:path w="14649" h="17672" extrusionOk="0">
                    <a:moveTo>
                      <a:pt x="8" y="11341"/>
                    </a:moveTo>
                    <a:cubicBezTo>
                      <a:pt x="5" y="11342"/>
                      <a:pt x="3" y="11343"/>
                      <a:pt x="1" y="11345"/>
                    </a:cubicBezTo>
                    <a:cubicBezTo>
                      <a:pt x="3" y="11343"/>
                      <a:pt x="6" y="11342"/>
                      <a:pt x="8" y="11341"/>
                    </a:cubicBezTo>
                    <a:close/>
                    <a:moveTo>
                      <a:pt x="12023" y="0"/>
                    </a:moveTo>
                    <a:cubicBezTo>
                      <a:pt x="12007" y="0"/>
                      <a:pt x="11991" y="2"/>
                      <a:pt x="11973" y="7"/>
                    </a:cubicBezTo>
                    <a:cubicBezTo>
                      <a:pt x="11885" y="52"/>
                      <a:pt x="11855" y="141"/>
                      <a:pt x="11810" y="229"/>
                    </a:cubicBezTo>
                    <a:cubicBezTo>
                      <a:pt x="11707" y="495"/>
                      <a:pt x="11544" y="732"/>
                      <a:pt x="11323" y="923"/>
                    </a:cubicBezTo>
                    <a:cubicBezTo>
                      <a:pt x="11175" y="1057"/>
                      <a:pt x="10983" y="1189"/>
                      <a:pt x="10850" y="1353"/>
                    </a:cubicBezTo>
                    <a:cubicBezTo>
                      <a:pt x="10614" y="1692"/>
                      <a:pt x="10657" y="2135"/>
                      <a:pt x="10614" y="2549"/>
                    </a:cubicBezTo>
                    <a:cubicBezTo>
                      <a:pt x="10569" y="3081"/>
                      <a:pt x="10362" y="3584"/>
                      <a:pt x="10155" y="4087"/>
                    </a:cubicBezTo>
                    <a:cubicBezTo>
                      <a:pt x="10125" y="4161"/>
                      <a:pt x="10081" y="4234"/>
                      <a:pt x="10022" y="4293"/>
                    </a:cubicBezTo>
                    <a:cubicBezTo>
                      <a:pt x="9948" y="4353"/>
                      <a:pt x="9859" y="4368"/>
                      <a:pt x="9770" y="4412"/>
                    </a:cubicBezTo>
                    <a:cubicBezTo>
                      <a:pt x="9431" y="4589"/>
                      <a:pt x="9402" y="5048"/>
                      <a:pt x="9431" y="5417"/>
                    </a:cubicBezTo>
                    <a:cubicBezTo>
                      <a:pt x="9461" y="5757"/>
                      <a:pt x="9608" y="6585"/>
                      <a:pt x="9668" y="6940"/>
                    </a:cubicBezTo>
                    <a:cubicBezTo>
                      <a:pt x="9504" y="7220"/>
                      <a:pt x="9209" y="7634"/>
                      <a:pt x="8722" y="8181"/>
                    </a:cubicBezTo>
                    <a:cubicBezTo>
                      <a:pt x="8662" y="7930"/>
                      <a:pt x="8603" y="7693"/>
                      <a:pt x="8544" y="7472"/>
                    </a:cubicBezTo>
                    <a:cubicBezTo>
                      <a:pt x="8351" y="6792"/>
                      <a:pt x="8145" y="6201"/>
                      <a:pt x="7938" y="5698"/>
                    </a:cubicBezTo>
                    <a:cubicBezTo>
                      <a:pt x="7983" y="5669"/>
                      <a:pt x="8042" y="5610"/>
                      <a:pt x="8101" y="5535"/>
                    </a:cubicBezTo>
                    <a:cubicBezTo>
                      <a:pt x="8308" y="5299"/>
                      <a:pt x="8470" y="4973"/>
                      <a:pt x="8574" y="4693"/>
                    </a:cubicBezTo>
                    <a:cubicBezTo>
                      <a:pt x="8736" y="4250"/>
                      <a:pt x="8765" y="3747"/>
                      <a:pt x="8544" y="3347"/>
                    </a:cubicBezTo>
                    <a:cubicBezTo>
                      <a:pt x="8337" y="2934"/>
                      <a:pt x="7908" y="2668"/>
                      <a:pt x="7628" y="2299"/>
                    </a:cubicBezTo>
                    <a:cubicBezTo>
                      <a:pt x="7494" y="2121"/>
                      <a:pt x="7391" y="1928"/>
                      <a:pt x="7258" y="1751"/>
                    </a:cubicBezTo>
                    <a:cubicBezTo>
                      <a:pt x="7051" y="1515"/>
                      <a:pt x="6785" y="1323"/>
                      <a:pt x="6534" y="1146"/>
                    </a:cubicBezTo>
                    <a:cubicBezTo>
                      <a:pt x="6016" y="820"/>
                      <a:pt x="5470" y="273"/>
                      <a:pt x="4849" y="214"/>
                    </a:cubicBezTo>
                    <a:cubicBezTo>
                      <a:pt x="4672" y="214"/>
                      <a:pt x="4524" y="155"/>
                      <a:pt x="4361" y="125"/>
                    </a:cubicBezTo>
                    <a:cubicBezTo>
                      <a:pt x="4266" y="112"/>
                      <a:pt x="4172" y="107"/>
                      <a:pt x="4079" y="107"/>
                    </a:cubicBezTo>
                    <a:cubicBezTo>
                      <a:pt x="3853" y="107"/>
                      <a:pt x="3631" y="138"/>
                      <a:pt x="3400" y="170"/>
                    </a:cubicBezTo>
                    <a:cubicBezTo>
                      <a:pt x="3060" y="214"/>
                      <a:pt x="3489" y="953"/>
                      <a:pt x="3592" y="1071"/>
                    </a:cubicBezTo>
                    <a:cubicBezTo>
                      <a:pt x="3799" y="1308"/>
                      <a:pt x="4065" y="1500"/>
                      <a:pt x="4199" y="1766"/>
                    </a:cubicBezTo>
                    <a:cubicBezTo>
                      <a:pt x="4361" y="2062"/>
                      <a:pt x="4361" y="2431"/>
                      <a:pt x="4538" y="2727"/>
                    </a:cubicBezTo>
                    <a:cubicBezTo>
                      <a:pt x="4731" y="3052"/>
                      <a:pt x="5100" y="3229"/>
                      <a:pt x="5381" y="3481"/>
                    </a:cubicBezTo>
                    <a:cubicBezTo>
                      <a:pt x="5632" y="3702"/>
                      <a:pt x="5809" y="3984"/>
                      <a:pt x="6016" y="4250"/>
                    </a:cubicBezTo>
                    <a:cubicBezTo>
                      <a:pt x="6416" y="4766"/>
                      <a:pt x="6903" y="5225"/>
                      <a:pt x="7435" y="5580"/>
                    </a:cubicBezTo>
                    <a:cubicBezTo>
                      <a:pt x="7569" y="5669"/>
                      <a:pt x="7642" y="5728"/>
                      <a:pt x="7716" y="5757"/>
                    </a:cubicBezTo>
                    <a:cubicBezTo>
                      <a:pt x="7923" y="6245"/>
                      <a:pt x="8145" y="6851"/>
                      <a:pt x="8322" y="7531"/>
                    </a:cubicBezTo>
                    <a:cubicBezTo>
                      <a:pt x="8470" y="8063"/>
                      <a:pt x="8603" y="8684"/>
                      <a:pt x="8706" y="9378"/>
                    </a:cubicBezTo>
                    <a:lnTo>
                      <a:pt x="8204" y="9023"/>
                    </a:lnTo>
                    <a:cubicBezTo>
                      <a:pt x="7938" y="8639"/>
                      <a:pt x="7228" y="7590"/>
                      <a:pt x="6962" y="7265"/>
                    </a:cubicBezTo>
                    <a:cubicBezTo>
                      <a:pt x="6637" y="6881"/>
                      <a:pt x="6282" y="6467"/>
                      <a:pt x="5809" y="6349"/>
                    </a:cubicBezTo>
                    <a:cubicBezTo>
                      <a:pt x="5628" y="6296"/>
                      <a:pt x="5432" y="6288"/>
                      <a:pt x="5236" y="6288"/>
                    </a:cubicBezTo>
                    <a:cubicBezTo>
                      <a:pt x="5152" y="6288"/>
                      <a:pt x="5068" y="6289"/>
                      <a:pt x="4984" y="6289"/>
                    </a:cubicBezTo>
                    <a:cubicBezTo>
                      <a:pt x="4660" y="6289"/>
                      <a:pt x="4349" y="6267"/>
                      <a:pt x="4110" y="6053"/>
                    </a:cubicBezTo>
                    <a:cubicBezTo>
                      <a:pt x="3947" y="5890"/>
                      <a:pt x="3844" y="5669"/>
                      <a:pt x="3666" y="5535"/>
                    </a:cubicBezTo>
                    <a:cubicBezTo>
                      <a:pt x="3533" y="5434"/>
                      <a:pt x="3383" y="5395"/>
                      <a:pt x="3227" y="5395"/>
                    </a:cubicBezTo>
                    <a:cubicBezTo>
                      <a:pt x="2948" y="5395"/>
                      <a:pt x="2650" y="5521"/>
                      <a:pt x="2395" y="5653"/>
                    </a:cubicBezTo>
                    <a:cubicBezTo>
                      <a:pt x="1804" y="5949"/>
                      <a:pt x="1227" y="6260"/>
                      <a:pt x="636" y="6556"/>
                    </a:cubicBezTo>
                    <a:cubicBezTo>
                      <a:pt x="665" y="6806"/>
                      <a:pt x="872" y="7013"/>
                      <a:pt x="1079" y="7147"/>
                    </a:cubicBezTo>
                    <a:cubicBezTo>
                      <a:pt x="1301" y="7295"/>
                      <a:pt x="1552" y="7368"/>
                      <a:pt x="1774" y="7502"/>
                    </a:cubicBezTo>
                    <a:cubicBezTo>
                      <a:pt x="2395" y="7841"/>
                      <a:pt x="2868" y="8491"/>
                      <a:pt x="3562" y="8580"/>
                    </a:cubicBezTo>
                    <a:cubicBezTo>
                      <a:pt x="3659" y="8596"/>
                      <a:pt x="3758" y="8600"/>
                      <a:pt x="3857" y="8600"/>
                    </a:cubicBezTo>
                    <a:cubicBezTo>
                      <a:pt x="3995" y="8600"/>
                      <a:pt x="4134" y="8592"/>
                      <a:pt x="4270" y="8592"/>
                    </a:cubicBezTo>
                    <a:cubicBezTo>
                      <a:pt x="4505" y="8592"/>
                      <a:pt x="4730" y="8617"/>
                      <a:pt x="4922" y="8757"/>
                    </a:cubicBezTo>
                    <a:cubicBezTo>
                      <a:pt x="5218" y="8980"/>
                      <a:pt x="5292" y="9394"/>
                      <a:pt x="5588" y="9644"/>
                    </a:cubicBezTo>
                    <a:cubicBezTo>
                      <a:pt x="5767" y="9795"/>
                      <a:pt x="6007" y="9844"/>
                      <a:pt x="6250" y="9844"/>
                    </a:cubicBezTo>
                    <a:cubicBezTo>
                      <a:pt x="6387" y="9844"/>
                      <a:pt x="6524" y="9829"/>
                      <a:pt x="6652" y="9807"/>
                    </a:cubicBezTo>
                    <a:cubicBezTo>
                      <a:pt x="7007" y="9733"/>
                      <a:pt x="7790" y="9394"/>
                      <a:pt x="8130" y="9230"/>
                    </a:cubicBezTo>
                    <a:lnTo>
                      <a:pt x="8751" y="9674"/>
                    </a:lnTo>
                    <a:cubicBezTo>
                      <a:pt x="8943" y="11211"/>
                      <a:pt x="8972" y="13089"/>
                      <a:pt x="8603" y="15276"/>
                    </a:cubicBezTo>
                    <a:lnTo>
                      <a:pt x="8115" y="14626"/>
                    </a:lnTo>
                    <a:cubicBezTo>
                      <a:pt x="8101" y="14271"/>
                      <a:pt x="8056" y="13444"/>
                      <a:pt x="8012" y="13207"/>
                    </a:cubicBezTo>
                    <a:cubicBezTo>
                      <a:pt x="7908" y="12689"/>
                      <a:pt x="7657" y="12157"/>
                      <a:pt x="7184" y="11965"/>
                    </a:cubicBezTo>
                    <a:cubicBezTo>
                      <a:pt x="6948" y="11877"/>
                      <a:pt x="6682" y="11877"/>
                      <a:pt x="6445" y="11759"/>
                    </a:cubicBezTo>
                    <a:cubicBezTo>
                      <a:pt x="6150" y="11625"/>
                      <a:pt x="5972" y="11345"/>
                      <a:pt x="5736" y="11122"/>
                    </a:cubicBezTo>
                    <a:cubicBezTo>
                      <a:pt x="5435" y="10821"/>
                      <a:pt x="5161" y="10675"/>
                      <a:pt x="4786" y="10675"/>
                    </a:cubicBezTo>
                    <a:cubicBezTo>
                      <a:pt x="4683" y="10675"/>
                      <a:pt x="4571" y="10686"/>
                      <a:pt x="4449" y="10708"/>
                    </a:cubicBezTo>
                    <a:cubicBezTo>
                      <a:pt x="4136" y="10759"/>
                      <a:pt x="3833" y="10852"/>
                      <a:pt x="3522" y="10852"/>
                    </a:cubicBezTo>
                    <a:cubicBezTo>
                      <a:pt x="3467" y="10852"/>
                      <a:pt x="3411" y="10849"/>
                      <a:pt x="3355" y="10842"/>
                    </a:cubicBezTo>
                    <a:cubicBezTo>
                      <a:pt x="2942" y="10783"/>
                      <a:pt x="2573" y="10546"/>
                      <a:pt x="2173" y="10531"/>
                    </a:cubicBezTo>
                    <a:cubicBezTo>
                      <a:pt x="1907" y="10531"/>
                      <a:pt x="1656" y="10620"/>
                      <a:pt x="1404" y="10708"/>
                    </a:cubicBezTo>
                    <a:cubicBezTo>
                      <a:pt x="920" y="10900"/>
                      <a:pt x="463" y="11106"/>
                      <a:pt x="8" y="11341"/>
                    </a:cubicBezTo>
                    <a:lnTo>
                      <a:pt x="8" y="11341"/>
                    </a:lnTo>
                    <a:cubicBezTo>
                      <a:pt x="17" y="11337"/>
                      <a:pt x="29" y="11336"/>
                      <a:pt x="42" y="11336"/>
                    </a:cubicBezTo>
                    <a:cubicBezTo>
                      <a:pt x="199" y="11336"/>
                      <a:pt x="645" y="11541"/>
                      <a:pt x="724" y="11581"/>
                    </a:cubicBezTo>
                    <a:cubicBezTo>
                      <a:pt x="947" y="11714"/>
                      <a:pt x="1154" y="11950"/>
                      <a:pt x="1301" y="12157"/>
                    </a:cubicBezTo>
                    <a:cubicBezTo>
                      <a:pt x="1449" y="12350"/>
                      <a:pt x="1568" y="12586"/>
                      <a:pt x="1745" y="12748"/>
                    </a:cubicBezTo>
                    <a:cubicBezTo>
                      <a:pt x="2100" y="13059"/>
                      <a:pt x="2616" y="13073"/>
                      <a:pt x="3075" y="13162"/>
                    </a:cubicBezTo>
                    <a:cubicBezTo>
                      <a:pt x="3666" y="13296"/>
                      <a:pt x="4213" y="13591"/>
                      <a:pt x="4760" y="13887"/>
                    </a:cubicBezTo>
                    <a:cubicBezTo>
                      <a:pt x="4834" y="13931"/>
                      <a:pt x="4922" y="13990"/>
                      <a:pt x="4981" y="14064"/>
                    </a:cubicBezTo>
                    <a:cubicBezTo>
                      <a:pt x="5041" y="14153"/>
                      <a:pt x="5041" y="14271"/>
                      <a:pt x="5085" y="14360"/>
                    </a:cubicBezTo>
                    <a:cubicBezTo>
                      <a:pt x="5233" y="14774"/>
                      <a:pt x="5750" y="14863"/>
                      <a:pt x="6179" y="14877"/>
                    </a:cubicBezTo>
                    <a:cubicBezTo>
                      <a:pt x="6578" y="14877"/>
                      <a:pt x="7598" y="14833"/>
                      <a:pt x="7983" y="14803"/>
                    </a:cubicBezTo>
                    <a:lnTo>
                      <a:pt x="8544" y="15572"/>
                    </a:lnTo>
                    <a:cubicBezTo>
                      <a:pt x="8426" y="16207"/>
                      <a:pt x="8278" y="16857"/>
                      <a:pt x="8085" y="17537"/>
                    </a:cubicBezTo>
                    <a:cubicBezTo>
                      <a:pt x="8071" y="17597"/>
                      <a:pt x="8101" y="17656"/>
                      <a:pt x="8160" y="17671"/>
                    </a:cubicBezTo>
                    <a:lnTo>
                      <a:pt x="8189" y="17671"/>
                    </a:lnTo>
                    <a:cubicBezTo>
                      <a:pt x="8233" y="17671"/>
                      <a:pt x="8278" y="17641"/>
                      <a:pt x="8292" y="17597"/>
                    </a:cubicBezTo>
                    <a:cubicBezTo>
                      <a:pt x="8854" y="15586"/>
                      <a:pt x="9076" y="13783"/>
                      <a:pt x="9106" y="12202"/>
                    </a:cubicBezTo>
                    <a:lnTo>
                      <a:pt x="9120" y="12187"/>
                    </a:lnTo>
                    <a:lnTo>
                      <a:pt x="9549" y="11936"/>
                    </a:lnTo>
                    <a:cubicBezTo>
                      <a:pt x="9593" y="11965"/>
                      <a:pt x="9652" y="12009"/>
                      <a:pt x="9727" y="12054"/>
                    </a:cubicBezTo>
                    <a:cubicBezTo>
                      <a:pt x="9977" y="12216"/>
                      <a:pt x="10332" y="12334"/>
                      <a:pt x="10628" y="12394"/>
                    </a:cubicBezTo>
                    <a:cubicBezTo>
                      <a:pt x="10774" y="12422"/>
                      <a:pt x="10924" y="12438"/>
                      <a:pt x="11073" y="12438"/>
                    </a:cubicBezTo>
                    <a:cubicBezTo>
                      <a:pt x="11393" y="12438"/>
                      <a:pt x="11707" y="12363"/>
                      <a:pt x="11958" y="12172"/>
                    </a:cubicBezTo>
                    <a:cubicBezTo>
                      <a:pt x="12328" y="11906"/>
                      <a:pt x="12520" y="11448"/>
                      <a:pt x="12860" y="11108"/>
                    </a:cubicBezTo>
                    <a:cubicBezTo>
                      <a:pt x="13008" y="10945"/>
                      <a:pt x="13186" y="10827"/>
                      <a:pt x="13348" y="10665"/>
                    </a:cubicBezTo>
                    <a:cubicBezTo>
                      <a:pt x="13747" y="10235"/>
                      <a:pt x="13791" y="9674"/>
                      <a:pt x="14087" y="9187"/>
                    </a:cubicBezTo>
                    <a:cubicBezTo>
                      <a:pt x="14161" y="9068"/>
                      <a:pt x="14279" y="8980"/>
                      <a:pt x="14353" y="8861"/>
                    </a:cubicBezTo>
                    <a:cubicBezTo>
                      <a:pt x="14530" y="8610"/>
                      <a:pt x="14575" y="8300"/>
                      <a:pt x="14605" y="8004"/>
                    </a:cubicBezTo>
                    <a:cubicBezTo>
                      <a:pt x="14634" y="7590"/>
                      <a:pt x="14648" y="7176"/>
                      <a:pt x="14648" y="6777"/>
                    </a:cubicBezTo>
                    <a:cubicBezTo>
                      <a:pt x="14648" y="6452"/>
                      <a:pt x="14648" y="6112"/>
                      <a:pt x="14457" y="5860"/>
                    </a:cubicBezTo>
                    <a:cubicBezTo>
                      <a:pt x="13984" y="6437"/>
                      <a:pt x="13495" y="7206"/>
                      <a:pt x="12890" y="7649"/>
                    </a:cubicBezTo>
                    <a:cubicBezTo>
                      <a:pt x="12608" y="7841"/>
                      <a:pt x="12254" y="7900"/>
                      <a:pt x="11988" y="8107"/>
                    </a:cubicBezTo>
                    <a:cubicBezTo>
                      <a:pt x="11692" y="8343"/>
                      <a:pt x="11574" y="8743"/>
                      <a:pt x="11367" y="9053"/>
                    </a:cubicBezTo>
                    <a:cubicBezTo>
                      <a:pt x="11175" y="9334"/>
                      <a:pt x="10923" y="9556"/>
                      <a:pt x="10687" y="9807"/>
                    </a:cubicBezTo>
                    <a:cubicBezTo>
                      <a:pt x="10243" y="10265"/>
                      <a:pt x="9859" y="10813"/>
                      <a:pt x="9579" y="11404"/>
                    </a:cubicBezTo>
                    <a:cubicBezTo>
                      <a:pt x="9504" y="11552"/>
                      <a:pt x="9461" y="11654"/>
                      <a:pt x="9461" y="11729"/>
                    </a:cubicBezTo>
                    <a:lnTo>
                      <a:pt x="9106" y="11936"/>
                    </a:lnTo>
                    <a:cubicBezTo>
                      <a:pt x="9106" y="11093"/>
                      <a:pt x="9061" y="10324"/>
                      <a:pt x="8958" y="9630"/>
                    </a:cubicBezTo>
                    <a:cubicBezTo>
                      <a:pt x="8972" y="9615"/>
                      <a:pt x="8958" y="9600"/>
                      <a:pt x="8958" y="9585"/>
                    </a:cubicBezTo>
                    <a:cubicBezTo>
                      <a:pt x="8899" y="9187"/>
                      <a:pt x="8840" y="8802"/>
                      <a:pt x="8765" y="8448"/>
                    </a:cubicBezTo>
                    <a:cubicBezTo>
                      <a:pt x="9327" y="7856"/>
                      <a:pt x="9652" y="7398"/>
                      <a:pt x="9830" y="7088"/>
                    </a:cubicBezTo>
                    <a:cubicBezTo>
                      <a:pt x="10141" y="7029"/>
                      <a:pt x="10850" y="6925"/>
                      <a:pt x="11057" y="6851"/>
                    </a:cubicBezTo>
                    <a:cubicBezTo>
                      <a:pt x="11500" y="6703"/>
                      <a:pt x="11944" y="6452"/>
                      <a:pt x="12062" y="6008"/>
                    </a:cubicBezTo>
                    <a:cubicBezTo>
                      <a:pt x="12121" y="5787"/>
                      <a:pt x="12092" y="5565"/>
                      <a:pt x="12165" y="5344"/>
                    </a:cubicBezTo>
                    <a:cubicBezTo>
                      <a:pt x="12254" y="5077"/>
                      <a:pt x="12490" y="4900"/>
                      <a:pt x="12653" y="4678"/>
                    </a:cubicBezTo>
                    <a:cubicBezTo>
                      <a:pt x="12979" y="4264"/>
                      <a:pt x="13097" y="3732"/>
                      <a:pt x="13081" y="3215"/>
                    </a:cubicBezTo>
                    <a:cubicBezTo>
                      <a:pt x="13081" y="2697"/>
                      <a:pt x="12949" y="2180"/>
                      <a:pt x="12786" y="1692"/>
                    </a:cubicBezTo>
                    <a:cubicBezTo>
                      <a:pt x="12653" y="1219"/>
                      <a:pt x="12490" y="746"/>
                      <a:pt x="12313" y="288"/>
                    </a:cubicBezTo>
                    <a:cubicBezTo>
                      <a:pt x="12260" y="156"/>
                      <a:pt x="12160" y="0"/>
                      <a:pt x="1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6"/>
              <p:cNvSpPr/>
              <p:nvPr/>
            </p:nvSpPr>
            <p:spPr>
              <a:xfrm>
                <a:off x="8343850" y="3014476"/>
                <a:ext cx="1844635" cy="2189600"/>
              </a:xfrm>
              <a:custGeom>
                <a:avLst/>
                <a:gdLst/>
                <a:ahLst/>
                <a:cxnLst/>
                <a:rect l="l" t="t" r="r" b="b"/>
                <a:pathLst>
                  <a:path w="15828" h="18788" extrusionOk="0">
                    <a:moveTo>
                      <a:pt x="10315" y="4391"/>
                    </a:moveTo>
                    <a:lnTo>
                      <a:pt x="10318" y="4395"/>
                    </a:lnTo>
                    <a:lnTo>
                      <a:pt x="10318" y="4395"/>
                    </a:lnTo>
                    <a:cubicBezTo>
                      <a:pt x="10318" y="4396"/>
                      <a:pt x="10318" y="4396"/>
                      <a:pt x="10318" y="4396"/>
                    </a:cubicBezTo>
                    <a:lnTo>
                      <a:pt x="10318" y="4396"/>
                    </a:lnTo>
                    <a:lnTo>
                      <a:pt x="10315" y="4391"/>
                    </a:lnTo>
                    <a:close/>
                    <a:moveTo>
                      <a:pt x="4683" y="1212"/>
                    </a:moveTo>
                    <a:cubicBezTo>
                      <a:pt x="4757" y="1212"/>
                      <a:pt x="4817" y="1228"/>
                      <a:pt x="4890" y="1242"/>
                    </a:cubicBezTo>
                    <a:cubicBezTo>
                      <a:pt x="4935" y="1242"/>
                      <a:pt x="5008" y="1257"/>
                      <a:pt x="5097" y="1287"/>
                    </a:cubicBezTo>
                    <a:cubicBezTo>
                      <a:pt x="5186" y="1301"/>
                      <a:pt x="5290" y="1316"/>
                      <a:pt x="5422" y="1331"/>
                    </a:cubicBezTo>
                    <a:cubicBezTo>
                      <a:pt x="5467" y="1331"/>
                      <a:pt x="5497" y="1346"/>
                      <a:pt x="5556" y="1360"/>
                    </a:cubicBezTo>
                    <a:cubicBezTo>
                      <a:pt x="5629" y="1375"/>
                      <a:pt x="5718" y="1419"/>
                      <a:pt x="5822" y="1464"/>
                    </a:cubicBezTo>
                    <a:cubicBezTo>
                      <a:pt x="5895" y="1508"/>
                      <a:pt x="5969" y="1553"/>
                      <a:pt x="6058" y="1612"/>
                    </a:cubicBezTo>
                    <a:cubicBezTo>
                      <a:pt x="6176" y="1685"/>
                      <a:pt x="6295" y="1774"/>
                      <a:pt x="6427" y="1878"/>
                    </a:cubicBezTo>
                    <a:cubicBezTo>
                      <a:pt x="6561" y="1981"/>
                      <a:pt x="6693" y="2070"/>
                      <a:pt x="6841" y="2174"/>
                    </a:cubicBezTo>
                    <a:cubicBezTo>
                      <a:pt x="6959" y="2262"/>
                      <a:pt x="7093" y="2336"/>
                      <a:pt x="7182" y="2424"/>
                    </a:cubicBezTo>
                    <a:cubicBezTo>
                      <a:pt x="7284" y="2499"/>
                      <a:pt x="7373" y="2572"/>
                      <a:pt x="7432" y="2661"/>
                    </a:cubicBezTo>
                    <a:cubicBezTo>
                      <a:pt x="7477" y="2720"/>
                      <a:pt x="7536" y="2794"/>
                      <a:pt x="7580" y="2883"/>
                    </a:cubicBezTo>
                    <a:cubicBezTo>
                      <a:pt x="7639" y="2972"/>
                      <a:pt x="7714" y="3075"/>
                      <a:pt x="7802" y="3193"/>
                    </a:cubicBezTo>
                    <a:cubicBezTo>
                      <a:pt x="7891" y="3311"/>
                      <a:pt x="7980" y="3415"/>
                      <a:pt x="8083" y="3518"/>
                    </a:cubicBezTo>
                    <a:lnTo>
                      <a:pt x="8275" y="3711"/>
                    </a:lnTo>
                    <a:cubicBezTo>
                      <a:pt x="8378" y="3800"/>
                      <a:pt x="8453" y="3873"/>
                      <a:pt x="8526" y="3947"/>
                    </a:cubicBezTo>
                    <a:cubicBezTo>
                      <a:pt x="8556" y="3991"/>
                      <a:pt x="8585" y="4021"/>
                      <a:pt x="8615" y="4066"/>
                    </a:cubicBezTo>
                    <a:cubicBezTo>
                      <a:pt x="8630" y="4095"/>
                      <a:pt x="8660" y="4125"/>
                      <a:pt x="8674" y="4154"/>
                    </a:cubicBezTo>
                    <a:cubicBezTo>
                      <a:pt x="8703" y="4213"/>
                      <a:pt x="8719" y="4273"/>
                      <a:pt x="8733" y="4346"/>
                    </a:cubicBezTo>
                    <a:cubicBezTo>
                      <a:pt x="8748" y="4405"/>
                      <a:pt x="8763" y="4480"/>
                      <a:pt x="8763" y="4553"/>
                    </a:cubicBezTo>
                    <a:cubicBezTo>
                      <a:pt x="8763" y="4627"/>
                      <a:pt x="8748" y="4716"/>
                      <a:pt x="8733" y="4805"/>
                    </a:cubicBezTo>
                    <a:cubicBezTo>
                      <a:pt x="8719" y="4878"/>
                      <a:pt x="8703" y="4967"/>
                      <a:pt x="8660" y="5055"/>
                    </a:cubicBezTo>
                    <a:cubicBezTo>
                      <a:pt x="8615" y="5174"/>
                      <a:pt x="8556" y="5307"/>
                      <a:pt x="8496" y="5426"/>
                    </a:cubicBezTo>
                    <a:cubicBezTo>
                      <a:pt x="8467" y="5485"/>
                      <a:pt x="8437" y="5544"/>
                      <a:pt x="8394" y="5588"/>
                    </a:cubicBezTo>
                    <a:cubicBezTo>
                      <a:pt x="8379" y="5617"/>
                      <a:pt x="8364" y="5644"/>
                      <a:pt x="8349" y="5666"/>
                    </a:cubicBezTo>
                    <a:lnTo>
                      <a:pt x="8349" y="5666"/>
                    </a:lnTo>
                    <a:cubicBezTo>
                      <a:pt x="7866" y="5342"/>
                      <a:pt x="7429" y="4932"/>
                      <a:pt x="7077" y="4464"/>
                    </a:cubicBezTo>
                    <a:cubicBezTo>
                      <a:pt x="6989" y="4346"/>
                      <a:pt x="6886" y="4213"/>
                      <a:pt x="6768" y="4066"/>
                    </a:cubicBezTo>
                    <a:cubicBezTo>
                      <a:pt x="6664" y="3918"/>
                      <a:pt x="6531" y="3770"/>
                      <a:pt x="6368" y="3622"/>
                    </a:cubicBezTo>
                    <a:cubicBezTo>
                      <a:pt x="6279" y="3534"/>
                      <a:pt x="6191" y="3474"/>
                      <a:pt x="6102" y="3415"/>
                    </a:cubicBezTo>
                    <a:cubicBezTo>
                      <a:pt x="6043" y="3356"/>
                      <a:pt x="5984" y="3327"/>
                      <a:pt x="5925" y="3282"/>
                    </a:cubicBezTo>
                    <a:cubicBezTo>
                      <a:pt x="5851" y="3223"/>
                      <a:pt x="5792" y="3163"/>
                      <a:pt x="5733" y="3120"/>
                    </a:cubicBezTo>
                    <a:lnTo>
                      <a:pt x="5674" y="3061"/>
                    </a:lnTo>
                    <a:cubicBezTo>
                      <a:pt x="5659" y="3031"/>
                      <a:pt x="5644" y="3016"/>
                      <a:pt x="5629" y="3001"/>
                    </a:cubicBezTo>
                    <a:cubicBezTo>
                      <a:pt x="5615" y="2972"/>
                      <a:pt x="5599" y="2927"/>
                      <a:pt x="5585" y="2868"/>
                    </a:cubicBezTo>
                    <a:cubicBezTo>
                      <a:pt x="5570" y="2838"/>
                      <a:pt x="5556" y="2779"/>
                      <a:pt x="5540" y="2735"/>
                    </a:cubicBezTo>
                    <a:cubicBezTo>
                      <a:pt x="5511" y="2647"/>
                      <a:pt x="5497" y="2543"/>
                      <a:pt x="5467" y="2440"/>
                    </a:cubicBezTo>
                    <a:cubicBezTo>
                      <a:pt x="5437" y="2321"/>
                      <a:pt x="5392" y="2203"/>
                      <a:pt x="5319" y="2070"/>
                    </a:cubicBezTo>
                    <a:cubicBezTo>
                      <a:pt x="5260" y="1951"/>
                      <a:pt x="5201" y="1863"/>
                      <a:pt x="5142" y="1789"/>
                    </a:cubicBezTo>
                    <a:cubicBezTo>
                      <a:pt x="5038" y="1656"/>
                      <a:pt x="4935" y="1567"/>
                      <a:pt x="4860" y="1478"/>
                    </a:cubicBezTo>
                    <a:lnTo>
                      <a:pt x="4639" y="1257"/>
                    </a:lnTo>
                    <a:lnTo>
                      <a:pt x="4624" y="1242"/>
                    </a:lnTo>
                    <a:cubicBezTo>
                      <a:pt x="4620" y="1233"/>
                      <a:pt x="4614" y="1225"/>
                      <a:pt x="4608" y="1216"/>
                    </a:cubicBezTo>
                    <a:lnTo>
                      <a:pt x="4608" y="1216"/>
                    </a:lnTo>
                    <a:cubicBezTo>
                      <a:pt x="4633" y="1213"/>
                      <a:pt x="4658" y="1212"/>
                      <a:pt x="4683" y="1212"/>
                    </a:cubicBezTo>
                    <a:close/>
                    <a:moveTo>
                      <a:pt x="12604" y="1590"/>
                    </a:moveTo>
                    <a:cubicBezTo>
                      <a:pt x="12702" y="1861"/>
                      <a:pt x="12792" y="2135"/>
                      <a:pt x="12872" y="2410"/>
                    </a:cubicBezTo>
                    <a:cubicBezTo>
                      <a:pt x="12946" y="2647"/>
                      <a:pt x="13020" y="2883"/>
                      <a:pt x="13064" y="3120"/>
                    </a:cubicBezTo>
                    <a:cubicBezTo>
                      <a:pt x="13108" y="3341"/>
                      <a:pt x="13138" y="3563"/>
                      <a:pt x="13153" y="3770"/>
                    </a:cubicBezTo>
                    <a:lnTo>
                      <a:pt x="13153" y="3829"/>
                    </a:lnTo>
                    <a:cubicBezTo>
                      <a:pt x="13153" y="4036"/>
                      <a:pt x="13124" y="4228"/>
                      <a:pt x="13064" y="4405"/>
                    </a:cubicBezTo>
                    <a:cubicBezTo>
                      <a:pt x="13049" y="4494"/>
                      <a:pt x="13005" y="4582"/>
                      <a:pt x="12976" y="4671"/>
                    </a:cubicBezTo>
                    <a:cubicBezTo>
                      <a:pt x="12931" y="4746"/>
                      <a:pt x="12887" y="4819"/>
                      <a:pt x="12842" y="4878"/>
                    </a:cubicBezTo>
                    <a:cubicBezTo>
                      <a:pt x="12813" y="4923"/>
                      <a:pt x="12769" y="4967"/>
                      <a:pt x="12724" y="5012"/>
                    </a:cubicBezTo>
                    <a:cubicBezTo>
                      <a:pt x="12694" y="5055"/>
                      <a:pt x="12651" y="5100"/>
                      <a:pt x="12606" y="5144"/>
                    </a:cubicBezTo>
                    <a:cubicBezTo>
                      <a:pt x="12547" y="5219"/>
                      <a:pt x="12487" y="5292"/>
                      <a:pt x="12428" y="5381"/>
                    </a:cubicBezTo>
                    <a:cubicBezTo>
                      <a:pt x="12355" y="5485"/>
                      <a:pt x="12296" y="5588"/>
                      <a:pt x="12251" y="5721"/>
                    </a:cubicBezTo>
                    <a:cubicBezTo>
                      <a:pt x="12221" y="5810"/>
                      <a:pt x="12207" y="5899"/>
                      <a:pt x="12192" y="5972"/>
                    </a:cubicBezTo>
                    <a:cubicBezTo>
                      <a:pt x="12178" y="6090"/>
                      <a:pt x="12178" y="6194"/>
                      <a:pt x="12162" y="6267"/>
                    </a:cubicBezTo>
                    <a:cubicBezTo>
                      <a:pt x="12162" y="6297"/>
                      <a:pt x="12162" y="6327"/>
                      <a:pt x="12148" y="6356"/>
                    </a:cubicBezTo>
                    <a:lnTo>
                      <a:pt x="12148" y="6415"/>
                    </a:lnTo>
                    <a:cubicBezTo>
                      <a:pt x="12133" y="6431"/>
                      <a:pt x="12133" y="6445"/>
                      <a:pt x="12118" y="6474"/>
                    </a:cubicBezTo>
                    <a:cubicBezTo>
                      <a:pt x="12103" y="6504"/>
                      <a:pt x="12074" y="6534"/>
                      <a:pt x="12044" y="6578"/>
                    </a:cubicBezTo>
                    <a:cubicBezTo>
                      <a:pt x="12000" y="6622"/>
                      <a:pt x="11912" y="6681"/>
                      <a:pt x="11823" y="6740"/>
                    </a:cubicBezTo>
                    <a:cubicBezTo>
                      <a:pt x="11734" y="6785"/>
                      <a:pt x="11616" y="6845"/>
                      <a:pt x="11512" y="6874"/>
                    </a:cubicBezTo>
                    <a:lnTo>
                      <a:pt x="11482" y="6874"/>
                    </a:lnTo>
                    <a:cubicBezTo>
                      <a:pt x="11468" y="6888"/>
                      <a:pt x="11439" y="6888"/>
                      <a:pt x="11409" y="6904"/>
                    </a:cubicBezTo>
                    <a:cubicBezTo>
                      <a:pt x="11334" y="6918"/>
                      <a:pt x="11261" y="6933"/>
                      <a:pt x="11172" y="6947"/>
                    </a:cubicBezTo>
                    <a:cubicBezTo>
                      <a:pt x="11038" y="6974"/>
                      <a:pt x="10903" y="7001"/>
                      <a:pt x="10769" y="7017"/>
                    </a:cubicBezTo>
                    <a:lnTo>
                      <a:pt x="10769" y="7017"/>
                    </a:lnTo>
                    <a:cubicBezTo>
                      <a:pt x="10748" y="6898"/>
                      <a:pt x="10725" y="6768"/>
                      <a:pt x="10699" y="6638"/>
                    </a:cubicBezTo>
                    <a:cubicBezTo>
                      <a:pt x="10684" y="6490"/>
                      <a:pt x="10655" y="6356"/>
                      <a:pt x="10640" y="6224"/>
                    </a:cubicBezTo>
                    <a:cubicBezTo>
                      <a:pt x="10640" y="6165"/>
                      <a:pt x="10625" y="6105"/>
                      <a:pt x="10625" y="6046"/>
                    </a:cubicBezTo>
                    <a:cubicBezTo>
                      <a:pt x="10611" y="6001"/>
                      <a:pt x="10611" y="5958"/>
                      <a:pt x="10611" y="5928"/>
                    </a:cubicBezTo>
                    <a:cubicBezTo>
                      <a:pt x="10611" y="5869"/>
                      <a:pt x="10595" y="5810"/>
                      <a:pt x="10595" y="5751"/>
                    </a:cubicBezTo>
                    <a:cubicBezTo>
                      <a:pt x="10595" y="5692"/>
                      <a:pt x="10611" y="5647"/>
                      <a:pt x="10611" y="5588"/>
                    </a:cubicBezTo>
                    <a:cubicBezTo>
                      <a:pt x="10611" y="5558"/>
                      <a:pt x="10625" y="5528"/>
                      <a:pt x="10625" y="5514"/>
                    </a:cubicBezTo>
                    <a:cubicBezTo>
                      <a:pt x="10640" y="5499"/>
                      <a:pt x="10640" y="5485"/>
                      <a:pt x="10640" y="5469"/>
                    </a:cubicBezTo>
                    <a:lnTo>
                      <a:pt x="10655" y="5455"/>
                    </a:lnTo>
                    <a:cubicBezTo>
                      <a:pt x="10684" y="5455"/>
                      <a:pt x="10729" y="5440"/>
                      <a:pt x="10788" y="5410"/>
                    </a:cubicBezTo>
                    <a:cubicBezTo>
                      <a:pt x="10818" y="5396"/>
                      <a:pt x="10847" y="5381"/>
                      <a:pt x="10891" y="5366"/>
                    </a:cubicBezTo>
                    <a:cubicBezTo>
                      <a:pt x="10921" y="5337"/>
                      <a:pt x="10966" y="5307"/>
                      <a:pt x="10995" y="5278"/>
                    </a:cubicBezTo>
                    <a:cubicBezTo>
                      <a:pt x="11054" y="5233"/>
                      <a:pt x="11098" y="5189"/>
                      <a:pt x="11128" y="5144"/>
                    </a:cubicBezTo>
                    <a:cubicBezTo>
                      <a:pt x="11172" y="5085"/>
                      <a:pt x="11202" y="5026"/>
                      <a:pt x="11232" y="4967"/>
                    </a:cubicBezTo>
                    <a:cubicBezTo>
                      <a:pt x="11261" y="4923"/>
                      <a:pt x="11275" y="4878"/>
                      <a:pt x="11291" y="4848"/>
                    </a:cubicBezTo>
                    <a:cubicBezTo>
                      <a:pt x="11394" y="4598"/>
                      <a:pt x="11498" y="4346"/>
                      <a:pt x="11586" y="4066"/>
                    </a:cubicBezTo>
                    <a:cubicBezTo>
                      <a:pt x="11689" y="3784"/>
                      <a:pt x="11764" y="3474"/>
                      <a:pt x="11793" y="3163"/>
                    </a:cubicBezTo>
                    <a:cubicBezTo>
                      <a:pt x="11807" y="3031"/>
                      <a:pt x="11807" y="2927"/>
                      <a:pt x="11807" y="2824"/>
                    </a:cubicBezTo>
                    <a:cubicBezTo>
                      <a:pt x="11823" y="2750"/>
                      <a:pt x="11823" y="2676"/>
                      <a:pt x="11823" y="2602"/>
                    </a:cubicBezTo>
                    <a:cubicBezTo>
                      <a:pt x="11837" y="2513"/>
                      <a:pt x="11852" y="2440"/>
                      <a:pt x="11867" y="2365"/>
                    </a:cubicBezTo>
                    <a:cubicBezTo>
                      <a:pt x="11882" y="2336"/>
                      <a:pt x="11882" y="2321"/>
                      <a:pt x="11896" y="2292"/>
                    </a:cubicBezTo>
                    <a:cubicBezTo>
                      <a:pt x="11912" y="2277"/>
                      <a:pt x="11912" y="2247"/>
                      <a:pt x="11926" y="2233"/>
                    </a:cubicBezTo>
                    <a:lnTo>
                      <a:pt x="11971" y="2188"/>
                    </a:lnTo>
                    <a:cubicBezTo>
                      <a:pt x="12000" y="2144"/>
                      <a:pt x="12059" y="2115"/>
                      <a:pt x="12118" y="2055"/>
                    </a:cubicBezTo>
                    <a:cubicBezTo>
                      <a:pt x="12178" y="2010"/>
                      <a:pt x="12237" y="1951"/>
                      <a:pt x="12325" y="1892"/>
                    </a:cubicBezTo>
                    <a:cubicBezTo>
                      <a:pt x="12425" y="1798"/>
                      <a:pt x="12519" y="1697"/>
                      <a:pt x="12604" y="1590"/>
                    </a:cubicBezTo>
                    <a:close/>
                    <a:moveTo>
                      <a:pt x="9492" y="5939"/>
                    </a:moveTo>
                    <a:lnTo>
                      <a:pt x="9492" y="5939"/>
                    </a:lnTo>
                    <a:cubicBezTo>
                      <a:pt x="9494" y="5966"/>
                      <a:pt x="9497" y="5992"/>
                      <a:pt x="9502" y="6017"/>
                    </a:cubicBezTo>
                    <a:cubicBezTo>
                      <a:pt x="9502" y="6076"/>
                      <a:pt x="9502" y="6135"/>
                      <a:pt x="9517" y="6194"/>
                    </a:cubicBezTo>
                    <a:cubicBezTo>
                      <a:pt x="9531" y="6297"/>
                      <a:pt x="9547" y="6415"/>
                      <a:pt x="9561" y="6534"/>
                    </a:cubicBezTo>
                    <a:cubicBezTo>
                      <a:pt x="9590" y="6726"/>
                      <a:pt x="9620" y="6933"/>
                      <a:pt x="9649" y="7125"/>
                    </a:cubicBezTo>
                    <a:cubicBezTo>
                      <a:pt x="9664" y="7214"/>
                      <a:pt x="9679" y="7303"/>
                      <a:pt x="9692" y="7385"/>
                    </a:cubicBezTo>
                    <a:lnTo>
                      <a:pt x="9692" y="7385"/>
                    </a:lnTo>
                    <a:cubicBezTo>
                      <a:pt x="9663" y="7431"/>
                      <a:pt x="9631" y="7480"/>
                      <a:pt x="9595" y="7532"/>
                    </a:cubicBezTo>
                    <a:lnTo>
                      <a:pt x="9595" y="7532"/>
                    </a:lnTo>
                    <a:cubicBezTo>
                      <a:pt x="9470" y="7111"/>
                      <a:pt x="9337" y="6729"/>
                      <a:pt x="9205" y="6383"/>
                    </a:cubicBezTo>
                    <a:lnTo>
                      <a:pt x="9205" y="6383"/>
                    </a:lnTo>
                    <a:cubicBezTo>
                      <a:pt x="9245" y="6328"/>
                      <a:pt x="9284" y="6268"/>
                      <a:pt x="9324" y="6208"/>
                    </a:cubicBezTo>
                    <a:cubicBezTo>
                      <a:pt x="9387" y="6124"/>
                      <a:pt x="9443" y="6033"/>
                      <a:pt x="9492" y="5939"/>
                    </a:cubicBezTo>
                    <a:close/>
                    <a:moveTo>
                      <a:pt x="3855" y="6504"/>
                    </a:moveTo>
                    <a:cubicBezTo>
                      <a:pt x="3885" y="6504"/>
                      <a:pt x="3900" y="6504"/>
                      <a:pt x="3914" y="6519"/>
                    </a:cubicBezTo>
                    <a:cubicBezTo>
                      <a:pt x="3930" y="6519"/>
                      <a:pt x="3930" y="6519"/>
                      <a:pt x="3944" y="6534"/>
                    </a:cubicBezTo>
                    <a:lnTo>
                      <a:pt x="3973" y="6563"/>
                    </a:lnTo>
                    <a:cubicBezTo>
                      <a:pt x="3989" y="6578"/>
                      <a:pt x="4018" y="6608"/>
                      <a:pt x="4033" y="6638"/>
                    </a:cubicBezTo>
                    <a:cubicBezTo>
                      <a:pt x="4062" y="6681"/>
                      <a:pt x="4107" y="6740"/>
                      <a:pt x="4151" y="6800"/>
                    </a:cubicBezTo>
                    <a:cubicBezTo>
                      <a:pt x="4210" y="6874"/>
                      <a:pt x="4269" y="6947"/>
                      <a:pt x="4358" y="7022"/>
                    </a:cubicBezTo>
                    <a:cubicBezTo>
                      <a:pt x="4446" y="7111"/>
                      <a:pt x="4565" y="7184"/>
                      <a:pt x="4683" y="7243"/>
                    </a:cubicBezTo>
                    <a:cubicBezTo>
                      <a:pt x="4757" y="7273"/>
                      <a:pt x="4846" y="7302"/>
                      <a:pt x="4935" y="7332"/>
                    </a:cubicBezTo>
                    <a:cubicBezTo>
                      <a:pt x="5053" y="7361"/>
                      <a:pt x="5171" y="7377"/>
                      <a:pt x="5290" y="7391"/>
                    </a:cubicBezTo>
                    <a:cubicBezTo>
                      <a:pt x="5408" y="7406"/>
                      <a:pt x="5511" y="7406"/>
                      <a:pt x="5599" y="7406"/>
                    </a:cubicBezTo>
                    <a:lnTo>
                      <a:pt x="6102" y="7406"/>
                    </a:lnTo>
                    <a:cubicBezTo>
                      <a:pt x="6176" y="7420"/>
                      <a:pt x="6236" y="7420"/>
                      <a:pt x="6279" y="7436"/>
                    </a:cubicBezTo>
                    <a:cubicBezTo>
                      <a:pt x="6354" y="7450"/>
                      <a:pt x="6413" y="7480"/>
                      <a:pt x="6486" y="7524"/>
                    </a:cubicBezTo>
                    <a:cubicBezTo>
                      <a:pt x="6531" y="7554"/>
                      <a:pt x="6590" y="7584"/>
                      <a:pt x="6634" y="7627"/>
                    </a:cubicBezTo>
                    <a:cubicBezTo>
                      <a:pt x="6723" y="7702"/>
                      <a:pt x="6797" y="7775"/>
                      <a:pt x="6886" y="7879"/>
                    </a:cubicBezTo>
                    <a:cubicBezTo>
                      <a:pt x="6975" y="7968"/>
                      <a:pt x="7063" y="8071"/>
                      <a:pt x="7137" y="8175"/>
                    </a:cubicBezTo>
                    <a:cubicBezTo>
                      <a:pt x="7166" y="8204"/>
                      <a:pt x="7211" y="8248"/>
                      <a:pt x="7255" y="8307"/>
                    </a:cubicBezTo>
                    <a:cubicBezTo>
                      <a:pt x="7329" y="8411"/>
                      <a:pt x="7418" y="8530"/>
                      <a:pt x="7521" y="8677"/>
                    </a:cubicBezTo>
                    <a:cubicBezTo>
                      <a:pt x="7669" y="8884"/>
                      <a:pt x="7832" y="9135"/>
                      <a:pt x="7994" y="9342"/>
                    </a:cubicBezTo>
                    <a:cubicBezTo>
                      <a:pt x="8025" y="9388"/>
                      <a:pt x="8055" y="9433"/>
                      <a:pt x="8084" y="9477"/>
                    </a:cubicBezTo>
                    <a:lnTo>
                      <a:pt x="8084" y="9477"/>
                    </a:lnTo>
                    <a:cubicBezTo>
                      <a:pt x="7992" y="9517"/>
                      <a:pt x="7896" y="9557"/>
                      <a:pt x="7802" y="9594"/>
                    </a:cubicBezTo>
                    <a:cubicBezTo>
                      <a:pt x="7669" y="9653"/>
                      <a:pt x="7536" y="9697"/>
                      <a:pt x="7432" y="9742"/>
                    </a:cubicBezTo>
                    <a:cubicBezTo>
                      <a:pt x="7373" y="9756"/>
                      <a:pt x="7314" y="9771"/>
                      <a:pt x="7270" y="9785"/>
                    </a:cubicBezTo>
                    <a:cubicBezTo>
                      <a:pt x="7225" y="9801"/>
                      <a:pt x="7196" y="9801"/>
                      <a:pt x="7182" y="9801"/>
                    </a:cubicBezTo>
                    <a:cubicBezTo>
                      <a:pt x="7063" y="9830"/>
                      <a:pt x="6959" y="9844"/>
                      <a:pt x="6856" y="9844"/>
                    </a:cubicBezTo>
                    <a:cubicBezTo>
                      <a:pt x="6811" y="9844"/>
                      <a:pt x="6782" y="9830"/>
                      <a:pt x="6752" y="9830"/>
                    </a:cubicBezTo>
                    <a:cubicBezTo>
                      <a:pt x="6693" y="9830"/>
                      <a:pt x="6664" y="9815"/>
                      <a:pt x="6634" y="9801"/>
                    </a:cubicBezTo>
                    <a:cubicBezTo>
                      <a:pt x="6590" y="9785"/>
                      <a:pt x="6575" y="9785"/>
                      <a:pt x="6561" y="9771"/>
                    </a:cubicBezTo>
                    <a:cubicBezTo>
                      <a:pt x="6545" y="9756"/>
                      <a:pt x="6531" y="9742"/>
                      <a:pt x="6531" y="9726"/>
                    </a:cubicBezTo>
                    <a:cubicBezTo>
                      <a:pt x="6502" y="9712"/>
                      <a:pt x="6472" y="9667"/>
                      <a:pt x="6442" y="9608"/>
                    </a:cubicBezTo>
                    <a:cubicBezTo>
                      <a:pt x="6413" y="9564"/>
                      <a:pt x="6383" y="9519"/>
                      <a:pt x="6354" y="9460"/>
                    </a:cubicBezTo>
                    <a:cubicBezTo>
                      <a:pt x="6309" y="9371"/>
                      <a:pt x="6250" y="9283"/>
                      <a:pt x="6176" y="9180"/>
                    </a:cubicBezTo>
                    <a:cubicBezTo>
                      <a:pt x="6131" y="9121"/>
                      <a:pt x="6088" y="9062"/>
                      <a:pt x="6043" y="9017"/>
                    </a:cubicBezTo>
                    <a:cubicBezTo>
                      <a:pt x="5984" y="8958"/>
                      <a:pt x="5925" y="8914"/>
                      <a:pt x="5865" y="8855"/>
                    </a:cubicBezTo>
                    <a:cubicBezTo>
                      <a:pt x="5777" y="8796"/>
                      <a:pt x="5703" y="8751"/>
                      <a:pt x="5615" y="8707"/>
                    </a:cubicBezTo>
                    <a:cubicBezTo>
                      <a:pt x="5481" y="8662"/>
                      <a:pt x="5349" y="8632"/>
                      <a:pt x="5230" y="8603"/>
                    </a:cubicBezTo>
                    <a:cubicBezTo>
                      <a:pt x="5112" y="8589"/>
                      <a:pt x="5008" y="8589"/>
                      <a:pt x="4905" y="8589"/>
                    </a:cubicBezTo>
                    <a:lnTo>
                      <a:pt x="4653" y="8589"/>
                    </a:lnTo>
                    <a:cubicBezTo>
                      <a:pt x="4580" y="8603"/>
                      <a:pt x="4506" y="8603"/>
                      <a:pt x="4446" y="8603"/>
                    </a:cubicBezTo>
                    <a:cubicBezTo>
                      <a:pt x="4373" y="8603"/>
                      <a:pt x="4314" y="8603"/>
                      <a:pt x="4269" y="8589"/>
                    </a:cubicBezTo>
                    <a:cubicBezTo>
                      <a:pt x="4210" y="8589"/>
                      <a:pt x="4166" y="8573"/>
                      <a:pt x="4121" y="8559"/>
                    </a:cubicBezTo>
                    <a:cubicBezTo>
                      <a:pt x="4033" y="8530"/>
                      <a:pt x="3930" y="8470"/>
                      <a:pt x="3826" y="8411"/>
                    </a:cubicBezTo>
                    <a:cubicBezTo>
                      <a:pt x="3752" y="8352"/>
                      <a:pt x="3664" y="8293"/>
                      <a:pt x="3589" y="8234"/>
                    </a:cubicBezTo>
                    <a:cubicBezTo>
                      <a:pt x="3457" y="8130"/>
                      <a:pt x="3323" y="8027"/>
                      <a:pt x="3161" y="7909"/>
                    </a:cubicBezTo>
                    <a:cubicBezTo>
                      <a:pt x="3013" y="7790"/>
                      <a:pt x="2850" y="7672"/>
                      <a:pt x="2659" y="7568"/>
                    </a:cubicBezTo>
                    <a:cubicBezTo>
                      <a:pt x="2511" y="7480"/>
                      <a:pt x="2392" y="7436"/>
                      <a:pt x="2274" y="7377"/>
                    </a:cubicBezTo>
                    <a:cubicBezTo>
                      <a:pt x="2217" y="7352"/>
                      <a:pt x="2160" y="7327"/>
                      <a:pt x="2107" y="7300"/>
                    </a:cubicBezTo>
                    <a:lnTo>
                      <a:pt x="2107" y="7300"/>
                    </a:lnTo>
                    <a:cubicBezTo>
                      <a:pt x="2497" y="7100"/>
                      <a:pt x="2884" y="6901"/>
                      <a:pt x="3264" y="6697"/>
                    </a:cubicBezTo>
                    <a:cubicBezTo>
                      <a:pt x="3382" y="6652"/>
                      <a:pt x="3500" y="6593"/>
                      <a:pt x="3605" y="6563"/>
                    </a:cubicBezTo>
                    <a:cubicBezTo>
                      <a:pt x="3648" y="6534"/>
                      <a:pt x="3707" y="6519"/>
                      <a:pt x="3752" y="6519"/>
                    </a:cubicBezTo>
                    <a:cubicBezTo>
                      <a:pt x="3782" y="6504"/>
                      <a:pt x="3826" y="6504"/>
                      <a:pt x="3855" y="6504"/>
                    </a:cubicBezTo>
                    <a:close/>
                    <a:moveTo>
                      <a:pt x="14698" y="7807"/>
                    </a:moveTo>
                    <a:cubicBezTo>
                      <a:pt x="14691" y="8048"/>
                      <a:pt x="14679" y="8284"/>
                      <a:pt x="14661" y="8514"/>
                    </a:cubicBezTo>
                    <a:cubicBezTo>
                      <a:pt x="14645" y="8648"/>
                      <a:pt x="14631" y="8766"/>
                      <a:pt x="14616" y="8869"/>
                    </a:cubicBezTo>
                    <a:lnTo>
                      <a:pt x="14572" y="9003"/>
                    </a:lnTo>
                    <a:cubicBezTo>
                      <a:pt x="14557" y="9032"/>
                      <a:pt x="14543" y="9062"/>
                      <a:pt x="14513" y="9091"/>
                    </a:cubicBezTo>
                    <a:cubicBezTo>
                      <a:pt x="14513" y="9105"/>
                      <a:pt x="14498" y="9121"/>
                      <a:pt x="14483" y="9135"/>
                    </a:cubicBezTo>
                    <a:cubicBezTo>
                      <a:pt x="14454" y="9165"/>
                      <a:pt x="14424" y="9209"/>
                      <a:pt x="14379" y="9253"/>
                    </a:cubicBezTo>
                    <a:cubicBezTo>
                      <a:pt x="14336" y="9312"/>
                      <a:pt x="14291" y="9371"/>
                      <a:pt x="14232" y="9446"/>
                    </a:cubicBezTo>
                    <a:cubicBezTo>
                      <a:pt x="14143" y="9608"/>
                      <a:pt x="14070" y="9756"/>
                      <a:pt x="14010" y="9904"/>
                    </a:cubicBezTo>
                    <a:cubicBezTo>
                      <a:pt x="13966" y="10008"/>
                      <a:pt x="13922" y="10111"/>
                      <a:pt x="13892" y="10199"/>
                    </a:cubicBezTo>
                    <a:cubicBezTo>
                      <a:pt x="13833" y="10347"/>
                      <a:pt x="13788" y="10465"/>
                      <a:pt x="13729" y="10569"/>
                    </a:cubicBezTo>
                    <a:cubicBezTo>
                      <a:pt x="13699" y="10628"/>
                      <a:pt x="13685" y="10672"/>
                      <a:pt x="13656" y="10717"/>
                    </a:cubicBezTo>
                    <a:cubicBezTo>
                      <a:pt x="13626" y="10761"/>
                      <a:pt x="13581" y="10806"/>
                      <a:pt x="13552" y="10835"/>
                    </a:cubicBezTo>
                    <a:cubicBezTo>
                      <a:pt x="13508" y="10895"/>
                      <a:pt x="13433" y="10954"/>
                      <a:pt x="13360" y="11013"/>
                    </a:cubicBezTo>
                    <a:cubicBezTo>
                      <a:pt x="13271" y="11086"/>
                      <a:pt x="13183" y="11175"/>
                      <a:pt x="13079" y="11279"/>
                    </a:cubicBezTo>
                    <a:cubicBezTo>
                      <a:pt x="12960" y="11382"/>
                      <a:pt x="12872" y="11486"/>
                      <a:pt x="12798" y="11604"/>
                    </a:cubicBezTo>
                    <a:cubicBezTo>
                      <a:pt x="12739" y="11677"/>
                      <a:pt x="12680" y="11752"/>
                      <a:pt x="12635" y="11825"/>
                    </a:cubicBezTo>
                    <a:cubicBezTo>
                      <a:pt x="12562" y="11929"/>
                      <a:pt x="12487" y="12032"/>
                      <a:pt x="12428" y="12107"/>
                    </a:cubicBezTo>
                    <a:cubicBezTo>
                      <a:pt x="12399" y="12136"/>
                      <a:pt x="12369" y="12180"/>
                      <a:pt x="12340" y="12209"/>
                    </a:cubicBezTo>
                    <a:cubicBezTo>
                      <a:pt x="12310" y="12239"/>
                      <a:pt x="12280" y="12254"/>
                      <a:pt x="12251" y="12284"/>
                    </a:cubicBezTo>
                    <a:cubicBezTo>
                      <a:pt x="12178" y="12328"/>
                      <a:pt x="12103" y="12373"/>
                      <a:pt x="12000" y="12402"/>
                    </a:cubicBezTo>
                    <a:cubicBezTo>
                      <a:pt x="11912" y="12416"/>
                      <a:pt x="11793" y="12432"/>
                      <a:pt x="11689" y="12432"/>
                    </a:cubicBezTo>
                    <a:cubicBezTo>
                      <a:pt x="11586" y="12432"/>
                      <a:pt x="11468" y="12432"/>
                      <a:pt x="11364" y="12402"/>
                    </a:cubicBezTo>
                    <a:cubicBezTo>
                      <a:pt x="11246" y="12373"/>
                      <a:pt x="11098" y="12343"/>
                      <a:pt x="10966" y="12284"/>
                    </a:cubicBezTo>
                    <a:cubicBezTo>
                      <a:pt x="10906" y="12269"/>
                      <a:pt x="10847" y="12239"/>
                      <a:pt x="10788" y="12209"/>
                    </a:cubicBezTo>
                    <a:cubicBezTo>
                      <a:pt x="10758" y="12202"/>
                      <a:pt x="10732" y="12191"/>
                      <a:pt x="10708" y="12178"/>
                    </a:cubicBezTo>
                    <a:lnTo>
                      <a:pt x="10708" y="12178"/>
                    </a:lnTo>
                    <a:cubicBezTo>
                      <a:pt x="10958" y="11653"/>
                      <a:pt x="11295" y="11170"/>
                      <a:pt x="11705" y="10747"/>
                    </a:cubicBezTo>
                    <a:cubicBezTo>
                      <a:pt x="11807" y="10628"/>
                      <a:pt x="11941" y="10524"/>
                      <a:pt x="12059" y="10392"/>
                    </a:cubicBezTo>
                    <a:cubicBezTo>
                      <a:pt x="12192" y="10244"/>
                      <a:pt x="12325" y="10096"/>
                      <a:pt x="12444" y="9919"/>
                    </a:cubicBezTo>
                    <a:cubicBezTo>
                      <a:pt x="12517" y="9815"/>
                      <a:pt x="12562" y="9712"/>
                      <a:pt x="12621" y="9623"/>
                    </a:cubicBezTo>
                    <a:cubicBezTo>
                      <a:pt x="12651" y="9564"/>
                      <a:pt x="12680" y="9490"/>
                      <a:pt x="12710" y="9431"/>
                    </a:cubicBezTo>
                    <a:cubicBezTo>
                      <a:pt x="12769" y="9357"/>
                      <a:pt x="12798" y="9283"/>
                      <a:pt x="12842" y="9224"/>
                    </a:cubicBezTo>
                    <a:cubicBezTo>
                      <a:pt x="12858" y="9194"/>
                      <a:pt x="12887" y="9165"/>
                      <a:pt x="12901" y="9150"/>
                    </a:cubicBezTo>
                    <a:lnTo>
                      <a:pt x="12946" y="9105"/>
                    </a:lnTo>
                    <a:cubicBezTo>
                      <a:pt x="12976" y="9076"/>
                      <a:pt x="13020" y="9062"/>
                      <a:pt x="13064" y="9032"/>
                    </a:cubicBezTo>
                    <a:cubicBezTo>
                      <a:pt x="13108" y="9017"/>
                      <a:pt x="13153" y="8987"/>
                      <a:pt x="13212" y="8973"/>
                    </a:cubicBezTo>
                    <a:cubicBezTo>
                      <a:pt x="13286" y="8943"/>
                      <a:pt x="13374" y="8898"/>
                      <a:pt x="13493" y="8855"/>
                    </a:cubicBezTo>
                    <a:cubicBezTo>
                      <a:pt x="13597" y="8796"/>
                      <a:pt x="13715" y="8736"/>
                      <a:pt x="13833" y="8662"/>
                    </a:cubicBezTo>
                    <a:cubicBezTo>
                      <a:pt x="14010" y="8514"/>
                      <a:pt x="14188" y="8366"/>
                      <a:pt x="14336" y="8204"/>
                    </a:cubicBezTo>
                    <a:cubicBezTo>
                      <a:pt x="14464" y="8076"/>
                      <a:pt x="14584" y="7942"/>
                      <a:pt x="14698" y="7807"/>
                    </a:cubicBezTo>
                    <a:close/>
                    <a:moveTo>
                      <a:pt x="2777" y="11648"/>
                    </a:moveTo>
                    <a:cubicBezTo>
                      <a:pt x="2821" y="11648"/>
                      <a:pt x="2880" y="11663"/>
                      <a:pt x="2954" y="11677"/>
                    </a:cubicBezTo>
                    <a:cubicBezTo>
                      <a:pt x="2998" y="11693"/>
                      <a:pt x="3057" y="11707"/>
                      <a:pt x="3132" y="11736"/>
                    </a:cubicBezTo>
                    <a:cubicBezTo>
                      <a:pt x="3234" y="11766"/>
                      <a:pt x="3338" y="11811"/>
                      <a:pt x="3471" y="11855"/>
                    </a:cubicBezTo>
                    <a:cubicBezTo>
                      <a:pt x="3589" y="11884"/>
                      <a:pt x="3737" y="11929"/>
                      <a:pt x="3900" y="11943"/>
                    </a:cubicBezTo>
                    <a:cubicBezTo>
                      <a:pt x="3989" y="11959"/>
                      <a:pt x="4062" y="11959"/>
                      <a:pt x="4151" y="11959"/>
                    </a:cubicBezTo>
                    <a:cubicBezTo>
                      <a:pt x="4255" y="11959"/>
                      <a:pt x="4344" y="11959"/>
                      <a:pt x="4446" y="11943"/>
                    </a:cubicBezTo>
                    <a:cubicBezTo>
                      <a:pt x="4580" y="11929"/>
                      <a:pt x="4713" y="11900"/>
                      <a:pt x="4831" y="11884"/>
                    </a:cubicBezTo>
                    <a:cubicBezTo>
                      <a:pt x="4949" y="11855"/>
                      <a:pt x="5067" y="11825"/>
                      <a:pt x="5156" y="11811"/>
                    </a:cubicBezTo>
                    <a:lnTo>
                      <a:pt x="5171" y="11811"/>
                    </a:lnTo>
                    <a:cubicBezTo>
                      <a:pt x="5260" y="11796"/>
                      <a:pt x="5333" y="11796"/>
                      <a:pt x="5392" y="11796"/>
                    </a:cubicBezTo>
                    <a:cubicBezTo>
                      <a:pt x="5452" y="11796"/>
                      <a:pt x="5497" y="11796"/>
                      <a:pt x="5540" y="11811"/>
                    </a:cubicBezTo>
                    <a:cubicBezTo>
                      <a:pt x="5570" y="11811"/>
                      <a:pt x="5599" y="11825"/>
                      <a:pt x="5629" y="11825"/>
                    </a:cubicBezTo>
                    <a:cubicBezTo>
                      <a:pt x="5674" y="11855"/>
                      <a:pt x="5718" y="11870"/>
                      <a:pt x="5777" y="11914"/>
                    </a:cubicBezTo>
                    <a:cubicBezTo>
                      <a:pt x="5836" y="11959"/>
                      <a:pt x="5895" y="12003"/>
                      <a:pt x="5969" y="12077"/>
                    </a:cubicBezTo>
                    <a:cubicBezTo>
                      <a:pt x="6013" y="12107"/>
                      <a:pt x="6058" y="12166"/>
                      <a:pt x="6102" y="12225"/>
                    </a:cubicBezTo>
                    <a:lnTo>
                      <a:pt x="6236" y="12357"/>
                    </a:lnTo>
                    <a:cubicBezTo>
                      <a:pt x="6309" y="12432"/>
                      <a:pt x="6383" y="12520"/>
                      <a:pt x="6486" y="12594"/>
                    </a:cubicBezTo>
                    <a:cubicBezTo>
                      <a:pt x="6575" y="12682"/>
                      <a:pt x="6693" y="12757"/>
                      <a:pt x="6827" y="12816"/>
                    </a:cubicBezTo>
                    <a:cubicBezTo>
                      <a:pt x="6915" y="12860"/>
                      <a:pt x="7018" y="12889"/>
                      <a:pt x="7093" y="12919"/>
                    </a:cubicBezTo>
                    <a:cubicBezTo>
                      <a:pt x="7225" y="12949"/>
                      <a:pt x="7329" y="12978"/>
                      <a:pt x="7403" y="12993"/>
                    </a:cubicBezTo>
                    <a:cubicBezTo>
                      <a:pt x="7448" y="12993"/>
                      <a:pt x="7491" y="13008"/>
                      <a:pt x="7521" y="13008"/>
                    </a:cubicBezTo>
                    <a:cubicBezTo>
                      <a:pt x="7550" y="13023"/>
                      <a:pt x="7566" y="13037"/>
                      <a:pt x="7595" y="13037"/>
                    </a:cubicBezTo>
                    <a:cubicBezTo>
                      <a:pt x="7639" y="13053"/>
                      <a:pt x="7684" y="13082"/>
                      <a:pt x="7743" y="13126"/>
                    </a:cubicBezTo>
                    <a:cubicBezTo>
                      <a:pt x="7773" y="13171"/>
                      <a:pt x="7802" y="13215"/>
                      <a:pt x="7846" y="13260"/>
                    </a:cubicBezTo>
                    <a:cubicBezTo>
                      <a:pt x="7891" y="13333"/>
                      <a:pt x="7950" y="13422"/>
                      <a:pt x="7980" y="13526"/>
                    </a:cubicBezTo>
                    <a:cubicBezTo>
                      <a:pt x="8023" y="13644"/>
                      <a:pt x="8053" y="13762"/>
                      <a:pt x="8083" y="13865"/>
                    </a:cubicBezTo>
                    <a:lnTo>
                      <a:pt x="8083" y="13895"/>
                    </a:lnTo>
                    <a:cubicBezTo>
                      <a:pt x="8083" y="13924"/>
                      <a:pt x="8098" y="13954"/>
                      <a:pt x="8098" y="13999"/>
                    </a:cubicBezTo>
                    <a:cubicBezTo>
                      <a:pt x="8112" y="14072"/>
                      <a:pt x="8112" y="14176"/>
                      <a:pt x="8128" y="14279"/>
                    </a:cubicBezTo>
                    <a:cubicBezTo>
                      <a:pt x="8142" y="14442"/>
                      <a:pt x="8142" y="14619"/>
                      <a:pt x="8157" y="14781"/>
                    </a:cubicBezTo>
                    <a:cubicBezTo>
                      <a:pt x="8158" y="14795"/>
                      <a:pt x="8159" y="14808"/>
                      <a:pt x="8160" y="14822"/>
                    </a:cubicBezTo>
                    <a:lnTo>
                      <a:pt x="8160" y="14822"/>
                    </a:lnTo>
                    <a:cubicBezTo>
                      <a:pt x="8035" y="14828"/>
                      <a:pt x="7898" y="14834"/>
                      <a:pt x="7757" y="14841"/>
                    </a:cubicBezTo>
                    <a:cubicBezTo>
                      <a:pt x="7595" y="14856"/>
                      <a:pt x="7432" y="14856"/>
                      <a:pt x="7284" y="14856"/>
                    </a:cubicBezTo>
                    <a:cubicBezTo>
                      <a:pt x="7137" y="14870"/>
                      <a:pt x="7004" y="14870"/>
                      <a:pt x="6900" y="14870"/>
                    </a:cubicBezTo>
                    <a:lnTo>
                      <a:pt x="6811" y="14870"/>
                    </a:lnTo>
                    <a:cubicBezTo>
                      <a:pt x="6723" y="14870"/>
                      <a:pt x="6634" y="14856"/>
                      <a:pt x="6545" y="14856"/>
                    </a:cubicBezTo>
                    <a:cubicBezTo>
                      <a:pt x="6486" y="14841"/>
                      <a:pt x="6427" y="14826"/>
                      <a:pt x="6383" y="14811"/>
                    </a:cubicBezTo>
                    <a:cubicBezTo>
                      <a:pt x="6354" y="14797"/>
                      <a:pt x="6324" y="14797"/>
                      <a:pt x="6295" y="14781"/>
                    </a:cubicBezTo>
                    <a:cubicBezTo>
                      <a:pt x="6279" y="14767"/>
                      <a:pt x="6265" y="14767"/>
                      <a:pt x="6250" y="14752"/>
                    </a:cubicBezTo>
                    <a:cubicBezTo>
                      <a:pt x="6236" y="14752"/>
                      <a:pt x="6236" y="14738"/>
                      <a:pt x="6236" y="14738"/>
                    </a:cubicBezTo>
                    <a:lnTo>
                      <a:pt x="6220" y="14738"/>
                    </a:lnTo>
                    <a:lnTo>
                      <a:pt x="6220" y="14708"/>
                    </a:lnTo>
                    <a:cubicBezTo>
                      <a:pt x="6206" y="14679"/>
                      <a:pt x="6206" y="14619"/>
                      <a:pt x="6176" y="14560"/>
                    </a:cubicBezTo>
                    <a:cubicBezTo>
                      <a:pt x="6161" y="14531"/>
                      <a:pt x="6161" y="14486"/>
                      <a:pt x="6131" y="14442"/>
                    </a:cubicBezTo>
                    <a:cubicBezTo>
                      <a:pt x="6117" y="14397"/>
                      <a:pt x="6088" y="14353"/>
                      <a:pt x="6058" y="14308"/>
                    </a:cubicBezTo>
                    <a:cubicBezTo>
                      <a:pt x="6029" y="14249"/>
                      <a:pt x="5984" y="14206"/>
                      <a:pt x="5940" y="14161"/>
                    </a:cubicBezTo>
                    <a:cubicBezTo>
                      <a:pt x="5881" y="14101"/>
                      <a:pt x="5822" y="14058"/>
                      <a:pt x="5763" y="14028"/>
                    </a:cubicBezTo>
                    <a:cubicBezTo>
                      <a:pt x="5718" y="13999"/>
                      <a:pt x="5674" y="13969"/>
                      <a:pt x="5644" y="13954"/>
                    </a:cubicBezTo>
                    <a:cubicBezTo>
                      <a:pt x="5378" y="13806"/>
                      <a:pt x="5083" y="13658"/>
                      <a:pt x="4787" y="13510"/>
                    </a:cubicBezTo>
                    <a:cubicBezTo>
                      <a:pt x="4476" y="13378"/>
                      <a:pt x="4151" y="13244"/>
                      <a:pt x="3796" y="13171"/>
                    </a:cubicBezTo>
                    <a:cubicBezTo>
                      <a:pt x="3664" y="13141"/>
                      <a:pt x="3545" y="13126"/>
                      <a:pt x="3427" y="13112"/>
                    </a:cubicBezTo>
                    <a:cubicBezTo>
                      <a:pt x="3338" y="13096"/>
                      <a:pt x="3264" y="13082"/>
                      <a:pt x="3191" y="13067"/>
                    </a:cubicBezTo>
                    <a:cubicBezTo>
                      <a:pt x="3072" y="13037"/>
                      <a:pt x="2984" y="13023"/>
                      <a:pt x="2909" y="12993"/>
                    </a:cubicBezTo>
                    <a:cubicBezTo>
                      <a:pt x="2865" y="12978"/>
                      <a:pt x="2836" y="12964"/>
                      <a:pt x="2806" y="12934"/>
                    </a:cubicBezTo>
                    <a:cubicBezTo>
                      <a:pt x="2777" y="12919"/>
                      <a:pt x="2761" y="12905"/>
                      <a:pt x="2732" y="12889"/>
                    </a:cubicBezTo>
                    <a:cubicBezTo>
                      <a:pt x="2718" y="12875"/>
                      <a:pt x="2702" y="12846"/>
                      <a:pt x="2673" y="12816"/>
                    </a:cubicBezTo>
                    <a:cubicBezTo>
                      <a:pt x="2643" y="12771"/>
                      <a:pt x="2599" y="12712"/>
                      <a:pt x="2554" y="12639"/>
                    </a:cubicBezTo>
                    <a:cubicBezTo>
                      <a:pt x="2495" y="12564"/>
                      <a:pt x="2452" y="12476"/>
                      <a:pt x="2377" y="12387"/>
                    </a:cubicBezTo>
                    <a:cubicBezTo>
                      <a:pt x="2288" y="12254"/>
                      <a:pt x="2186" y="12136"/>
                      <a:pt x="2067" y="12003"/>
                    </a:cubicBezTo>
                    <a:cubicBezTo>
                      <a:pt x="2024" y="11969"/>
                      <a:pt x="1987" y="11935"/>
                      <a:pt x="1948" y="11901"/>
                    </a:cubicBezTo>
                    <a:lnTo>
                      <a:pt x="1948" y="11901"/>
                    </a:lnTo>
                    <a:cubicBezTo>
                      <a:pt x="2037" y="11865"/>
                      <a:pt x="2126" y="11830"/>
                      <a:pt x="2215" y="11796"/>
                    </a:cubicBezTo>
                    <a:cubicBezTo>
                      <a:pt x="2333" y="11752"/>
                      <a:pt x="2436" y="11707"/>
                      <a:pt x="2525" y="11693"/>
                    </a:cubicBezTo>
                    <a:cubicBezTo>
                      <a:pt x="2570" y="11677"/>
                      <a:pt x="2614" y="11663"/>
                      <a:pt x="2643" y="11663"/>
                    </a:cubicBezTo>
                    <a:cubicBezTo>
                      <a:pt x="2688" y="11648"/>
                      <a:pt x="2718" y="11648"/>
                      <a:pt x="2761" y="11648"/>
                    </a:cubicBezTo>
                    <a:close/>
                    <a:moveTo>
                      <a:pt x="12651" y="0"/>
                    </a:moveTo>
                    <a:cubicBezTo>
                      <a:pt x="12576" y="0"/>
                      <a:pt x="12487" y="16"/>
                      <a:pt x="12414" y="45"/>
                    </a:cubicBezTo>
                    <a:cubicBezTo>
                      <a:pt x="12369" y="59"/>
                      <a:pt x="12310" y="75"/>
                      <a:pt x="12280" y="104"/>
                    </a:cubicBezTo>
                    <a:cubicBezTo>
                      <a:pt x="12237" y="134"/>
                      <a:pt x="12207" y="148"/>
                      <a:pt x="12178" y="178"/>
                    </a:cubicBezTo>
                    <a:cubicBezTo>
                      <a:pt x="12118" y="223"/>
                      <a:pt x="12089" y="266"/>
                      <a:pt x="12059" y="311"/>
                    </a:cubicBezTo>
                    <a:cubicBezTo>
                      <a:pt x="12014" y="370"/>
                      <a:pt x="11985" y="429"/>
                      <a:pt x="11955" y="473"/>
                    </a:cubicBezTo>
                    <a:cubicBezTo>
                      <a:pt x="11941" y="518"/>
                      <a:pt x="11926" y="548"/>
                      <a:pt x="11912" y="577"/>
                    </a:cubicBezTo>
                    <a:cubicBezTo>
                      <a:pt x="11837" y="755"/>
                      <a:pt x="11719" y="932"/>
                      <a:pt x="11571" y="1050"/>
                    </a:cubicBezTo>
                    <a:cubicBezTo>
                      <a:pt x="11541" y="1080"/>
                      <a:pt x="11512" y="1109"/>
                      <a:pt x="11468" y="1139"/>
                    </a:cubicBezTo>
                    <a:cubicBezTo>
                      <a:pt x="11409" y="1198"/>
                      <a:pt x="11334" y="1257"/>
                      <a:pt x="11261" y="1316"/>
                    </a:cubicBezTo>
                    <a:cubicBezTo>
                      <a:pt x="11187" y="1390"/>
                      <a:pt x="11098" y="1478"/>
                      <a:pt x="11009" y="1597"/>
                    </a:cubicBezTo>
                    <a:cubicBezTo>
                      <a:pt x="10966" y="1656"/>
                      <a:pt x="10921" y="1730"/>
                      <a:pt x="10891" y="1804"/>
                    </a:cubicBezTo>
                    <a:cubicBezTo>
                      <a:pt x="10832" y="1922"/>
                      <a:pt x="10788" y="2055"/>
                      <a:pt x="10773" y="2174"/>
                    </a:cubicBezTo>
                    <a:cubicBezTo>
                      <a:pt x="10729" y="2351"/>
                      <a:pt x="10714" y="2513"/>
                      <a:pt x="10699" y="2661"/>
                    </a:cubicBezTo>
                    <a:cubicBezTo>
                      <a:pt x="10699" y="2809"/>
                      <a:pt x="10684" y="2942"/>
                      <a:pt x="10684" y="3045"/>
                    </a:cubicBezTo>
                    <a:cubicBezTo>
                      <a:pt x="10655" y="3267"/>
                      <a:pt x="10611" y="3474"/>
                      <a:pt x="10536" y="3711"/>
                    </a:cubicBezTo>
                    <a:cubicBezTo>
                      <a:pt x="10449" y="3929"/>
                      <a:pt x="10362" y="4176"/>
                      <a:pt x="10261" y="4410"/>
                    </a:cubicBezTo>
                    <a:lnTo>
                      <a:pt x="10261" y="4410"/>
                    </a:lnTo>
                    <a:cubicBezTo>
                      <a:pt x="10232" y="4423"/>
                      <a:pt x="10191" y="4438"/>
                      <a:pt x="10138" y="4464"/>
                    </a:cubicBezTo>
                    <a:cubicBezTo>
                      <a:pt x="10063" y="4509"/>
                      <a:pt x="10004" y="4553"/>
                      <a:pt x="9945" y="4598"/>
                    </a:cubicBezTo>
                    <a:cubicBezTo>
                      <a:pt x="9919" y="4616"/>
                      <a:pt x="9894" y="4637"/>
                      <a:pt x="9869" y="4659"/>
                    </a:cubicBezTo>
                    <a:lnTo>
                      <a:pt x="9869" y="4659"/>
                    </a:lnTo>
                    <a:cubicBezTo>
                      <a:pt x="9871" y="4624"/>
                      <a:pt x="9872" y="4589"/>
                      <a:pt x="9872" y="4553"/>
                    </a:cubicBezTo>
                    <a:cubicBezTo>
                      <a:pt x="9872" y="4405"/>
                      <a:pt x="9856" y="4243"/>
                      <a:pt x="9827" y="4095"/>
                    </a:cubicBezTo>
                    <a:cubicBezTo>
                      <a:pt x="9797" y="3947"/>
                      <a:pt x="9738" y="3784"/>
                      <a:pt x="9665" y="3636"/>
                    </a:cubicBezTo>
                    <a:cubicBezTo>
                      <a:pt x="9590" y="3489"/>
                      <a:pt x="9487" y="3370"/>
                      <a:pt x="9399" y="3252"/>
                    </a:cubicBezTo>
                    <a:cubicBezTo>
                      <a:pt x="9324" y="3163"/>
                      <a:pt x="9251" y="3090"/>
                      <a:pt x="9192" y="3031"/>
                    </a:cubicBezTo>
                    <a:cubicBezTo>
                      <a:pt x="9074" y="2927"/>
                      <a:pt x="8985" y="2838"/>
                      <a:pt x="8896" y="2750"/>
                    </a:cubicBezTo>
                    <a:cubicBezTo>
                      <a:pt x="8807" y="2676"/>
                      <a:pt x="8748" y="2588"/>
                      <a:pt x="8689" y="2528"/>
                    </a:cubicBezTo>
                    <a:cubicBezTo>
                      <a:pt x="8644" y="2469"/>
                      <a:pt x="8585" y="2381"/>
                      <a:pt x="8526" y="2292"/>
                    </a:cubicBezTo>
                    <a:cubicBezTo>
                      <a:pt x="8467" y="2188"/>
                      <a:pt x="8408" y="2085"/>
                      <a:pt x="8305" y="1967"/>
                    </a:cubicBezTo>
                    <a:cubicBezTo>
                      <a:pt x="8171" y="1789"/>
                      <a:pt x="8023" y="1656"/>
                      <a:pt x="7876" y="1537"/>
                    </a:cubicBezTo>
                    <a:cubicBezTo>
                      <a:pt x="7728" y="1435"/>
                      <a:pt x="7580" y="1331"/>
                      <a:pt x="7462" y="1242"/>
                    </a:cubicBezTo>
                    <a:cubicBezTo>
                      <a:pt x="7344" y="1169"/>
                      <a:pt x="7225" y="1080"/>
                      <a:pt x="7093" y="976"/>
                    </a:cubicBezTo>
                    <a:cubicBezTo>
                      <a:pt x="6989" y="902"/>
                      <a:pt x="6886" y="828"/>
                      <a:pt x="6768" y="739"/>
                    </a:cubicBezTo>
                    <a:cubicBezTo>
                      <a:pt x="6604" y="621"/>
                      <a:pt x="6413" y="503"/>
                      <a:pt x="6206" y="414"/>
                    </a:cubicBezTo>
                    <a:cubicBezTo>
                      <a:pt x="6102" y="370"/>
                      <a:pt x="5999" y="325"/>
                      <a:pt x="5881" y="282"/>
                    </a:cubicBezTo>
                    <a:cubicBezTo>
                      <a:pt x="5763" y="252"/>
                      <a:pt x="5629" y="223"/>
                      <a:pt x="5511" y="223"/>
                    </a:cubicBezTo>
                    <a:cubicBezTo>
                      <a:pt x="5467" y="223"/>
                      <a:pt x="5408" y="207"/>
                      <a:pt x="5333" y="193"/>
                    </a:cubicBezTo>
                    <a:cubicBezTo>
                      <a:pt x="5260" y="178"/>
                      <a:pt x="5171" y="148"/>
                      <a:pt x="5067" y="134"/>
                    </a:cubicBezTo>
                    <a:cubicBezTo>
                      <a:pt x="4935" y="104"/>
                      <a:pt x="4801" y="104"/>
                      <a:pt x="4683" y="104"/>
                    </a:cubicBezTo>
                    <a:cubicBezTo>
                      <a:pt x="4535" y="104"/>
                      <a:pt x="4417" y="118"/>
                      <a:pt x="4284" y="118"/>
                    </a:cubicBezTo>
                    <a:cubicBezTo>
                      <a:pt x="4166" y="134"/>
                      <a:pt x="4048" y="163"/>
                      <a:pt x="3944" y="178"/>
                    </a:cubicBezTo>
                    <a:cubicBezTo>
                      <a:pt x="3900" y="178"/>
                      <a:pt x="3855" y="193"/>
                      <a:pt x="3811" y="207"/>
                    </a:cubicBezTo>
                    <a:cubicBezTo>
                      <a:pt x="3782" y="207"/>
                      <a:pt x="3737" y="237"/>
                      <a:pt x="3707" y="252"/>
                    </a:cubicBezTo>
                    <a:cubicBezTo>
                      <a:pt x="3634" y="282"/>
                      <a:pt x="3575" y="341"/>
                      <a:pt x="3516" y="385"/>
                    </a:cubicBezTo>
                    <a:lnTo>
                      <a:pt x="3427" y="518"/>
                    </a:lnTo>
                    <a:cubicBezTo>
                      <a:pt x="3382" y="591"/>
                      <a:pt x="3368" y="666"/>
                      <a:pt x="3353" y="725"/>
                    </a:cubicBezTo>
                    <a:cubicBezTo>
                      <a:pt x="3338" y="784"/>
                      <a:pt x="3338" y="843"/>
                      <a:pt x="3338" y="887"/>
                    </a:cubicBezTo>
                    <a:cubicBezTo>
                      <a:pt x="3338" y="976"/>
                      <a:pt x="3338" y="1035"/>
                      <a:pt x="3353" y="1094"/>
                    </a:cubicBezTo>
                    <a:cubicBezTo>
                      <a:pt x="3368" y="1153"/>
                      <a:pt x="3382" y="1198"/>
                      <a:pt x="3398" y="1257"/>
                    </a:cubicBezTo>
                    <a:lnTo>
                      <a:pt x="3486" y="1478"/>
                    </a:lnTo>
                    <a:cubicBezTo>
                      <a:pt x="3530" y="1597"/>
                      <a:pt x="3589" y="1685"/>
                      <a:pt x="3634" y="1774"/>
                    </a:cubicBezTo>
                    <a:cubicBezTo>
                      <a:pt x="3664" y="1819"/>
                      <a:pt x="3693" y="1848"/>
                      <a:pt x="3723" y="1892"/>
                    </a:cubicBezTo>
                    <a:cubicBezTo>
                      <a:pt x="3723" y="1908"/>
                      <a:pt x="3737" y="1922"/>
                      <a:pt x="3752" y="1937"/>
                    </a:cubicBezTo>
                    <a:cubicBezTo>
                      <a:pt x="3767" y="1951"/>
                      <a:pt x="3782" y="1981"/>
                      <a:pt x="3796" y="1996"/>
                    </a:cubicBezTo>
                    <a:lnTo>
                      <a:pt x="3989" y="2188"/>
                    </a:lnTo>
                    <a:lnTo>
                      <a:pt x="4210" y="2410"/>
                    </a:lnTo>
                    <a:cubicBezTo>
                      <a:pt x="4240" y="2454"/>
                      <a:pt x="4255" y="2483"/>
                      <a:pt x="4284" y="2499"/>
                    </a:cubicBezTo>
                    <a:lnTo>
                      <a:pt x="4328" y="2588"/>
                    </a:lnTo>
                    <a:cubicBezTo>
                      <a:pt x="4344" y="2617"/>
                      <a:pt x="4358" y="2661"/>
                      <a:pt x="4387" y="2720"/>
                    </a:cubicBezTo>
                    <a:cubicBezTo>
                      <a:pt x="4403" y="2765"/>
                      <a:pt x="4403" y="2824"/>
                      <a:pt x="4417" y="2883"/>
                    </a:cubicBezTo>
                    <a:cubicBezTo>
                      <a:pt x="4446" y="2972"/>
                      <a:pt x="4476" y="3075"/>
                      <a:pt x="4506" y="3193"/>
                    </a:cubicBezTo>
                    <a:cubicBezTo>
                      <a:pt x="4551" y="3297"/>
                      <a:pt x="4594" y="3429"/>
                      <a:pt x="4669" y="3563"/>
                    </a:cubicBezTo>
                    <a:cubicBezTo>
                      <a:pt x="4742" y="3696"/>
                      <a:pt x="4831" y="3800"/>
                      <a:pt x="4935" y="3902"/>
                    </a:cubicBezTo>
                    <a:cubicBezTo>
                      <a:pt x="4994" y="3962"/>
                      <a:pt x="5067" y="4021"/>
                      <a:pt x="5126" y="4080"/>
                    </a:cubicBezTo>
                    <a:cubicBezTo>
                      <a:pt x="5230" y="4154"/>
                      <a:pt x="5333" y="4228"/>
                      <a:pt x="5408" y="4287"/>
                    </a:cubicBezTo>
                    <a:cubicBezTo>
                      <a:pt x="5497" y="4346"/>
                      <a:pt x="5570" y="4405"/>
                      <a:pt x="5629" y="4450"/>
                    </a:cubicBezTo>
                    <a:cubicBezTo>
                      <a:pt x="5703" y="4539"/>
                      <a:pt x="5792" y="4627"/>
                      <a:pt x="5895" y="4746"/>
                    </a:cubicBezTo>
                    <a:cubicBezTo>
                      <a:pt x="5984" y="4864"/>
                      <a:pt x="6072" y="5012"/>
                      <a:pt x="6191" y="5144"/>
                    </a:cubicBezTo>
                    <a:cubicBezTo>
                      <a:pt x="6620" y="5706"/>
                      <a:pt x="7152" y="6208"/>
                      <a:pt x="7757" y="6608"/>
                    </a:cubicBezTo>
                    <a:cubicBezTo>
                      <a:pt x="7802" y="6641"/>
                      <a:pt x="7847" y="6666"/>
                      <a:pt x="7892" y="6696"/>
                    </a:cubicBezTo>
                    <a:lnTo>
                      <a:pt x="7892" y="6696"/>
                    </a:lnTo>
                    <a:cubicBezTo>
                      <a:pt x="8031" y="7032"/>
                      <a:pt x="8169" y="7414"/>
                      <a:pt x="8296" y="7838"/>
                    </a:cubicBezTo>
                    <a:lnTo>
                      <a:pt x="8296" y="7838"/>
                    </a:lnTo>
                    <a:cubicBezTo>
                      <a:pt x="8240" y="7768"/>
                      <a:pt x="8184" y="7698"/>
                      <a:pt x="8142" y="7627"/>
                    </a:cubicBezTo>
                    <a:cubicBezTo>
                      <a:pt x="8098" y="7568"/>
                      <a:pt x="8053" y="7509"/>
                      <a:pt x="8009" y="7465"/>
                    </a:cubicBezTo>
                    <a:lnTo>
                      <a:pt x="7743" y="7154"/>
                    </a:lnTo>
                    <a:cubicBezTo>
                      <a:pt x="7595" y="6992"/>
                      <a:pt x="7448" y="6845"/>
                      <a:pt x="7255" y="6697"/>
                    </a:cubicBezTo>
                    <a:cubicBezTo>
                      <a:pt x="7152" y="6622"/>
                      <a:pt x="7048" y="6563"/>
                      <a:pt x="6945" y="6504"/>
                    </a:cubicBezTo>
                    <a:cubicBezTo>
                      <a:pt x="6827" y="6445"/>
                      <a:pt x="6709" y="6386"/>
                      <a:pt x="6575" y="6356"/>
                    </a:cubicBezTo>
                    <a:cubicBezTo>
                      <a:pt x="6442" y="6327"/>
                      <a:pt x="6324" y="6312"/>
                      <a:pt x="6206" y="6297"/>
                    </a:cubicBezTo>
                    <a:cubicBezTo>
                      <a:pt x="6088" y="6283"/>
                      <a:pt x="5969" y="6283"/>
                      <a:pt x="5865" y="6283"/>
                    </a:cubicBezTo>
                    <a:lnTo>
                      <a:pt x="5408" y="6283"/>
                    </a:lnTo>
                    <a:cubicBezTo>
                      <a:pt x="5363" y="6283"/>
                      <a:pt x="5319" y="6267"/>
                      <a:pt x="5290" y="6267"/>
                    </a:cubicBezTo>
                    <a:cubicBezTo>
                      <a:pt x="5230" y="6253"/>
                      <a:pt x="5201" y="6253"/>
                      <a:pt x="5171" y="6238"/>
                    </a:cubicBezTo>
                    <a:cubicBezTo>
                      <a:pt x="5142" y="6224"/>
                      <a:pt x="5126" y="6208"/>
                      <a:pt x="5097" y="6194"/>
                    </a:cubicBezTo>
                    <a:cubicBezTo>
                      <a:pt x="5097" y="6179"/>
                      <a:pt x="5067" y="6165"/>
                      <a:pt x="5053" y="6135"/>
                    </a:cubicBezTo>
                    <a:cubicBezTo>
                      <a:pt x="5038" y="6105"/>
                      <a:pt x="5008" y="6076"/>
                      <a:pt x="4994" y="6046"/>
                    </a:cubicBezTo>
                    <a:cubicBezTo>
                      <a:pt x="4949" y="6001"/>
                      <a:pt x="4905" y="5928"/>
                      <a:pt x="4846" y="5869"/>
                    </a:cubicBezTo>
                    <a:cubicBezTo>
                      <a:pt x="4817" y="5824"/>
                      <a:pt x="4787" y="5794"/>
                      <a:pt x="4757" y="5751"/>
                    </a:cubicBezTo>
                    <a:cubicBezTo>
                      <a:pt x="4713" y="5721"/>
                      <a:pt x="4669" y="5676"/>
                      <a:pt x="4624" y="5647"/>
                    </a:cubicBezTo>
                    <a:cubicBezTo>
                      <a:pt x="4506" y="5558"/>
                      <a:pt x="4373" y="5485"/>
                      <a:pt x="4240" y="5440"/>
                    </a:cubicBezTo>
                    <a:cubicBezTo>
                      <a:pt x="4107" y="5410"/>
                      <a:pt x="3973" y="5396"/>
                      <a:pt x="3855" y="5396"/>
                    </a:cubicBezTo>
                    <a:cubicBezTo>
                      <a:pt x="3737" y="5396"/>
                      <a:pt x="3634" y="5396"/>
                      <a:pt x="3530" y="5426"/>
                    </a:cubicBezTo>
                    <a:cubicBezTo>
                      <a:pt x="3382" y="5455"/>
                      <a:pt x="3234" y="5499"/>
                      <a:pt x="3116" y="5544"/>
                    </a:cubicBezTo>
                    <a:cubicBezTo>
                      <a:pt x="2984" y="5603"/>
                      <a:pt x="2865" y="5662"/>
                      <a:pt x="2761" y="5706"/>
                    </a:cubicBezTo>
                    <a:cubicBezTo>
                      <a:pt x="2170" y="6017"/>
                      <a:pt x="1579" y="6312"/>
                      <a:pt x="1003" y="6608"/>
                    </a:cubicBezTo>
                    <a:cubicBezTo>
                      <a:pt x="781" y="6726"/>
                      <a:pt x="662" y="6963"/>
                      <a:pt x="707" y="7184"/>
                    </a:cubicBezTo>
                    <a:cubicBezTo>
                      <a:pt x="722" y="7318"/>
                      <a:pt x="751" y="7420"/>
                      <a:pt x="796" y="7524"/>
                    </a:cubicBezTo>
                    <a:cubicBezTo>
                      <a:pt x="840" y="7613"/>
                      <a:pt x="885" y="7672"/>
                      <a:pt x="929" y="7746"/>
                    </a:cubicBezTo>
                    <a:cubicBezTo>
                      <a:pt x="988" y="7834"/>
                      <a:pt x="1076" y="7923"/>
                      <a:pt x="1151" y="7997"/>
                    </a:cubicBezTo>
                    <a:cubicBezTo>
                      <a:pt x="1240" y="8071"/>
                      <a:pt x="1313" y="8130"/>
                      <a:pt x="1402" y="8175"/>
                    </a:cubicBezTo>
                    <a:cubicBezTo>
                      <a:pt x="1549" y="8278"/>
                      <a:pt x="1683" y="8337"/>
                      <a:pt x="1815" y="8396"/>
                    </a:cubicBezTo>
                    <a:cubicBezTo>
                      <a:pt x="1934" y="8455"/>
                      <a:pt x="2038" y="8500"/>
                      <a:pt x="2111" y="8544"/>
                    </a:cubicBezTo>
                    <a:cubicBezTo>
                      <a:pt x="2229" y="8603"/>
                      <a:pt x="2363" y="8692"/>
                      <a:pt x="2495" y="8796"/>
                    </a:cubicBezTo>
                    <a:cubicBezTo>
                      <a:pt x="2584" y="8869"/>
                      <a:pt x="2688" y="8958"/>
                      <a:pt x="2806" y="9046"/>
                    </a:cubicBezTo>
                    <a:cubicBezTo>
                      <a:pt x="2968" y="9180"/>
                      <a:pt x="3146" y="9312"/>
                      <a:pt x="3368" y="9431"/>
                    </a:cubicBezTo>
                    <a:cubicBezTo>
                      <a:pt x="3471" y="9490"/>
                      <a:pt x="3589" y="9549"/>
                      <a:pt x="3707" y="9594"/>
                    </a:cubicBezTo>
                    <a:cubicBezTo>
                      <a:pt x="3826" y="9638"/>
                      <a:pt x="3959" y="9667"/>
                      <a:pt x="4107" y="9697"/>
                    </a:cubicBezTo>
                    <a:cubicBezTo>
                      <a:pt x="4225" y="9712"/>
                      <a:pt x="4344" y="9712"/>
                      <a:pt x="4446" y="9712"/>
                    </a:cubicBezTo>
                    <a:lnTo>
                      <a:pt x="5024" y="9712"/>
                    </a:lnTo>
                    <a:cubicBezTo>
                      <a:pt x="5083" y="9712"/>
                      <a:pt x="5112" y="9726"/>
                      <a:pt x="5142" y="9726"/>
                    </a:cubicBezTo>
                    <a:cubicBezTo>
                      <a:pt x="5156" y="9742"/>
                      <a:pt x="5171" y="9742"/>
                      <a:pt x="5171" y="9742"/>
                    </a:cubicBezTo>
                    <a:cubicBezTo>
                      <a:pt x="5186" y="9756"/>
                      <a:pt x="5201" y="9756"/>
                      <a:pt x="5201" y="9756"/>
                    </a:cubicBezTo>
                    <a:lnTo>
                      <a:pt x="5230" y="9785"/>
                    </a:lnTo>
                    <a:cubicBezTo>
                      <a:pt x="5245" y="9801"/>
                      <a:pt x="5274" y="9844"/>
                      <a:pt x="5304" y="9889"/>
                    </a:cubicBezTo>
                    <a:lnTo>
                      <a:pt x="5392" y="10022"/>
                    </a:lnTo>
                    <a:cubicBezTo>
                      <a:pt x="5437" y="10111"/>
                      <a:pt x="5481" y="10199"/>
                      <a:pt x="5556" y="10303"/>
                    </a:cubicBezTo>
                    <a:cubicBezTo>
                      <a:pt x="5599" y="10362"/>
                      <a:pt x="5629" y="10406"/>
                      <a:pt x="5674" y="10465"/>
                    </a:cubicBezTo>
                    <a:cubicBezTo>
                      <a:pt x="5733" y="10510"/>
                      <a:pt x="5777" y="10569"/>
                      <a:pt x="5836" y="10628"/>
                    </a:cubicBezTo>
                    <a:cubicBezTo>
                      <a:pt x="5925" y="10688"/>
                      <a:pt x="5999" y="10747"/>
                      <a:pt x="6088" y="10790"/>
                    </a:cubicBezTo>
                    <a:cubicBezTo>
                      <a:pt x="6220" y="10850"/>
                      <a:pt x="6354" y="10895"/>
                      <a:pt x="6486" y="10924"/>
                    </a:cubicBezTo>
                    <a:cubicBezTo>
                      <a:pt x="6620" y="10954"/>
                      <a:pt x="6738" y="10954"/>
                      <a:pt x="6856" y="10954"/>
                    </a:cubicBezTo>
                    <a:cubicBezTo>
                      <a:pt x="7048" y="10954"/>
                      <a:pt x="7211" y="10938"/>
                      <a:pt x="7373" y="10909"/>
                    </a:cubicBezTo>
                    <a:cubicBezTo>
                      <a:pt x="7448" y="10895"/>
                      <a:pt x="7507" y="10879"/>
                      <a:pt x="7580" y="10865"/>
                    </a:cubicBezTo>
                    <a:cubicBezTo>
                      <a:pt x="7698" y="10820"/>
                      <a:pt x="7817" y="10776"/>
                      <a:pt x="7950" y="10731"/>
                    </a:cubicBezTo>
                    <a:lnTo>
                      <a:pt x="8526" y="10510"/>
                    </a:lnTo>
                    <a:cubicBezTo>
                      <a:pt x="8581" y="10483"/>
                      <a:pt x="8635" y="10456"/>
                      <a:pt x="8686" y="10432"/>
                    </a:cubicBezTo>
                    <a:lnTo>
                      <a:pt x="8686" y="10432"/>
                    </a:lnTo>
                    <a:lnTo>
                      <a:pt x="8838" y="10541"/>
                    </a:lnTo>
                    <a:lnTo>
                      <a:pt x="8838" y="10541"/>
                    </a:lnTo>
                    <a:cubicBezTo>
                      <a:pt x="8910" y="11128"/>
                      <a:pt x="8955" y="11773"/>
                      <a:pt x="8955" y="12476"/>
                    </a:cubicBezTo>
                    <a:cubicBezTo>
                      <a:pt x="8955" y="12633"/>
                      <a:pt x="8953" y="12793"/>
                      <a:pt x="8948" y="12955"/>
                    </a:cubicBezTo>
                    <a:lnTo>
                      <a:pt x="8948" y="12955"/>
                    </a:lnTo>
                    <a:cubicBezTo>
                      <a:pt x="8932" y="12919"/>
                      <a:pt x="8915" y="12883"/>
                      <a:pt x="8896" y="12846"/>
                    </a:cubicBezTo>
                    <a:cubicBezTo>
                      <a:pt x="8807" y="12668"/>
                      <a:pt x="8689" y="12505"/>
                      <a:pt x="8541" y="12357"/>
                    </a:cubicBezTo>
                    <a:cubicBezTo>
                      <a:pt x="8467" y="12284"/>
                      <a:pt x="8394" y="12225"/>
                      <a:pt x="8305" y="12166"/>
                    </a:cubicBezTo>
                    <a:cubicBezTo>
                      <a:pt x="8216" y="12091"/>
                      <a:pt x="8112" y="12047"/>
                      <a:pt x="8009" y="12003"/>
                    </a:cubicBezTo>
                    <a:cubicBezTo>
                      <a:pt x="7921" y="11959"/>
                      <a:pt x="7832" y="11943"/>
                      <a:pt x="7743" y="11914"/>
                    </a:cubicBezTo>
                    <a:cubicBezTo>
                      <a:pt x="7625" y="11884"/>
                      <a:pt x="7536" y="11870"/>
                      <a:pt x="7462" y="11855"/>
                    </a:cubicBezTo>
                    <a:cubicBezTo>
                      <a:pt x="7418" y="11855"/>
                      <a:pt x="7388" y="11841"/>
                      <a:pt x="7359" y="11841"/>
                    </a:cubicBezTo>
                    <a:cubicBezTo>
                      <a:pt x="7329" y="11825"/>
                      <a:pt x="7314" y="11811"/>
                      <a:pt x="7300" y="11811"/>
                    </a:cubicBezTo>
                    <a:cubicBezTo>
                      <a:pt x="7270" y="11796"/>
                      <a:pt x="7241" y="11781"/>
                      <a:pt x="7211" y="11752"/>
                    </a:cubicBezTo>
                    <a:cubicBezTo>
                      <a:pt x="7182" y="11736"/>
                      <a:pt x="7152" y="11707"/>
                      <a:pt x="7122" y="11677"/>
                    </a:cubicBezTo>
                    <a:cubicBezTo>
                      <a:pt x="7077" y="11618"/>
                      <a:pt x="7018" y="11559"/>
                      <a:pt x="6959" y="11500"/>
                    </a:cubicBezTo>
                    <a:cubicBezTo>
                      <a:pt x="6900" y="11427"/>
                      <a:pt x="6827" y="11352"/>
                      <a:pt x="6738" y="11263"/>
                    </a:cubicBezTo>
                    <a:cubicBezTo>
                      <a:pt x="6649" y="11175"/>
                      <a:pt x="6561" y="11101"/>
                      <a:pt x="6457" y="11027"/>
                    </a:cubicBezTo>
                    <a:cubicBezTo>
                      <a:pt x="6383" y="10968"/>
                      <a:pt x="6309" y="10924"/>
                      <a:pt x="6220" y="10879"/>
                    </a:cubicBezTo>
                    <a:cubicBezTo>
                      <a:pt x="6102" y="10806"/>
                      <a:pt x="5969" y="10761"/>
                      <a:pt x="5822" y="10717"/>
                    </a:cubicBezTo>
                    <a:cubicBezTo>
                      <a:pt x="5688" y="10688"/>
                      <a:pt x="5540" y="10672"/>
                      <a:pt x="5392" y="10672"/>
                    </a:cubicBezTo>
                    <a:cubicBezTo>
                      <a:pt x="5260" y="10672"/>
                      <a:pt x="5112" y="10688"/>
                      <a:pt x="4979" y="10717"/>
                    </a:cubicBezTo>
                    <a:cubicBezTo>
                      <a:pt x="4801" y="10747"/>
                      <a:pt x="4639" y="10776"/>
                      <a:pt x="4506" y="10806"/>
                    </a:cubicBezTo>
                    <a:cubicBezTo>
                      <a:pt x="4432" y="10820"/>
                      <a:pt x="4373" y="10820"/>
                      <a:pt x="4314" y="10835"/>
                    </a:cubicBezTo>
                    <a:cubicBezTo>
                      <a:pt x="4255" y="10835"/>
                      <a:pt x="4196" y="10850"/>
                      <a:pt x="4151" y="10850"/>
                    </a:cubicBezTo>
                    <a:cubicBezTo>
                      <a:pt x="4107" y="10850"/>
                      <a:pt x="4078" y="10850"/>
                      <a:pt x="4033" y="10835"/>
                    </a:cubicBezTo>
                    <a:cubicBezTo>
                      <a:pt x="3989" y="10835"/>
                      <a:pt x="3914" y="10820"/>
                      <a:pt x="3841" y="10790"/>
                    </a:cubicBezTo>
                    <a:cubicBezTo>
                      <a:pt x="3767" y="10776"/>
                      <a:pt x="3707" y="10747"/>
                      <a:pt x="3634" y="10731"/>
                    </a:cubicBezTo>
                    <a:cubicBezTo>
                      <a:pt x="3530" y="10688"/>
                      <a:pt x="3412" y="10643"/>
                      <a:pt x="3264" y="10613"/>
                    </a:cubicBezTo>
                    <a:cubicBezTo>
                      <a:pt x="3205" y="10584"/>
                      <a:pt x="3132" y="10569"/>
                      <a:pt x="3043" y="10554"/>
                    </a:cubicBezTo>
                    <a:cubicBezTo>
                      <a:pt x="2968" y="10540"/>
                      <a:pt x="2895" y="10540"/>
                      <a:pt x="2806" y="10540"/>
                    </a:cubicBezTo>
                    <a:lnTo>
                      <a:pt x="2761" y="10540"/>
                    </a:lnTo>
                    <a:cubicBezTo>
                      <a:pt x="2659" y="10540"/>
                      <a:pt x="2570" y="10540"/>
                      <a:pt x="2481" y="10554"/>
                    </a:cubicBezTo>
                    <a:cubicBezTo>
                      <a:pt x="2348" y="10569"/>
                      <a:pt x="2229" y="10599"/>
                      <a:pt x="2126" y="10643"/>
                    </a:cubicBezTo>
                    <a:cubicBezTo>
                      <a:pt x="2022" y="10672"/>
                      <a:pt x="1919" y="10717"/>
                      <a:pt x="1815" y="10747"/>
                    </a:cubicBezTo>
                    <a:cubicBezTo>
                      <a:pt x="1328" y="10938"/>
                      <a:pt x="840" y="11145"/>
                      <a:pt x="353" y="11397"/>
                    </a:cubicBezTo>
                    <a:cubicBezTo>
                      <a:pt x="121" y="11513"/>
                      <a:pt x="1" y="11787"/>
                      <a:pt x="72" y="12041"/>
                    </a:cubicBezTo>
                    <a:lnTo>
                      <a:pt x="72" y="12041"/>
                    </a:lnTo>
                    <a:cubicBezTo>
                      <a:pt x="82" y="12079"/>
                      <a:pt x="97" y="12116"/>
                      <a:pt x="116" y="12150"/>
                    </a:cubicBezTo>
                    <a:cubicBezTo>
                      <a:pt x="116" y="12150"/>
                      <a:pt x="116" y="12150"/>
                      <a:pt x="116" y="12150"/>
                    </a:cubicBezTo>
                    <a:lnTo>
                      <a:pt x="116" y="12150"/>
                    </a:lnTo>
                    <a:cubicBezTo>
                      <a:pt x="148" y="12223"/>
                      <a:pt x="197" y="12282"/>
                      <a:pt x="259" y="12328"/>
                    </a:cubicBezTo>
                    <a:lnTo>
                      <a:pt x="259" y="12328"/>
                    </a:lnTo>
                    <a:cubicBezTo>
                      <a:pt x="342" y="12394"/>
                      <a:pt x="444" y="12437"/>
                      <a:pt x="551" y="12448"/>
                    </a:cubicBezTo>
                    <a:lnTo>
                      <a:pt x="551" y="12448"/>
                    </a:lnTo>
                    <a:cubicBezTo>
                      <a:pt x="573" y="12451"/>
                      <a:pt x="596" y="12453"/>
                      <a:pt x="619" y="12453"/>
                    </a:cubicBezTo>
                    <a:cubicBezTo>
                      <a:pt x="628" y="12453"/>
                      <a:pt x="637" y="12453"/>
                      <a:pt x="646" y="12452"/>
                    </a:cubicBezTo>
                    <a:lnTo>
                      <a:pt x="646" y="12452"/>
                    </a:lnTo>
                    <a:cubicBezTo>
                      <a:pt x="675" y="12465"/>
                      <a:pt x="713" y="12478"/>
                      <a:pt x="751" y="12491"/>
                    </a:cubicBezTo>
                    <a:cubicBezTo>
                      <a:pt x="826" y="12520"/>
                      <a:pt x="899" y="12550"/>
                      <a:pt x="958" y="12580"/>
                    </a:cubicBezTo>
                    <a:cubicBezTo>
                      <a:pt x="988" y="12594"/>
                      <a:pt x="1017" y="12609"/>
                      <a:pt x="1047" y="12609"/>
                    </a:cubicBezTo>
                    <a:cubicBezTo>
                      <a:pt x="1047" y="12623"/>
                      <a:pt x="1062" y="12623"/>
                      <a:pt x="1062" y="12623"/>
                    </a:cubicBezTo>
                    <a:cubicBezTo>
                      <a:pt x="1092" y="12639"/>
                      <a:pt x="1121" y="12668"/>
                      <a:pt x="1165" y="12698"/>
                    </a:cubicBezTo>
                    <a:cubicBezTo>
                      <a:pt x="1210" y="12727"/>
                      <a:pt x="1269" y="12787"/>
                      <a:pt x="1328" y="12846"/>
                    </a:cubicBezTo>
                    <a:cubicBezTo>
                      <a:pt x="1372" y="12905"/>
                      <a:pt x="1431" y="12978"/>
                      <a:pt x="1476" y="13037"/>
                    </a:cubicBezTo>
                    <a:cubicBezTo>
                      <a:pt x="1506" y="13067"/>
                      <a:pt x="1535" y="13112"/>
                      <a:pt x="1565" y="13171"/>
                    </a:cubicBezTo>
                    <a:cubicBezTo>
                      <a:pt x="1608" y="13244"/>
                      <a:pt x="1668" y="13333"/>
                      <a:pt x="1727" y="13422"/>
                    </a:cubicBezTo>
                    <a:cubicBezTo>
                      <a:pt x="1801" y="13526"/>
                      <a:pt x="1890" y="13628"/>
                      <a:pt x="1993" y="13717"/>
                    </a:cubicBezTo>
                    <a:cubicBezTo>
                      <a:pt x="2067" y="13776"/>
                      <a:pt x="2141" y="13835"/>
                      <a:pt x="2215" y="13880"/>
                    </a:cubicBezTo>
                    <a:cubicBezTo>
                      <a:pt x="2333" y="13969"/>
                      <a:pt x="2466" y="14013"/>
                      <a:pt x="2599" y="14058"/>
                    </a:cubicBezTo>
                    <a:cubicBezTo>
                      <a:pt x="2791" y="14131"/>
                      <a:pt x="2968" y="14161"/>
                      <a:pt x="3132" y="14190"/>
                    </a:cubicBezTo>
                    <a:cubicBezTo>
                      <a:pt x="3294" y="14220"/>
                      <a:pt x="3441" y="14249"/>
                      <a:pt x="3575" y="14265"/>
                    </a:cubicBezTo>
                    <a:cubicBezTo>
                      <a:pt x="3811" y="14324"/>
                      <a:pt x="4062" y="14412"/>
                      <a:pt x="4314" y="14531"/>
                    </a:cubicBezTo>
                    <a:cubicBezTo>
                      <a:pt x="4580" y="14649"/>
                      <a:pt x="4831" y="14781"/>
                      <a:pt x="5097" y="14929"/>
                    </a:cubicBezTo>
                    <a:cubicBezTo>
                      <a:pt x="5107" y="14936"/>
                      <a:pt x="5117" y="14942"/>
                      <a:pt x="5126" y="14948"/>
                    </a:cubicBezTo>
                    <a:lnTo>
                      <a:pt x="5126" y="14948"/>
                    </a:lnTo>
                    <a:cubicBezTo>
                      <a:pt x="5126" y="14951"/>
                      <a:pt x="5126" y="14955"/>
                      <a:pt x="5126" y="14959"/>
                    </a:cubicBezTo>
                    <a:cubicBezTo>
                      <a:pt x="5142" y="15004"/>
                      <a:pt x="5156" y="15047"/>
                      <a:pt x="5171" y="15107"/>
                    </a:cubicBezTo>
                    <a:cubicBezTo>
                      <a:pt x="5215" y="15211"/>
                      <a:pt x="5260" y="15299"/>
                      <a:pt x="5319" y="15388"/>
                    </a:cubicBezTo>
                    <a:cubicBezTo>
                      <a:pt x="5363" y="15447"/>
                      <a:pt x="5422" y="15520"/>
                      <a:pt x="5481" y="15565"/>
                    </a:cubicBezTo>
                    <a:cubicBezTo>
                      <a:pt x="5585" y="15668"/>
                      <a:pt x="5703" y="15743"/>
                      <a:pt x="5822" y="15787"/>
                    </a:cubicBezTo>
                    <a:cubicBezTo>
                      <a:pt x="5910" y="15831"/>
                      <a:pt x="5984" y="15861"/>
                      <a:pt x="6072" y="15891"/>
                    </a:cubicBezTo>
                    <a:cubicBezTo>
                      <a:pt x="6206" y="15920"/>
                      <a:pt x="6324" y="15950"/>
                      <a:pt x="6442" y="15964"/>
                    </a:cubicBezTo>
                    <a:cubicBezTo>
                      <a:pt x="6561" y="15979"/>
                      <a:pt x="6679" y="15979"/>
                      <a:pt x="6782" y="15993"/>
                    </a:cubicBezTo>
                    <a:lnTo>
                      <a:pt x="6900" y="15993"/>
                    </a:lnTo>
                    <a:cubicBezTo>
                      <a:pt x="7018" y="15993"/>
                      <a:pt x="7166" y="15979"/>
                      <a:pt x="7314" y="15979"/>
                    </a:cubicBezTo>
                    <a:cubicBezTo>
                      <a:pt x="7550" y="15979"/>
                      <a:pt x="7817" y="15964"/>
                      <a:pt x="8053" y="15950"/>
                    </a:cubicBezTo>
                    <a:cubicBezTo>
                      <a:pt x="8151" y="15943"/>
                      <a:pt x="8244" y="15937"/>
                      <a:pt x="8328" y="15932"/>
                    </a:cubicBezTo>
                    <a:lnTo>
                      <a:pt x="8328" y="15932"/>
                    </a:lnTo>
                    <a:lnTo>
                      <a:pt x="8570" y="16254"/>
                    </a:lnTo>
                    <a:lnTo>
                      <a:pt x="8570" y="16254"/>
                    </a:lnTo>
                    <a:cubicBezTo>
                      <a:pt x="8459" y="16801"/>
                      <a:pt x="8325" y="17362"/>
                      <a:pt x="8157" y="17945"/>
                    </a:cubicBezTo>
                    <a:cubicBezTo>
                      <a:pt x="8142" y="18004"/>
                      <a:pt x="8142" y="18063"/>
                      <a:pt x="8142" y="18122"/>
                    </a:cubicBezTo>
                    <a:cubicBezTo>
                      <a:pt x="8142" y="18196"/>
                      <a:pt x="8157" y="18270"/>
                      <a:pt x="8171" y="18329"/>
                    </a:cubicBezTo>
                    <a:cubicBezTo>
                      <a:pt x="8201" y="18433"/>
                      <a:pt x="8260" y="18522"/>
                      <a:pt x="8349" y="18595"/>
                    </a:cubicBezTo>
                    <a:cubicBezTo>
                      <a:pt x="8423" y="18669"/>
                      <a:pt x="8512" y="18729"/>
                      <a:pt x="8630" y="18758"/>
                    </a:cubicBezTo>
                    <a:cubicBezTo>
                      <a:pt x="8689" y="18788"/>
                      <a:pt x="8748" y="18788"/>
                      <a:pt x="8807" y="18788"/>
                    </a:cubicBezTo>
                    <a:cubicBezTo>
                      <a:pt x="8881" y="18788"/>
                      <a:pt x="8955" y="18772"/>
                      <a:pt x="9014" y="18758"/>
                    </a:cubicBezTo>
                    <a:cubicBezTo>
                      <a:pt x="9117" y="18713"/>
                      <a:pt x="9206" y="18669"/>
                      <a:pt x="9280" y="18581"/>
                    </a:cubicBezTo>
                    <a:cubicBezTo>
                      <a:pt x="9369" y="18506"/>
                      <a:pt x="9413" y="18418"/>
                      <a:pt x="9442" y="18299"/>
                    </a:cubicBezTo>
                    <a:cubicBezTo>
                      <a:pt x="9980" y="16433"/>
                      <a:pt x="10212" y="14725"/>
                      <a:pt x="10273" y="13208"/>
                    </a:cubicBezTo>
                    <a:lnTo>
                      <a:pt x="10273" y="13208"/>
                    </a:lnTo>
                    <a:cubicBezTo>
                      <a:pt x="10379" y="13260"/>
                      <a:pt x="10487" y="13306"/>
                      <a:pt x="10595" y="13348"/>
                    </a:cubicBezTo>
                    <a:cubicBezTo>
                      <a:pt x="10773" y="13407"/>
                      <a:pt x="10966" y="13466"/>
                      <a:pt x="11143" y="13496"/>
                    </a:cubicBezTo>
                    <a:cubicBezTo>
                      <a:pt x="11320" y="13540"/>
                      <a:pt x="11498" y="13555"/>
                      <a:pt x="11689" y="13555"/>
                    </a:cubicBezTo>
                    <a:cubicBezTo>
                      <a:pt x="11896" y="13555"/>
                      <a:pt x="12103" y="13526"/>
                      <a:pt x="12310" y="13466"/>
                    </a:cubicBezTo>
                    <a:cubicBezTo>
                      <a:pt x="12517" y="13407"/>
                      <a:pt x="12724" y="13319"/>
                      <a:pt x="12901" y="13185"/>
                    </a:cubicBezTo>
                    <a:cubicBezTo>
                      <a:pt x="13035" y="13082"/>
                      <a:pt x="13153" y="12978"/>
                      <a:pt x="13256" y="12860"/>
                    </a:cubicBezTo>
                    <a:cubicBezTo>
                      <a:pt x="13315" y="12787"/>
                      <a:pt x="13390" y="12698"/>
                      <a:pt x="13449" y="12623"/>
                    </a:cubicBezTo>
                    <a:cubicBezTo>
                      <a:pt x="13522" y="12505"/>
                      <a:pt x="13597" y="12387"/>
                      <a:pt x="13670" y="12298"/>
                    </a:cubicBezTo>
                    <a:cubicBezTo>
                      <a:pt x="13744" y="12195"/>
                      <a:pt x="13804" y="12121"/>
                      <a:pt x="13877" y="12062"/>
                    </a:cubicBezTo>
                    <a:cubicBezTo>
                      <a:pt x="13922" y="12003"/>
                      <a:pt x="13995" y="11943"/>
                      <a:pt x="14084" y="11870"/>
                    </a:cubicBezTo>
                    <a:cubicBezTo>
                      <a:pt x="14158" y="11796"/>
                      <a:pt x="14261" y="11707"/>
                      <a:pt x="14365" y="11604"/>
                    </a:cubicBezTo>
                    <a:cubicBezTo>
                      <a:pt x="14513" y="11456"/>
                      <a:pt x="14616" y="11293"/>
                      <a:pt x="14690" y="11145"/>
                    </a:cubicBezTo>
                    <a:cubicBezTo>
                      <a:pt x="14764" y="11027"/>
                      <a:pt x="14809" y="10909"/>
                      <a:pt x="14852" y="10806"/>
                    </a:cubicBezTo>
                    <a:cubicBezTo>
                      <a:pt x="14912" y="10643"/>
                      <a:pt x="14971" y="10495"/>
                      <a:pt x="15016" y="10377"/>
                    </a:cubicBezTo>
                    <a:cubicBezTo>
                      <a:pt x="15075" y="10244"/>
                      <a:pt x="15118" y="10140"/>
                      <a:pt x="15178" y="10051"/>
                    </a:cubicBezTo>
                    <a:cubicBezTo>
                      <a:pt x="15193" y="10037"/>
                      <a:pt x="15193" y="10022"/>
                      <a:pt x="15207" y="10008"/>
                    </a:cubicBezTo>
                    <a:cubicBezTo>
                      <a:pt x="15223" y="9978"/>
                      <a:pt x="15252" y="9949"/>
                      <a:pt x="15296" y="9904"/>
                    </a:cubicBezTo>
                    <a:cubicBezTo>
                      <a:pt x="15341" y="9860"/>
                      <a:pt x="15385" y="9801"/>
                      <a:pt x="15429" y="9742"/>
                    </a:cubicBezTo>
                    <a:cubicBezTo>
                      <a:pt x="15503" y="9638"/>
                      <a:pt x="15562" y="9535"/>
                      <a:pt x="15591" y="9431"/>
                    </a:cubicBezTo>
                    <a:cubicBezTo>
                      <a:pt x="15666" y="9283"/>
                      <a:pt x="15696" y="9135"/>
                      <a:pt x="15725" y="8987"/>
                    </a:cubicBezTo>
                    <a:cubicBezTo>
                      <a:pt x="15755" y="8855"/>
                      <a:pt x="15769" y="8721"/>
                      <a:pt x="15769" y="8603"/>
                    </a:cubicBezTo>
                    <a:cubicBezTo>
                      <a:pt x="15814" y="8175"/>
                      <a:pt x="15814" y="7746"/>
                      <a:pt x="15828" y="7332"/>
                    </a:cubicBezTo>
                    <a:lnTo>
                      <a:pt x="15828" y="7199"/>
                    </a:lnTo>
                    <a:cubicBezTo>
                      <a:pt x="15828" y="7111"/>
                      <a:pt x="15828" y="7036"/>
                      <a:pt x="15814" y="6947"/>
                    </a:cubicBezTo>
                    <a:cubicBezTo>
                      <a:pt x="15814" y="6815"/>
                      <a:pt x="15784" y="6681"/>
                      <a:pt x="15739" y="6534"/>
                    </a:cubicBezTo>
                    <a:cubicBezTo>
                      <a:pt x="15725" y="6460"/>
                      <a:pt x="15696" y="6372"/>
                      <a:pt x="15666" y="6297"/>
                    </a:cubicBezTo>
                    <a:cubicBezTo>
                      <a:pt x="15621" y="6224"/>
                      <a:pt x="15577" y="6149"/>
                      <a:pt x="15518" y="6076"/>
                    </a:cubicBezTo>
                    <a:cubicBezTo>
                      <a:pt x="15414" y="5942"/>
                      <a:pt x="15266" y="5869"/>
                      <a:pt x="15089" y="5869"/>
                    </a:cubicBezTo>
                    <a:cubicBezTo>
                      <a:pt x="15075" y="5868"/>
                      <a:pt x="15061" y="5867"/>
                      <a:pt x="15047" y="5867"/>
                    </a:cubicBezTo>
                    <a:cubicBezTo>
                      <a:pt x="14899" y="5867"/>
                      <a:pt x="14753" y="5940"/>
                      <a:pt x="14645" y="6061"/>
                    </a:cubicBezTo>
                    <a:cubicBezTo>
                      <a:pt x="14527" y="6224"/>
                      <a:pt x="14395" y="6386"/>
                      <a:pt x="14277" y="6534"/>
                    </a:cubicBezTo>
                    <a:cubicBezTo>
                      <a:pt x="14084" y="6785"/>
                      <a:pt x="13906" y="7022"/>
                      <a:pt x="13729" y="7229"/>
                    </a:cubicBezTo>
                    <a:cubicBezTo>
                      <a:pt x="13626" y="7332"/>
                      <a:pt x="13537" y="7436"/>
                      <a:pt x="13449" y="7524"/>
                    </a:cubicBezTo>
                    <a:cubicBezTo>
                      <a:pt x="13360" y="7613"/>
                      <a:pt x="13271" y="7686"/>
                      <a:pt x="13167" y="7746"/>
                    </a:cubicBezTo>
                    <a:cubicBezTo>
                      <a:pt x="13138" y="7775"/>
                      <a:pt x="13108" y="7805"/>
                      <a:pt x="13049" y="7820"/>
                    </a:cubicBezTo>
                    <a:cubicBezTo>
                      <a:pt x="13005" y="7850"/>
                      <a:pt x="12946" y="7864"/>
                      <a:pt x="12901" y="7893"/>
                    </a:cubicBezTo>
                    <a:cubicBezTo>
                      <a:pt x="12813" y="7923"/>
                      <a:pt x="12710" y="7968"/>
                      <a:pt x="12606" y="8012"/>
                    </a:cubicBezTo>
                    <a:cubicBezTo>
                      <a:pt x="12487" y="8071"/>
                      <a:pt x="12369" y="8130"/>
                      <a:pt x="12251" y="8234"/>
                    </a:cubicBezTo>
                    <a:cubicBezTo>
                      <a:pt x="12133" y="8323"/>
                      <a:pt x="12044" y="8425"/>
                      <a:pt x="11955" y="8530"/>
                    </a:cubicBezTo>
                    <a:cubicBezTo>
                      <a:pt x="11896" y="8618"/>
                      <a:pt x="11852" y="8692"/>
                      <a:pt x="11807" y="8766"/>
                    </a:cubicBezTo>
                    <a:cubicBezTo>
                      <a:pt x="11748" y="8869"/>
                      <a:pt x="11689" y="8973"/>
                      <a:pt x="11645" y="9076"/>
                    </a:cubicBezTo>
                    <a:cubicBezTo>
                      <a:pt x="11601" y="9165"/>
                      <a:pt x="11557" y="9239"/>
                      <a:pt x="11512" y="9298"/>
                    </a:cubicBezTo>
                    <a:cubicBezTo>
                      <a:pt x="11453" y="9401"/>
                      <a:pt x="11364" y="9505"/>
                      <a:pt x="11261" y="9608"/>
                    </a:cubicBezTo>
                    <a:cubicBezTo>
                      <a:pt x="11157" y="9726"/>
                      <a:pt x="11039" y="9830"/>
                      <a:pt x="10906" y="9963"/>
                    </a:cubicBezTo>
                    <a:cubicBezTo>
                      <a:pt x="10656" y="10228"/>
                      <a:pt x="10421" y="10513"/>
                      <a:pt x="10212" y="10816"/>
                    </a:cubicBezTo>
                    <a:lnTo>
                      <a:pt x="10212" y="10816"/>
                    </a:lnTo>
                    <a:cubicBezTo>
                      <a:pt x="10191" y="10575"/>
                      <a:pt x="10166" y="10340"/>
                      <a:pt x="10138" y="10111"/>
                    </a:cubicBezTo>
                    <a:lnTo>
                      <a:pt x="10135" y="10111"/>
                    </a:lnTo>
                    <a:lnTo>
                      <a:pt x="10135" y="10111"/>
                    </a:lnTo>
                    <a:cubicBezTo>
                      <a:pt x="10131" y="10081"/>
                      <a:pt x="10126" y="10051"/>
                      <a:pt x="10118" y="10022"/>
                    </a:cubicBezTo>
                    <a:lnTo>
                      <a:pt x="10118" y="10022"/>
                    </a:lnTo>
                    <a:cubicBezTo>
                      <a:pt x="10085" y="9729"/>
                      <a:pt x="10038" y="9445"/>
                      <a:pt x="9987" y="9179"/>
                    </a:cubicBezTo>
                    <a:lnTo>
                      <a:pt x="9987" y="9179"/>
                    </a:lnTo>
                    <a:cubicBezTo>
                      <a:pt x="10352" y="8769"/>
                      <a:pt x="10615" y="8424"/>
                      <a:pt x="10800" y="8142"/>
                    </a:cubicBezTo>
                    <a:lnTo>
                      <a:pt x="10800" y="8142"/>
                    </a:lnTo>
                    <a:cubicBezTo>
                      <a:pt x="10924" y="8120"/>
                      <a:pt x="11063" y="8096"/>
                      <a:pt x="11202" y="8071"/>
                    </a:cubicBezTo>
                    <a:cubicBezTo>
                      <a:pt x="11334" y="8057"/>
                      <a:pt x="11453" y="8027"/>
                      <a:pt x="11557" y="8012"/>
                    </a:cubicBezTo>
                    <a:cubicBezTo>
                      <a:pt x="11616" y="7997"/>
                      <a:pt x="11660" y="7982"/>
                      <a:pt x="11719" y="7982"/>
                    </a:cubicBezTo>
                    <a:cubicBezTo>
                      <a:pt x="11734" y="7968"/>
                      <a:pt x="11764" y="7968"/>
                      <a:pt x="11778" y="7953"/>
                    </a:cubicBezTo>
                    <a:cubicBezTo>
                      <a:pt x="11807" y="7953"/>
                      <a:pt x="11823" y="7938"/>
                      <a:pt x="11852" y="7938"/>
                    </a:cubicBezTo>
                    <a:cubicBezTo>
                      <a:pt x="11985" y="7893"/>
                      <a:pt x="12118" y="7834"/>
                      <a:pt x="12251" y="7775"/>
                    </a:cubicBezTo>
                    <a:cubicBezTo>
                      <a:pt x="12355" y="7731"/>
                      <a:pt x="12444" y="7672"/>
                      <a:pt x="12547" y="7613"/>
                    </a:cubicBezTo>
                    <a:cubicBezTo>
                      <a:pt x="12680" y="7509"/>
                      <a:pt x="12828" y="7391"/>
                      <a:pt x="12946" y="7243"/>
                    </a:cubicBezTo>
                    <a:cubicBezTo>
                      <a:pt x="13005" y="7170"/>
                      <a:pt x="13049" y="7081"/>
                      <a:pt x="13108" y="6992"/>
                    </a:cubicBezTo>
                    <a:cubicBezTo>
                      <a:pt x="13153" y="6904"/>
                      <a:pt x="13183" y="6815"/>
                      <a:pt x="13212" y="6711"/>
                    </a:cubicBezTo>
                    <a:cubicBezTo>
                      <a:pt x="13242" y="6622"/>
                      <a:pt x="13256" y="6549"/>
                      <a:pt x="13271" y="6474"/>
                    </a:cubicBezTo>
                    <a:cubicBezTo>
                      <a:pt x="13271" y="6356"/>
                      <a:pt x="13286" y="6267"/>
                      <a:pt x="13286" y="6208"/>
                    </a:cubicBezTo>
                    <a:cubicBezTo>
                      <a:pt x="13301" y="6179"/>
                      <a:pt x="13301" y="6149"/>
                      <a:pt x="13301" y="6135"/>
                    </a:cubicBezTo>
                    <a:cubicBezTo>
                      <a:pt x="13301" y="6105"/>
                      <a:pt x="13315" y="6090"/>
                      <a:pt x="13315" y="6090"/>
                    </a:cubicBezTo>
                    <a:cubicBezTo>
                      <a:pt x="13315" y="6061"/>
                      <a:pt x="13331" y="6046"/>
                      <a:pt x="13345" y="6017"/>
                    </a:cubicBezTo>
                    <a:cubicBezTo>
                      <a:pt x="13360" y="5987"/>
                      <a:pt x="13374" y="5972"/>
                      <a:pt x="13404" y="5942"/>
                    </a:cubicBezTo>
                    <a:cubicBezTo>
                      <a:pt x="13433" y="5899"/>
                      <a:pt x="13493" y="5839"/>
                      <a:pt x="13537" y="5780"/>
                    </a:cubicBezTo>
                    <a:cubicBezTo>
                      <a:pt x="13597" y="5721"/>
                      <a:pt x="13656" y="5647"/>
                      <a:pt x="13715" y="5573"/>
                    </a:cubicBezTo>
                    <a:cubicBezTo>
                      <a:pt x="13818" y="5440"/>
                      <a:pt x="13906" y="5307"/>
                      <a:pt x="13981" y="5159"/>
                    </a:cubicBezTo>
                    <a:cubicBezTo>
                      <a:pt x="14084" y="4953"/>
                      <a:pt x="14158" y="4716"/>
                      <a:pt x="14202" y="4494"/>
                    </a:cubicBezTo>
                    <a:cubicBezTo>
                      <a:pt x="14247" y="4273"/>
                      <a:pt x="14261" y="4050"/>
                      <a:pt x="14261" y="3829"/>
                    </a:cubicBezTo>
                    <a:lnTo>
                      <a:pt x="14261" y="3755"/>
                    </a:lnTo>
                    <a:cubicBezTo>
                      <a:pt x="14261" y="3445"/>
                      <a:pt x="14217" y="3163"/>
                      <a:pt x="14158" y="2883"/>
                    </a:cubicBezTo>
                    <a:cubicBezTo>
                      <a:pt x="14099" y="2602"/>
                      <a:pt x="14025" y="2336"/>
                      <a:pt x="13951" y="2085"/>
                    </a:cubicBezTo>
                    <a:cubicBezTo>
                      <a:pt x="13788" y="1597"/>
                      <a:pt x="13626" y="1124"/>
                      <a:pt x="13449" y="636"/>
                    </a:cubicBezTo>
                    <a:cubicBezTo>
                      <a:pt x="13419" y="591"/>
                      <a:pt x="13404" y="532"/>
                      <a:pt x="13360" y="473"/>
                    </a:cubicBezTo>
                    <a:cubicBezTo>
                      <a:pt x="13345" y="429"/>
                      <a:pt x="13315" y="385"/>
                      <a:pt x="13271" y="341"/>
                    </a:cubicBezTo>
                    <a:cubicBezTo>
                      <a:pt x="13256" y="296"/>
                      <a:pt x="13226" y="266"/>
                      <a:pt x="13183" y="237"/>
                    </a:cubicBezTo>
                    <a:lnTo>
                      <a:pt x="13094" y="148"/>
                    </a:lnTo>
                    <a:cubicBezTo>
                      <a:pt x="13049" y="118"/>
                      <a:pt x="12976" y="75"/>
                      <a:pt x="12901" y="45"/>
                    </a:cubicBezTo>
                    <a:cubicBezTo>
                      <a:pt x="12872" y="30"/>
                      <a:pt x="12828" y="16"/>
                      <a:pt x="12783" y="16"/>
                    </a:cubicBezTo>
                    <a:cubicBezTo>
                      <a:pt x="12739" y="0"/>
                      <a:pt x="12694" y="0"/>
                      <a:pt x="12651" y="0"/>
                    </a:cubicBezTo>
                    <a:close/>
                  </a:path>
                </a:pathLst>
              </a:custGeom>
              <a:solidFill>
                <a:srgbClr val="FFFFFF"/>
              </a:solidFill>
              <a:ln w="9525" cap="flat" cmpd="sng">
                <a:solidFill>
                  <a:schemeClr val="l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6"/>
              <p:cNvSpPr/>
              <p:nvPr/>
            </p:nvSpPr>
            <p:spPr>
              <a:xfrm>
                <a:off x="9509751" y="3762100"/>
                <a:ext cx="613363" cy="766733"/>
              </a:xfrm>
              <a:custGeom>
                <a:avLst/>
                <a:gdLst/>
                <a:ahLst/>
                <a:cxnLst/>
                <a:rect l="l" t="t" r="r" b="b"/>
                <a:pathLst>
                  <a:path w="5263" h="6579" extrusionOk="0">
                    <a:moveTo>
                      <a:pt x="5071" y="0"/>
                    </a:moveTo>
                    <a:cubicBezTo>
                      <a:pt x="4598" y="577"/>
                      <a:pt x="4109" y="1346"/>
                      <a:pt x="3504" y="1789"/>
                    </a:cubicBezTo>
                    <a:cubicBezTo>
                      <a:pt x="3222" y="1981"/>
                      <a:pt x="2868" y="2040"/>
                      <a:pt x="2602" y="2247"/>
                    </a:cubicBezTo>
                    <a:cubicBezTo>
                      <a:pt x="2306" y="2483"/>
                      <a:pt x="2188" y="2883"/>
                      <a:pt x="1981" y="3193"/>
                    </a:cubicBezTo>
                    <a:cubicBezTo>
                      <a:pt x="1789" y="3474"/>
                      <a:pt x="1537" y="3696"/>
                      <a:pt x="1301" y="3947"/>
                    </a:cubicBezTo>
                    <a:cubicBezTo>
                      <a:pt x="857" y="4405"/>
                      <a:pt x="473" y="4953"/>
                      <a:pt x="193" y="5544"/>
                    </a:cubicBezTo>
                    <a:cubicBezTo>
                      <a:pt x="16" y="5928"/>
                      <a:pt x="0" y="5972"/>
                      <a:pt x="341" y="6194"/>
                    </a:cubicBezTo>
                    <a:cubicBezTo>
                      <a:pt x="591" y="6356"/>
                      <a:pt x="946" y="6474"/>
                      <a:pt x="1242" y="6534"/>
                    </a:cubicBezTo>
                    <a:cubicBezTo>
                      <a:pt x="1388" y="6562"/>
                      <a:pt x="1538" y="6578"/>
                      <a:pt x="1687" y="6578"/>
                    </a:cubicBezTo>
                    <a:cubicBezTo>
                      <a:pt x="2007" y="6578"/>
                      <a:pt x="2321" y="6503"/>
                      <a:pt x="2572" y="6312"/>
                    </a:cubicBezTo>
                    <a:cubicBezTo>
                      <a:pt x="2942" y="6046"/>
                      <a:pt x="3134" y="5588"/>
                      <a:pt x="3474" y="5248"/>
                    </a:cubicBezTo>
                    <a:cubicBezTo>
                      <a:pt x="3622" y="5085"/>
                      <a:pt x="3800" y="4967"/>
                      <a:pt x="3962" y="4805"/>
                    </a:cubicBezTo>
                    <a:cubicBezTo>
                      <a:pt x="4361" y="4375"/>
                      <a:pt x="4405" y="3814"/>
                      <a:pt x="4701" y="3327"/>
                    </a:cubicBezTo>
                    <a:cubicBezTo>
                      <a:pt x="4775" y="3208"/>
                      <a:pt x="4893" y="3120"/>
                      <a:pt x="4967" y="3001"/>
                    </a:cubicBezTo>
                    <a:cubicBezTo>
                      <a:pt x="5144" y="2750"/>
                      <a:pt x="5189" y="2440"/>
                      <a:pt x="5219" y="2144"/>
                    </a:cubicBezTo>
                    <a:cubicBezTo>
                      <a:pt x="5248" y="1730"/>
                      <a:pt x="5262" y="1316"/>
                      <a:pt x="5262" y="917"/>
                    </a:cubicBezTo>
                    <a:cubicBezTo>
                      <a:pt x="5262" y="592"/>
                      <a:pt x="5262" y="252"/>
                      <a:pt x="5071"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6"/>
              <p:cNvSpPr/>
              <p:nvPr/>
            </p:nvSpPr>
            <p:spPr>
              <a:xfrm>
                <a:off x="9511499" y="3079158"/>
                <a:ext cx="430741" cy="827685"/>
              </a:xfrm>
              <a:custGeom>
                <a:avLst/>
                <a:gdLst/>
                <a:ahLst/>
                <a:cxnLst/>
                <a:rect l="l" t="t" r="r" b="b"/>
                <a:pathLst>
                  <a:path w="3696" h="7102" extrusionOk="0">
                    <a:moveTo>
                      <a:pt x="2622" y="0"/>
                    </a:moveTo>
                    <a:cubicBezTo>
                      <a:pt x="2606" y="0"/>
                      <a:pt x="2590" y="2"/>
                      <a:pt x="2572" y="7"/>
                    </a:cubicBezTo>
                    <a:cubicBezTo>
                      <a:pt x="2484" y="52"/>
                      <a:pt x="2454" y="141"/>
                      <a:pt x="2409" y="229"/>
                    </a:cubicBezTo>
                    <a:cubicBezTo>
                      <a:pt x="2306" y="495"/>
                      <a:pt x="2143" y="732"/>
                      <a:pt x="1922" y="923"/>
                    </a:cubicBezTo>
                    <a:cubicBezTo>
                      <a:pt x="1774" y="1057"/>
                      <a:pt x="1582" y="1189"/>
                      <a:pt x="1449" y="1353"/>
                    </a:cubicBezTo>
                    <a:cubicBezTo>
                      <a:pt x="1213" y="1692"/>
                      <a:pt x="1256" y="2135"/>
                      <a:pt x="1213" y="2549"/>
                    </a:cubicBezTo>
                    <a:cubicBezTo>
                      <a:pt x="1168" y="3081"/>
                      <a:pt x="961" y="3584"/>
                      <a:pt x="754" y="4087"/>
                    </a:cubicBezTo>
                    <a:cubicBezTo>
                      <a:pt x="724" y="4161"/>
                      <a:pt x="680" y="4234"/>
                      <a:pt x="621" y="4293"/>
                    </a:cubicBezTo>
                    <a:cubicBezTo>
                      <a:pt x="547" y="4353"/>
                      <a:pt x="458" y="4368"/>
                      <a:pt x="369" y="4412"/>
                    </a:cubicBezTo>
                    <a:cubicBezTo>
                      <a:pt x="30" y="4589"/>
                      <a:pt x="1" y="5048"/>
                      <a:pt x="30" y="5417"/>
                    </a:cubicBezTo>
                    <a:cubicBezTo>
                      <a:pt x="74" y="5846"/>
                      <a:pt x="296" y="7102"/>
                      <a:pt x="296" y="7102"/>
                    </a:cubicBezTo>
                    <a:cubicBezTo>
                      <a:pt x="296" y="7102"/>
                      <a:pt x="1390" y="6940"/>
                      <a:pt x="1656" y="6851"/>
                    </a:cubicBezTo>
                    <a:cubicBezTo>
                      <a:pt x="2099" y="6703"/>
                      <a:pt x="2543" y="6452"/>
                      <a:pt x="2661" y="6008"/>
                    </a:cubicBezTo>
                    <a:cubicBezTo>
                      <a:pt x="2720" y="5787"/>
                      <a:pt x="2691" y="5565"/>
                      <a:pt x="2764" y="5344"/>
                    </a:cubicBezTo>
                    <a:cubicBezTo>
                      <a:pt x="2853" y="5077"/>
                      <a:pt x="3089" y="4900"/>
                      <a:pt x="3252" y="4678"/>
                    </a:cubicBezTo>
                    <a:cubicBezTo>
                      <a:pt x="3578" y="4264"/>
                      <a:pt x="3696" y="3732"/>
                      <a:pt x="3680" y="3215"/>
                    </a:cubicBezTo>
                    <a:cubicBezTo>
                      <a:pt x="3680" y="2697"/>
                      <a:pt x="3548" y="2180"/>
                      <a:pt x="3385" y="1692"/>
                    </a:cubicBezTo>
                    <a:cubicBezTo>
                      <a:pt x="3252" y="1219"/>
                      <a:pt x="3089" y="746"/>
                      <a:pt x="2912" y="288"/>
                    </a:cubicBezTo>
                    <a:cubicBezTo>
                      <a:pt x="2859" y="156"/>
                      <a:pt x="2759" y="0"/>
                      <a:pt x="2622"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6"/>
              <p:cNvSpPr/>
              <p:nvPr/>
            </p:nvSpPr>
            <p:spPr>
              <a:xfrm>
                <a:off x="8415874" y="4306473"/>
                <a:ext cx="947607" cy="506727"/>
              </a:xfrm>
              <a:custGeom>
                <a:avLst/>
                <a:gdLst/>
                <a:ahLst/>
                <a:cxnLst/>
                <a:rect l="l" t="t" r="r" b="b"/>
                <a:pathLst>
                  <a:path w="8131" h="4348" extrusionOk="0">
                    <a:moveTo>
                      <a:pt x="8" y="810"/>
                    </a:moveTo>
                    <a:cubicBezTo>
                      <a:pt x="5" y="811"/>
                      <a:pt x="3" y="812"/>
                      <a:pt x="1" y="814"/>
                    </a:cubicBezTo>
                    <a:cubicBezTo>
                      <a:pt x="3" y="812"/>
                      <a:pt x="6" y="811"/>
                      <a:pt x="8" y="810"/>
                    </a:cubicBezTo>
                    <a:close/>
                    <a:moveTo>
                      <a:pt x="2173" y="0"/>
                    </a:moveTo>
                    <a:cubicBezTo>
                      <a:pt x="1907" y="0"/>
                      <a:pt x="1656" y="89"/>
                      <a:pt x="1404" y="177"/>
                    </a:cubicBezTo>
                    <a:cubicBezTo>
                      <a:pt x="920" y="369"/>
                      <a:pt x="463" y="575"/>
                      <a:pt x="8" y="810"/>
                    </a:cubicBezTo>
                    <a:lnTo>
                      <a:pt x="8" y="810"/>
                    </a:lnTo>
                    <a:cubicBezTo>
                      <a:pt x="17" y="806"/>
                      <a:pt x="29" y="805"/>
                      <a:pt x="42" y="805"/>
                    </a:cubicBezTo>
                    <a:cubicBezTo>
                      <a:pt x="199" y="805"/>
                      <a:pt x="645" y="1010"/>
                      <a:pt x="724" y="1050"/>
                    </a:cubicBezTo>
                    <a:cubicBezTo>
                      <a:pt x="947" y="1183"/>
                      <a:pt x="1154" y="1419"/>
                      <a:pt x="1301" y="1626"/>
                    </a:cubicBezTo>
                    <a:cubicBezTo>
                      <a:pt x="1449" y="1819"/>
                      <a:pt x="1568" y="2055"/>
                      <a:pt x="1745" y="2217"/>
                    </a:cubicBezTo>
                    <a:cubicBezTo>
                      <a:pt x="2100" y="2528"/>
                      <a:pt x="2616" y="2542"/>
                      <a:pt x="3075" y="2631"/>
                    </a:cubicBezTo>
                    <a:cubicBezTo>
                      <a:pt x="3666" y="2765"/>
                      <a:pt x="4213" y="3060"/>
                      <a:pt x="4760" y="3356"/>
                    </a:cubicBezTo>
                    <a:cubicBezTo>
                      <a:pt x="4834" y="3400"/>
                      <a:pt x="4922" y="3459"/>
                      <a:pt x="4981" y="3533"/>
                    </a:cubicBezTo>
                    <a:cubicBezTo>
                      <a:pt x="5041" y="3622"/>
                      <a:pt x="5041" y="3740"/>
                      <a:pt x="5085" y="3829"/>
                    </a:cubicBezTo>
                    <a:cubicBezTo>
                      <a:pt x="5233" y="4243"/>
                      <a:pt x="5750" y="4332"/>
                      <a:pt x="6179" y="4346"/>
                    </a:cubicBezTo>
                    <a:cubicBezTo>
                      <a:pt x="6213" y="4347"/>
                      <a:pt x="6251" y="4347"/>
                      <a:pt x="6293" y="4347"/>
                    </a:cubicBezTo>
                    <a:cubicBezTo>
                      <a:pt x="6861" y="4347"/>
                      <a:pt x="8130" y="4257"/>
                      <a:pt x="8130" y="4257"/>
                    </a:cubicBezTo>
                    <a:cubicBezTo>
                      <a:pt x="8130" y="4257"/>
                      <a:pt x="8071" y="2986"/>
                      <a:pt x="8012" y="2676"/>
                    </a:cubicBezTo>
                    <a:cubicBezTo>
                      <a:pt x="7908" y="2158"/>
                      <a:pt x="7657" y="1626"/>
                      <a:pt x="7184" y="1434"/>
                    </a:cubicBezTo>
                    <a:cubicBezTo>
                      <a:pt x="6948" y="1346"/>
                      <a:pt x="6682" y="1346"/>
                      <a:pt x="6445" y="1228"/>
                    </a:cubicBezTo>
                    <a:cubicBezTo>
                      <a:pt x="6150" y="1094"/>
                      <a:pt x="5972" y="814"/>
                      <a:pt x="5736" y="591"/>
                    </a:cubicBezTo>
                    <a:cubicBezTo>
                      <a:pt x="5435" y="290"/>
                      <a:pt x="5161" y="144"/>
                      <a:pt x="4786" y="144"/>
                    </a:cubicBezTo>
                    <a:cubicBezTo>
                      <a:pt x="4683" y="144"/>
                      <a:pt x="4571" y="155"/>
                      <a:pt x="4449" y="177"/>
                    </a:cubicBezTo>
                    <a:cubicBezTo>
                      <a:pt x="4136" y="228"/>
                      <a:pt x="3833" y="321"/>
                      <a:pt x="3522" y="321"/>
                    </a:cubicBezTo>
                    <a:cubicBezTo>
                      <a:pt x="3467" y="321"/>
                      <a:pt x="3411" y="318"/>
                      <a:pt x="3355" y="311"/>
                    </a:cubicBezTo>
                    <a:cubicBezTo>
                      <a:pt x="2942" y="252"/>
                      <a:pt x="2573" y="15"/>
                      <a:pt x="2173"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6"/>
              <p:cNvSpPr/>
              <p:nvPr/>
            </p:nvSpPr>
            <p:spPr>
              <a:xfrm>
                <a:off x="8489879" y="3707791"/>
                <a:ext cx="892482" cy="518731"/>
              </a:xfrm>
              <a:custGeom>
                <a:avLst/>
                <a:gdLst/>
                <a:ahLst/>
                <a:cxnLst/>
                <a:rect l="l" t="t" r="r" b="b"/>
                <a:pathLst>
                  <a:path w="7658" h="4451" extrusionOk="0">
                    <a:moveTo>
                      <a:pt x="2592" y="1"/>
                    </a:moveTo>
                    <a:cubicBezTo>
                      <a:pt x="2313" y="1"/>
                      <a:pt x="2015" y="127"/>
                      <a:pt x="1760" y="259"/>
                    </a:cubicBezTo>
                    <a:cubicBezTo>
                      <a:pt x="1169" y="555"/>
                      <a:pt x="592" y="866"/>
                      <a:pt x="1" y="1162"/>
                    </a:cubicBezTo>
                    <a:cubicBezTo>
                      <a:pt x="30" y="1412"/>
                      <a:pt x="237" y="1619"/>
                      <a:pt x="444" y="1753"/>
                    </a:cubicBezTo>
                    <a:cubicBezTo>
                      <a:pt x="666" y="1901"/>
                      <a:pt x="917" y="1974"/>
                      <a:pt x="1139" y="2108"/>
                    </a:cubicBezTo>
                    <a:cubicBezTo>
                      <a:pt x="1760" y="2447"/>
                      <a:pt x="2233" y="3097"/>
                      <a:pt x="2927" y="3186"/>
                    </a:cubicBezTo>
                    <a:cubicBezTo>
                      <a:pt x="3024" y="3202"/>
                      <a:pt x="3123" y="3206"/>
                      <a:pt x="3222" y="3206"/>
                    </a:cubicBezTo>
                    <a:cubicBezTo>
                      <a:pt x="3360" y="3206"/>
                      <a:pt x="3499" y="3198"/>
                      <a:pt x="3635" y="3198"/>
                    </a:cubicBezTo>
                    <a:cubicBezTo>
                      <a:pt x="3870" y="3198"/>
                      <a:pt x="4095" y="3223"/>
                      <a:pt x="4287" y="3363"/>
                    </a:cubicBezTo>
                    <a:cubicBezTo>
                      <a:pt x="4583" y="3586"/>
                      <a:pt x="4657" y="4000"/>
                      <a:pt x="4953" y="4250"/>
                    </a:cubicBezTo>
                    <a:cubicBezTo>
                      <a:pt x="5132" y="4401"/>
                      <a:pt x="5372" y="4450"/>
                      <a:pt x="5615" y="4450"/>
                    </a:cubicBezTo>
                    <a:cubicBezTo>
                      <a:pt x="5752" y="4450"/>
                      <a:pt x="5889" y="4435"/>
                      <a:pt x="6017" y="4413"/>
                    </a:cubicBezTo>
                    <a:cubicBezTo>
                      <a:pt x="6475" y="4325"/>
                      <a:pt x="7657" y="3763"/>
                      <a:pt x="7657" y="3763"/>
                    </a:cubicBezTo>
                    <a:cubicBezTo>
                      <a:pt x="7657" y="3763"/>
                      <a:pt x="6652" y="2270"/>
                      <a:pt x="6327" y="1871"/>
                    </a:cubicBezTo>
                    <a:cubicBezTo>
                      <a:pt x="6002" y="1487"/>
                      <a:pt x="5647" y="1073"/>
                      <a:pt x="5174" y="955"/>
                    </a:cubicBezTo>
                    <a:cubicBezTo>
                      <a:pt x="4993" y="902"/>
                      <a:pt x="4797" y="894"/>
                      <a:pt x="4601" y="894"/>
                    </a:cubicBezTo>
                    <a:cubicBezTo>
                      <a:pt x="4517" y="894"/>
                      <a:pt x="4433" y="895"/>
                      <a:pt x="4349" y="895"/>
                    </a:cubicBezTo>
                    <a:cubicBezTo>
                      <a:pt x="4025" y="895"/>
                      <a:pt x="3714" y="873"/>
                      <a:pt x="3475" y="659"/>
                    </a:cubicBezTo>
                    <a:cubicBezTo>
                      <a:pt x="3312" y="496"/>
                      <a:pt x="3209" y="275"/>
                      <a:pt x="3031" y="141"/>
                    </a:cubicBezTo>
                    <a:cubicBezTo>
                      <a:pt x="2898" y="40"/>
                      <a:pt x="2748" y="1"/>
                      <a:pt x="2592"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9199628" y="3519108"/>
                <a:ext cx="329233" cy="1619591"/>
              </a:xfrm>
              <a:custGeom>
                <a:avLst/>
                <a:gdLst/>
                <a:ahLst/>
                <a:cxnLst/>
                <a:rect l="l" t="t" r="r" b="b"/>
                <a:pathLst>
                  <a:path w="2825" h="13897" extrusionOk="0">
                    <a:moveTo>
                      <a:pt x="121" y="1"/>
                    </a:moveTo>
                    <a:cubicBezTo>
                      <a:pt x="101" y="1"/>
                      <a:pt x="80" y="5"/>
                      <a:pt x="60" y="16"/>
                    </a:cubicBezTo>
                    <a:cubicBezTo>
                      <a:pt x="16" y="61"/>
                      <a:pt x="1" y="120"/>
                      <a:pt x="45" y="179"/>
                    </a:cubicBezTo>
                    <a:cubicBezTo>
                      <a:pt x="45" y="193"/>
                      <a:pt x="976" y="1464"/>
                      <a:pt x="1597" y="3756"/>
                    </a:cubicBezTo>
                    <a:cubicBezTo>
                      <a:pt x="2174" y="5885"/>
                      <a:pt x="2602" y="9343"/>
                      <a:pt x="1360" y="13762"/>
                    </a:cubicBezTo>
                    <a:cubicBezTo>
                      <a:pt x="1346" y="13822"/>
                      <a:pt x="1376" y="13881"/>
                      <a:pt x="1435" y="13896"/>
                    </a:cubicBezTo>
                    <a:lnTo>
                      <a:pt x="1464" y="13896"/>
                    </a:lnTo>
                    <a:cubicBezTo>
                      <a:pt x="1508" y="13896"/>
                      <a:pt x="1553" y="13866"/>
                      <a:pt x="1567" y="13822"/>
                    </a:cubicBezTo>
                    <a:cubicBezTo>
                      <a:pt x="2824" y="9343"/>
                      <a:pt x="2395" y="5840"/>
                      <a:pt x="1819" y="3697"/>
                    </a:cubicBezTo>
                    <a:cubicBezTo>
                      <a:pt x="1183" y="1362"/>
                      <a:pt x="252" y="90"/>
                      <a:pt x="223" y="45"/>
                    </a:cubicBezTo>
                    <a:cubicBezTo>
                      <a:pt x="194" y="17"/>
                      <a:pt x="159" y="1"/>
                      <a:pt x="121"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8772380" y="3091628"/>
                <a:ext cx="665108" cy="659164"/>
              </a:xfrm>
              <a:custGeom>
                <a:avLst/>
                <a:gdLst/>
                <a:ahLst/>
                <a:cxnLst/>
                <a:rect l="l" t="t" r="r" b="b"/>
                <a:pathLst>
                  <a:path w="5707" h="5656" extrusionOk="0">
                    <a:moveTo>
                      <a:pt x="1020" y="0"/>
                    </a:moveTo>
                    <a:cubicBezTo>
                      <a:pt x="794" y="0"/>
                      <a:pt x="572" y="31"/>
                      <a:pt x="341" y="63"/>
                    </a:cubicBezTo>
                    <a:cubicBezTo>
                      <a:pt x="1" y="107"/>
                      <a:pt x="430" y="846"/>
                      <a:pt x="533" y="964"/>
                    </a:cubicBezTo>
                    <a:cubicBezTo>
                      <a:pt x="740" y="1201"/>
                      <a:pt x="1006" y="1393"/>
                      <a:pt x="1140" y="1659"/>
                    </a:cubicBezTo>
                    <a:cubicBezTo>
                      <a:pt x="1302" y="1955"/>
                      <a:pt x="1302" y="2324"/>
                      <a:pt x="1479" y="2620"/>
                    </a:cubicBezTo>
                    <a:cubicBezTo>
                      <a:pt x="1672" y="2945"/>
                      <a:pt x="2041" y="3122"/>
                      <a:pt x="2322" y="3374"/>
                    </a:cubicBezTo>
                    <a:cubicBezTo>
                      <a:pt x="2573" y="3595"/>
                      <a:pt x="2750" y="3877"/>
                      <a:pt x="2957" y="4143"/>
                    </a:cubicBezTo>
                    <a:cubicBezTo>
                      <a:pt x="3357" y="4659"/>
                      <a:pt x="3844" y="5118"/>
                      <a:pt x="4376" y="5473"/>
                    </a:cubicBezTo>
                    <a:cubicBezTo>
                      <a:pt x="4551" y="5590"/>
                      <a:pt x="4651" y="5656"/>
                      <a:pt x="4738" y="5656"/>
                    </a:cubicBezTo>
                    <a:cubicBezTo>
                      <a:pt x="4829" y="5656"/>
                      <a:pt x="4907" y="5586"/>
                      <a:pt x="5042" y="5428"/>
                    </a:cubicBezTo>
                    <a:cubicBezTo>
                      <a:pt x="5249" y="5192"/>
                      <a:pt x="5411" y="4866"/>
                      <a:pt x="5515" y="4586"/>
                    </a:cubicBezTo>
                    <a:cubicBezTo>
                      <a:pt x="5677" y="4143"/>
                      <a:pt x="5706" y="3640"/>
                      <a:pt x="5485" y="3240"/>
                    </a:cubicBezTo>
                    <a:cubicBezTo>
                      <a:pt x="5278" y="2827"/>
                      <a:pt x="4849" y="2561"/>
                      <a:pt x="4569" y="2192"/>
                    </a:cubicBezTo>
                    <a:cubicBezTo>
                      <a:pt x="4435" y="2014"/>
                      <a:pt x="4332" y="1821"/>
                      <a:pt x="4199" y="1644"/>
                    </a:cubicBezTo>
                    <a:cubicBezTo>
                      <a:pt x="3992" y="1408"/>
                      <a:pt x="3726" y="1216"/>
                      <a:pt x="3475" y="1039"/>
                    </a:cubicBezTo>
                    <a:cubicBezTo>
                      <a:pt x="2957" y="713"/>
                      <a:pt x="2411" y="166"/>
                      <a:pt x="1790" y="107"/>
                    </a:cubicBezTo>
                    <a:cubicBezTo>
                      <a:pt x="1613" y="107"/>
                      <a:pt x="1465" y="48"/>
                      <a:pt x="1302" y="18"/>
                    </a:cubicBezTo>
                    <a:cubicBezTo>
                      <a:pt x="1207" y="5"/>
                      <a:pt x="1113" y="0"/>
                      <a:pt x="1020"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9272002" y="4072571"/>
                <a:ext cx="189615" cy="140900"/>
              </a:xfrm>
              <a:custGeom>
                <a:avLst/>
                <a:gdLst/>
                <a:ahLst/>
                <a:cxnLst/>
                <a:rect l="l" t="t" r="r" b="b"/>
                <a:pathLst>
                  <a:path w="1627" h="1209" extrusionOk="0">
                    <a:moveTo>
                      <a:pt x="131" y="1"/>
                    </a:moveTo>
                    <a:cubicBezTo>
                      <a:pt x="97" y="1"/>
                      <a:pt x="63" y="20"/>
                      <a:pt x="45" y="56"/>
                    </a:cubicBezTo>
                    <a:cubicBezTo>
                      <a:pt x="0" y="101"/>
                      <a:pt x="16" y="174"/>
                      <a:pt x="75" y="204"/>
                    </a:cubicBezTo>
                    <a:lnTo>
                      <a:pt x="1449" y="1179"/>
                    </a:lnTo>
                    <a:cubicBezTo>
                      <a:pt x="1464" y="1195"/>
                      <a:pt x="1494" y="1209"/>
                      <a:pt x="1508" y="1209"/>
                    </a:cubicBezTo>
                    <a:cubicBezTo>
                      <a:pt x="1538" y="1209"/>
                      <a:pt x="1583" y="1195"/>
                      <a:pt x="1597" y="1165"/>
                    </a:cubicBezTo>
                    <a:cubicBezTo>
                      <a:pt x="1626" y="1106"/>
                      <a:pt x="1626" y="1047"/>
                      <a:pt x="1567" y="1002"/>
                    </a:cubicBezTo>
                    <a:lnTo>
                      <a:pt x="193" y="26"/>
                    </a:lnTo>
                    <a:cubicBezTo>
                      <a:pt x="175" y="9"/>
                      <a:pt x="153" y="1"/>
                      <a:pt x="131"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9409756" y="3820605"/>
                <a:ext cx="182739" cy="251615"/>
              </a:xfrm>
              <a:custGeom>
                <a:avLst/>
                <a:gdLst/>
                <a:ahLst/>
                <a:cxnLst/>
                <a:rect l="l" t="t" r="r" b="b"/>
                <a:pathLst>
                  <a:path w="1568" h="2159" extrusionOk="0">
                    <a:moveTo>
                      <a:pt x="1465" y="1"/>
                    </a:moveTo>
                    <a:cubicBezTo>
                      <a:pt x="1406" y="1"/>
                      <a:pt x="1361" y="46"/>
                      <a:pt x="1347" y="105"/>
                    </a:cubicBezTo>
                    <a:cubicBezTo>
                      <a:pt x="1347" y="105"/>
                      <a:pt x="1242" y="710"/>
                      <a:pt x="46" y="1981"/>
                    </a:cubicBezTo>
                    <a:cubicBezTo>
                      <a:pt x="1" y="2026"/>
                      <a:pt x="1" y="2100"/>
                      <a:pt x="46" y="2129"/>
                    </a:cubicBezTo>
                    <a:cubicBezTo>
                      <a:pt x="75" y="2159"/>
                      <a:pt x="90" y="2159"/>
                      <a:pt x="119" y="2159"/>
                    </a:cubicBezTo>
                    <a:cubicBezTo>
                      <a:pt x="149" y="2159"/>
                      <a:pt x="178" y="2159"/>
                      <a:pt x="208" y="2129"/>
                    </a:cubicBezTo>
                    <a:cubicBezTo>
                      <a:pt x="1465" y="785"/>
                      <a:pt x="1553" y="149"/>
                      <a:pt x="1568" y="134"/>
                    </a:cubicBezTo>
                    <a:cubicBezTo>
                      <a:pt x="1568" y="75"/>
                      <a:pt x="1524" y="16"/>
                      <a:pt x="1465"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9456374" y="4396094"/>
                <a:ext cx="161994" cy="105121"/>
              </a:xfrm>
              <a:custGeom>
                <a:avLst/>
                <a:gdLst/>
                <a:ahLst/>
                <a:cxnLst/>
                <a:rect l="l" t="t" r="r" b="b"/>
                <a:pathLst>
                  <a:path w="1390" h="902" extrusionOk="0">
                    <a:moveTo>
                      <a:pt x="1256" y="0"/>
                    </a:moveTo>
                    <a:cubicBezTo>
                      <a:pt x="1237" y="0"/>
                      <a:pt x="1217" y="5"/>
                      <a:pt x="1197" y="15"/>
                    </a:cubicBezTo>
                    <a:lnTo>
                      <a:pt x="74" y="709"/>
                    </a:lnTo>
                    <a:cubicBezTo>
                      <a:pt x="30" y="739"/>
                      <a:pt x="1" y="798"/>
                      <a:pt x="44" y="857"/>
                    </a:cubicBezTo>
                    <a:cubicBezTo>
                      <a:pt x="60" y="887"/>
                      <a:pt x="89" y="902"/>
                      <a:pt x="133" y="902"/>
                    </a:cubicBezTo>
                    <a:cubicBezTo>
                      <a:pt x="148" y="902"/>
                      <a:pt x="178" y="902"/>
                      <a:pt x="192" y="887"/>
                    </a:cubicBezTo>
                    <a:lnTo>
                      <a:pt x="1315" y="207"/>
                    </a:lnTo>
                    <a:cubicBezTo>
                      <a:pt x="1360" y="177"/>
                      <a:pt x="1390" y="104"/>
                      <a:pt x="1345" y="59"/>
                    </a:cubicBezTo>
                    <a:cubicBezTo>
                      <a:pt x="1325" y="20"/>
                      <a:pt x="1293" y="0"/>
                      <a:pt x="1256"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1" name="Google Shape;1231;p16"/>
          <p:cNvGrpSpPr/>
          <p:nvPr/>
        </p:nvGrpSpPr>
        <p:grpSpPr>
          <a:xfrm>
            <a:off x="202609" y="1473018"/>
            <a:ext cx="8845892" cy="3364163"/>
            <a:chOff x="202609" y="1473018"/>
            <a:chExt cx="8845892" cy="3364163"/>
          </a:xfrm>
        </p:grpSpPr>
        <p:grpSp>
          <p:nvGrpSpPr>
            <p:cNvPr id="1232" name="Google Shape;1232;p16"/>
            <p:cNvGrpSpPr/>
            <p:nvPr/>
          </p:nvGrpSpPr>
          <p:grpSpPr>
            <a:xfrm>
              <a:off x="202609" y="3386852"/>
              <a:ext cx="94671" cy="93247"/>
              <a:chOff x="1173284" y="2967277"/>
              <a:chExt cx="94671" cy="93247"/>
            </a:xfrm>
          </p:grpSpPr>
          <p:sp>
            <p:nvSpPr>
              <p:cNvPr id="1233" name="Google Shape;1233;p16"/>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5" name="Google Shape;1235;p16"/>
            <p:cNvSpPr/>
            <p:nvPr/>
          </p:nvSpPr>
          <p:spPr>
            <a:xfrm>
              <a:off x="356133" y="33200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550395" y="2302293"/>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7" name="Google Shape;1237;p16"/>
            <p:cNvGrpSpPr/>
            <p:nvPr/>
          </p:nvGrpSpPr>
          <p:grpSpPr>
            <a:xfrm>
              <a:off x="202609" y="1606902"/>
              <a:ext cx="94671" cy="93247"/>
              <a:chOff x="1173284" y="2967277"/>
              <a:chExt cx="94671" cy="93247"/>
            </a:xfrm>
          </p:grpSpPr>
          <p:sp>
            <p:nvSpPr>
              <p:cNvPr id="1238" name="Google Shape;1238;p16"/>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0" name="Google Shape;1240;p16"/>
            <p:cNvSpPr/>
            <p:nvPr/>
          </p:nvSpPr>
          <p:spPr>
            <a:xfrm>
              <a:off x="8761033" y="3832393"/>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1" name="Google Shape;1241;p16"/>
            <p:cNvGrpSpPr/>
            <p:nvPr/>
          </p:nvGrpSpPr>
          <p:grpSpPr>
            <a:xfrm>
              <a:off x="8810859" y="1606902"/>
              <a:ext cx="94671" cy="93247"/>
              <a:chOff x="1173284" y="2967277"/>
              <a:chExt cx="94671" cy="93247"/>
            </a:xfrm>
          </p:grpSpPr>
          <p:sp>
            <p:nvSpPr>
              <p:cNvPr id="1242" name="Google Shape;1242;p16"/>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4" name="Google Shape;1244;p16"/>
            <p:cNvSpPr/>
            <p:nvPr/>
          </p:nvSpPr>
          <p:spPr>
            <a:xfrm>
              <a:off x="8648308" y="147301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p16"/>
            <p:cNvGrpSpPr/>
            <p:nvPr/>
          </p:nvGrpSpPr>
          <p:grpSpPr>
            <a:xfrm>
              <a:off x="8838409" y="2793940"/>
              <a:ext cx="94671" cy="93247"/>
              <a:chOff x="1173284" y="2967277"/>
              <a:chExt cx="94671" cy="93247"/>
            </a:xfrm>
          </p:grpSpPr>
          <p:sp>
            <p:nvSpPr>
              <p:cNvPr id="1246" name="Google Shape;1246;p16"/>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8" name="Google Shape;1248;p16"/>
            <p:cNvSpPr/>
            <p:nvPr/>
          </p:nvSpPr>
          <p:spPr>
            <a:xfrm>
              <a:off x="7912283" y="4787455"/>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16"/>
            <p:cNvGrpSpPr/>
            <p:nvPr/>
          </p:nvGrpSpPr>
          <p:grpSpPr>
            <a:xfrm>
              <a:off x="8142084" y="4556865"/>
              <a:ext cx="94671" cy="93247"/>
              <a:chOff x="1173284" y="2967277"/>
              <a:chExt cx="94671" cy="93247"/>
            </a:xfrm>
          </p:grpSpPr>
          <p:sp>
            <p:nvSpPr>
              <p:cNvPr id="1250" name="Google Shape;1250;p16"/>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16"/>
            <p:cNvGrpSpPr/>
            <p:nvPr/>
          </p:nvGrpSpPr>
          <p:grpSpPr>
            <a:xfrm>
              <a:off x="455734" y="4556865"/>
              <a:ext cx="94671" cy="93247"/>
              <a:chOff x="1173284" y="2967277"/>
              <a:chExt cx="94671" cy="93247"/>
            </a:xfrm>
          </p:grpSpPr>
          <p:sp>
            <p:nvSpPr>
              <p:cNvPr id="1253" name="Google Shape;1253;p16"/>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5" name="Google Shape;1255;p16"/>
            <p:cNvSpPr/>
            <p:nvPr/>
          </p:nvSpPr>
          <p:spPr>
            <a:xfrm>
              <a:off x="600233" y="47377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56" name="Google Shape;1256;p16"/>
            <p:cNvPicPr preferRelativeResize="0"/>
            <p:nvPr/>
          </p:nvPicPr>
          <p:blipFill>
            <a:blip r:embed="rId2">
              <a:alphaModFix/>
            </a:blip>
            <a:stretch>
              <a:fillRect/>
            </a:stretch>
          </p:blipFill>
          <p:spPr>
            <a:xfrm>
              <a:off x="8040363" y="2743375"/>
              <a:ext cx="1008138" cy="916574"/>
            </a:xfrm>
            <a:prstGeom prst="rect">
              <a:avLst/>
            </a:prstGeom>
            <a:noFill/>
            <a:ln>
              <a:noFill/>
            </a:ln>
            <a:effectLst>
              <a:outerShdw blurRad="57150" dist="19050" dir="5400000" algn="bl" rotWithShape="0">
                <a:schemeClr val="dk1">
                  <a:alpha val="40000"/>
                </a:schemeClr>
              </a:outerShdw>
            </a:effectLst>
          </p:spPr>
        </p:pic>
        <p:pic>
          <p:nvPicPr>
            <p:cNvPr id="1257" name="Google Shape;1257;p16"/>
            <p:cNvPicPr preferRelativeResize="0"/>
            <p:nvPr/>
          </p:nvPicPr>
          <p:blipFill>
            <a:blip r:embed="rId3">
              <a:alphaModFix/>
            </a:blip>
            <a:stretch>
              <a:fillRect/>
            </a:stretch>
          </p:blipFill>
          <p:spPr>
            <a:xfrm>
              <a:off x="222225" y="3320025"/>
              <a:ext cx="768919" cy="872924"/>
            </a:xfrm>
            <a:prstGeom prst="rect">
              <a:avLst/>
            </a:prstGeom>
            <a:noFill/>
            <a:ln>
              <a:noFill/>
            </a:ln>
            <a:effectLst>
              <a:outerShdw blurRad="57150" dist="19050" dir="5400000" algn="bl" rotWithShape="0">
                <a:schemeClr val="dk1">
                  <a:alpha val="40000"/>
                </a:schemeClr>
              </a:outerShdw>
            </a:effectLst>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TITLE_1_1">
    <p:bg>
      <p:bgPr>
        <a:solidFill>
          <a:schemeClr val="dk2"/>
        </a:solidFill>
        <a:effectLst/>
      </p:bgPr>
    </p:bg>
    <p:spTree>
      <p:nvGrpSpPr>
        <p:cNvPr id="1" name="Shape 1810"/>
        <p:cNvGrpSpPr/>
        <p:nvPr/>
      </p:nvGrpSpPr>
      <p:grpSpPr>
        <a:xfrm>
          <a:off x="0" y="0"/>
          <a:ext cx="0" cy="0"/>
          <a:chOff x="0" y="0"/>
          <a:chExt cx="0" cy="0"/>
        </a:xfrm>
      </p:grpSpPr>
      <p:grpSp>
        <p:nvGrpSpPr>
          <p:cNvPr id="1811" name="Google Shape;1811;p23"/>
          <p:cNvGrpSpPr/>
          <p:nvPr/>
        </p:nvGrpSpPr>
        <p:grpSpPr>
          <a:xfrm rot="-8461094" flipH="1">
            <a:off x="319723" y="-36654"/>
            <a:ext cx="1662843" cy="1800612"/>
            <a:chOff x="8526124" y="96238"/>
            <a:chExt cx="1955234" cy="2117228"/>
          </a:xfrm>
        </p:grpSpPr>
        <p:sp>
          <p:nvSpPr>
            <p:cNvPr id="1812" name="Google Shape;1812;p23"/>
            <p:cNvSpPr/>
            <p:nvPr/>
          </p:nvSpPr>
          <p:spPr>
            <a:xfrm>
              <a:off x="8589873" y="161385"/>
              <a:ext cx="1848481" cy="1986700"/>
            </a:xfrm>
            <a:custGeom>
              <a:avLst/>
              <a:gdLst/>
              <a:ahLst/>
              <a:cxnLst/>
              <a:rect l="l" t="t" r="r" b="b"/>
              <a:pathLst>
                <a:path w="15861" h="17047" extrusionOk="0">
                  <a:moveTo>
                    <a:pt x="8847" y="1"/>
                  </a:moveTo>
                  <a:cubicBezTo>
                    <a:pt x="8758" y="1"/>
                    <a:pt x="8654" y="37"/>
                    <a:pt x="8573" y="78"/>
                  </a:cubicBezTo>
                  <a:cubicBezTo>
                    <a:pt x="8130" y="329"/>
                    <a:pt x="7686" y="581"/>
                    <a:pt x="7243" y="847"/>
                  </a:cubicBezTo>
                  <a:cubicBezTo>
                    <a:pt x="6799" y="1142"/>
                    <a:pt x="6342" y="1438"/>
                    <a:pt x="5987" y="1836"/>
                  </a:cubicBezTo>
                  <a:cubicBezTo>
                    <a:pt x="5632" y="2236"/>
                    <a:pt x="5366" y="2739"/>
                    <a:pt x="5337" y="3271"/>
                  </a:cubicBezTo>
                  <a:cubicBezTo>
                    <a:pt x="5321" y="3566"/>
                    <a:pt x="5380" y="3876"/>
                    <a:pt x="5262" y="4142"/>
                  </a:cubicBezTo>
                  <a:cubicBezTo>
                    <a:pt x="5173" y="4349"/>
                    <a:pt x="4996" y="4512"/>
                    <a:pt x="4907" y="4734"/>
                  </a:cubicBezTo>
                  <a:cubicBezTo>
                    <a:pt x="4700" y="5147"/>
                    <a:pt x="4878" y="5665"/>
                    <a:pt x="5114" y="6064"/>
                  </a:cubicBezTo>
                  <a:cubicBezTo>
                    <a:pt x="5233" y="6257"/>
                    <a:pt x="5706" y="6818"/>
                    <a:pt x="5928" y="7069"/>
                  </a:cubicBezTo>
                  <a:cubicBezTo>
                    <a:pt x="5853" y="7453"/>
                    <a:pt x="5794" y="8015"/>
                    <a:pt x="5839" y="8858"/>
                  </a:cubicBezTo>
                  <a:cubicBezTo>
                    <a:pt x="5544" y="9095"/>
                    <a:pt x="5233" y="9345"/>
                    <a:pt x="4923" y="9627"/>
                  </a:cubicBezTo>
                  <a:cubicBezTo>
                    <a:pt x="4907" y="9627"/>
                    <a:pt x="4893" y="9641"/>
                    <a:pt x="4878" y="9656"/>
                  </a:cubicBezTo>
                  <a:cubicBezTo>
                    <a:pt x="4346" y="10143"/>
                    <a:pt x="3770" y="10705"/>
                    <a:pt x="3208" y="11371"/>
                  </a:cubicBezTo>
                  <a:lnTo>
                    <a:pt x="3075" y="10971"/>
                  </a:lnTo>
                  <a:cubicBezTo>
                    <a:pt x="3119" y="10898"/>
                    <a:pt x="3163" y="10794"/>
                    <a:pt x="3208" y="10632"/>
                  </a:cubicBezTo>
                  <a:cubicBezTo>
                    <a:pt x="3386" y="9981"/>
                    <a:pt x="3459" y="9302"/>
                    <a:pt x="3415" y="8622"/>
                  </a:cubicBezTo>
                  <a:cubicBezTo>
                    <a:pt x="3400" y="8281"/>
                    <a:pt x="3356" y="7926"/>
                    <a:pt x="3400" y="7587"/>
                  </a:cubicBezTo>
                  <a:cubicBezTo>
                    <a:pt x="3445" y="7203"/>
                    <a:pt x="3622" y="6818"/>
                    <a:pt x="3548" y="6434"/>
                  </a:cubicBezTo>
                  <a:cubicBezTo>
                    <a:pt x="3474" y="6079"/>
                    <a:pt x="3238" y="5798"/>
                    <a:pt x="3149" y="5458"/>
                  </a:cubicBezTo>
                  <a:cubicBezTo>
                    <a:pt x="2972" y="4690"/>
                    <a:pt x="3104" y="3773"/>
                    <a:pt x="3119" y="2989"/>
                  </a:cubicBezTo>
                  <a:lnTo>
                    <a:pt x="3119" y="2989"/>
                  </a:lnTo>
                  <a:cubicBezTo>
                    <a:pt x="2808" y="3064"/>
                    <a:pt x="2572" y="3330"/>
                    <a:pt x="2365" y="3581"/>
                  </a:cubicBezTo>
                  <a:cubicBezTo>
                    <a:pt x="2085" y="3906"/>
                    <a:pt x="1819" y="4231"/>
                    <a:pt x="1567" y="4572"/>
                  </a:cubicBezTo>
                  <a:cubicBezTo>
                    <a:pt x="1389" y="4822"/>
                    <a:pt x="1212" y="5104"/>
                    <a:pt x="1183" y="5413"/>
                  </a:cubicBezTo>
                  <a:cubicBezTo>
                    <a:pt x="1168" y="5561"/>
                    <a:pt x="1183" y="5709"/>
                    <a:pt x="1168" y="5857"/>
                  </a:cubicBezTo>
                  <a:cubicBezTo>
                    <a:pt x="1080" y="6434"/>
                    <a:pt x="725" y="6892"/>
                    <a:pt x="754" y="7512"/>
                  </a:cubicBezTo>
                  <a:cubicBezTo>
                    <a:pt x="769" y="7735"/>
                    <a:pt x="828" y="7956"/>
                    <a:pt x="843" y="8192"/>
                  </a:cubicBezTo>
                  <a:cubicBezTo>
                    <a:pt x="873" y="8665"/>
                    <a:pt x="710" y="9154"/>
                    <a:pt x="814" y="9627"/>
                  </a:cubicBezTo>
                  <a:cubicBezTo>
                    <a:pt x="932" y="10084"/>
                    <a:pt x="1287" y="10469"/>
                    <a:pt x="1715" y="10691"/>
                  </a:cubicBezTo>
                  <a:cubicBezTo>
                    <a:pt x="1981" y="10839"/>
                    <a:pt x="2335" y="11001"/>
                    <a:pt x="2646" y="11046"/>
                  </a:cubicBezTo>
                  <a:cubicBezTo>
                    <a:pt x="2749" y="11046"/>
                    <a:pt x="2808" y="11060"/>
                    <a:pt x="2868" y="11060"/>
                  </a:cubicBezTo>
                  <a:lnTo>
                    <a:pt x="3031" y="11562"/>
                  </a:lnTo>
                  <a:lnTo>
                    <a:pt x="3045" y="11562"/>
                  </a:lnTo>
                  <a:cubicBezTo>
                    <a:pt x="1981" y="12819"/>
                    <a:pt x="946" y="14400"/>
                    <a:pt x="30" y="16352"/>
                  </a:cubicBezTo>
                  <a:cubicBezTo>
                    <a:pt x="0" y="16411"/>
                    <a:pt x="30" y="16470"/>
                    <a:pt x="89" y="16499"/>
                  </a:cubicBezTo>
                  <a:cubicBezTo>
                    <a:pt x="104" y="16499"/>
                    <a:pt x="118" y="16515"/>
                    <a:pt x="134" y="16515"/>
                  </a:cubicBezTo>
                  <a:cubicBezTo>
                    <a:pt x="177" y="16515"/>
                    <a:pt x="207" y="16485"/>
                    <a:pt x="237" y="16440"/>
                  </a:cubicBezTo>
                  <a:cubicBezTo>
                    <a:pt x="548" y="15776"/>
                    <a:pt x="873" y="15169"/>
                    <a:pt x="1198" y="14593"/>
                  </a:cubicBezTo>
                  <a:lnTo>
                    <a:pt x="2158" y="14371"/>
                  </a:lnTo>
                  <a:cubicBezTo>
                    <a:pt x="2440" y="14652"/>
                    <a:pt x="3208" y="15391"/>
                    <a:pt x="3518" y="15642"/>
                  </a:cubicBezTo>
                  <a:cubicBezTo>
                    <a:pt x="3773" y="15853"/>
                    <a:pt x="4101" y="16062"/>
                    <a:pt x="4418" y="16062"/>
                  </a:cubicBezTo>
                  <a:cubicBezTo>
                    <a:pt x="4524" y="16062"/>
                    <a:pt x="4629" y="16038"/>
                    <a:pt x="4730" y="15983"/>
                  </a:cubicBezTo>
                  <a:cubicBezTo>
                    <a:pt x="4819" y="15938"/>
                    <a:pt x="4907" y="15849"/>
                    <a:pt x="5011" y="15819"/>
                  </a:cubicBezTo>
                  <a:cubicBezTo>
                    <a:pt x="5039" y="15810"/>
                    <a:pt x="5068" y="15807"/>
                    <a:pt x="5097" y="15807"/>
                  </a:cubicBezTo>
                  <a:cubicBezTo>
                    <a:pt x="5164" y="15807"/>
                    <a:pt x="5235" y="15824"/>
                    <a:pt x="5307" y="15835"/>
                  </a:cubicBezTo>
                  <a:cubicBezTo>
                    <a:pt x="5928" y="15967"/>
                    <a:pt x="6549" y="16101"/>
                    <a:pt x="7110" y="16411"/>
                  </a:cubicBezTo>
                  <a:cubicBezTo>
                    <a:pt x="7529" y="16642"/>
                    <a:pt x="7921" y="16973"/>
                    <a:pt x="8393" y="16973"/>
                  </a:cubicBezTo>
                  <a:cubicBezTo>
                    <a:pt x="8404" y="16973"/>
                    <a:pt x="8415" y="16973"/>
                    <a:pt x="8425" y="16972"/>
                  </a:cubicBezTo>
                  <a:cubicBezTo>
                    <a:pt x="8677" y="16972"/>
                    <a:pt x="8928" y="16869"/>
                    <a:pt x="9180" y="16810"/>
                  </a:cubicBezTo>
                  <a:cubicBezTo>
                    <a:pt x="9350" y="16760"/>
                    <a:pt x="9554" y="16730"/>
                    <a:pt x="9746" y="16730"/>
                  </a:cubicBezTo>
                  <a:cubicBezTo>
                    <a:pt x="9838" y="16730"/>
                    <a:pt x="9926" y="16737"/>
                    <a:pt x="10007" y="16751"/>
                  </a:cubicBezTo>
                  <a:cubicBezTo>
                    <a:pt x="10126" y="16781"/>
                    <a:pt x="10717" y="16958"/>
                    <a:pt x="10761" y="17047"/>
                  </a:cubicBezTo>
                  <a:cubicBezTo>
                    <a:pt x="10554" y="16559"/>
                    <a:pt x="10333" y="16086"/>
                    <a:pt x="10067" y="15613"/>
                  </a:cubicBezTo>
                  <a:cubicBezTo>
                    <a:pt x="9948" y="15376"/>
                    <a:pt x="9801" y="15125"/>
                    <a:pt x="9594" y="14962"/>
                  </a:cubicBezTo>
                  <a:cubicBezTo>
                    <a:pt x="9268" y="14696"/>
                    <a:pt x="8810" y="14623"/>
                    <a:pt x="8455" y="14386"/>
                  </a:cubicBezTo>
                  <a:cubicBezTo>
                    <a:pt x="8145" y="14179"/>
                    <a:pt x="7938" y="13839"/>
                    <a:pt x="7686" y="13543"/>
                  </a:cubicBezTo>
                  <a:cubicBezTo>
                    <a:pt x="7350" y="13139"/>
                    <a:pt x="7025" y="12993"/>
                    <a:pt x="6544" y="12993"/>
                  </a:cubicBezTo>
                  <a:cubicBezTo>
                    <a:pt x="6498" y="12993"/>
                    <a:pt x="6450" y="12994"/>
                    <a:pt x="6401" y="12997"/>
                  </a:cubicBezTo>
                  <a:cubicBezTo>
                    <a:pt x="6171" y="13007"/>
                    <a:pt x="5933" y="13062"/>
                    <a:pt x="5704" y="13062"/>
                  </a:cubicBezTo>
                  <a:cubicBezTo>
                    <a:pt x="5609" y="13062"/>
                    <a:pt x="5516" y="13052"/>
                    <a:pt x="5425" y="13026"/>
                  </a:cubicBezTo>
                  <a:cubicBezTo>
                    <a:pt x="5159" y="12952"/>
                    <a:pt x="4952" y="12775"/>
                    <a:pt x="4700" y="12686"/>
                  </a:cubicBezTo>
                  <a:cubicBezTo>
                    <a:pt x="4592" y="12651"/>
                    <a:pt x="4481" y="12635"/>
                    <a:pt x="4370" y="12635"/>
                  </a:cubicBezTo>
                  <a:cubicBezTo>
                    <a:pt x="3963" y="12635"/>
                    <a:pt x="3547" y="12845"/>
                    <a:pt x="3222" y="13100"/>
                  </a:cubicBezTo>
                  <a:cubicBezTo>
                    <a:pt x="3015" y="13263"/>
                    <a:pt x="2424" y="13868"/>
                    <a:pt x="2173" y="14134"/>
                  </a:cubicBezTo>
                  <a:lnTo>
                    <a:pt x="1360" y="14327"/>
                  </a:lnTo>
                  <a:cubicBezTo>
                    <a:pt x="2542" y="12361"/>
                    <a:pt x="3829" y="10912"/>
                    <a:pt x="5026" y="9834"/>
                  </a:cubicBezTo>
                  <a:lnTo>
                    <a:pt x="5810" y="9907"/>
                  </a:lnTo>
                  <a:cubicBezTo>
                    <a:pt x="5957" y="10262"/>
                    <a:pt x="6342" y="11060"/>
                    <a:pt x="6578" y="11356"/>
                  </a:cubicBezTo>
                  <a:cubicBezTo>
                    <a:pt x="6815" y="11651"/>
                    <a:pt x="7140" y="11947"/>
                    <a:pt x="7524" y="11947"/>
                  </a:cubicBezTo>
                  <a:cubicBezTo>
                    <a:pt x="7881" y="11947"/>
                    <a:pt x="8212" y="11706"/>
                    <a:pt x="8565" y="11706"/>
                  </a:cubicBezTo>
                  <a:cubicBezTo>
                    <a:pt x="8592" y="11706"/>
                    <a:pt x="8620" y="11707"/>
                    <a:pt x="8648" y="11710"/>
                  </a:cubicBezTo>
                  <a:cubicBezTo>
                    <a:pt x="9135" y="11740"/>
                    <a:pt x="9416" y="12228"/>
                    <a:pt x="9815" y="12494"/>
                  </a:cubicBezTo>
                  <a:cubicBezTo>
                    <a:pt x="10436" y="12879"/>
                    <a:pt x="11249" y="12701"/>
                    <a:pt x="11959" y="12849"/>
                  </a:cubicBezTo>
                  <a:cubicBezTo>
                    <a:pt x="12225" y="12893"/>
                    <a:pt x="12461" y="12997"/>
                    <a:pt x="12727" y="13041"/>
                  </a:cubicBezTo>
                  <a:cubicBezTo>
                    <a:pt x="12791" y="13051"/>
                    <a:pt x="12857" y="13057"/>
                    <a:pt x="12923" y="13057"/>
                  </a:cubicBezTo>
                  <a:cubicBezTo>
                    <a:pt x="13130" y="13057"/>
                    <a:pt x="13335" y="13002"/>
                    <a:pt x="13480" y="12879"/>
                  </a:cubicBezTo>
                  <a:cubicBezTo>
                    <a:pt x="13230" y="12242"/>
                    <a:pt x="12964" y="11607"/>
                    <a:pt x="12712" y="10971"/>
                  </a:cubicBezTo>
                  <a:cubicBezTo>
                    <a:pt x="12534" y="10543"/>
                    <a:pt x="12284" y="10055"/>
                    <a:pt x="11811" y="10025"/>
                  </a:cubicBezTo>
                  <a:cubicBezTo>
                    <a:pt x="11797" y="10024"/>
                    <a:pt x="11784" y="10024"/>
                    <a:pt x="11771" y="10024"/>
                  </a:cubicBezTo>
                  <a:cubicBezTo>
                    <a:pt x="11547" y="10024"/>
                    <a:pt x="11324" y="10129"/>
                    <a:pt x="11101" y="10129"/>
                  </a:cubicBezTo>
                  <a:cubicBezTo>
                    <a:pt x="11095" y="10129"/>
                    <a:pt x="11089" y="10129"/>
                    <a:pt x="11082" y="10129"/>
                  </a:cubicBezTo>
                  <a:cubicBezTo>
                    <a:pt x="10487" y="10129"/>
                    <a:pt x="10120" y="9476"/>
                    <a:pt x="9578" y="9213"/>
                  </a:cubicBezTo>
                  <a:cubicBezTo>
                    <a:pt x="9355" y="9104"/>
                    <a:pt x="9107" y="9067"/>
                    <a:pt x="8853" y="9067"/>
                  </a:cubicBezTo>
                  <a:cubicBezTo>
                    <a:pt x="8587" y="9067"/>
                    <a:pt x="8314" y="9108"/>
                    <a:pt x="8056" y="9154"/>
                  </a:cubicBezTo>
                  <a:cubicBezTo>
                    <a:pt x="7627" y="9227"/>
                    <a:pt x="6356" y="9568"/>
                    <a:pt x="5898" y="9686"/>
                  </a:cubicBezTo>
                  <a:lnTo>
                    <a:pt x="5248" y="9627"/>
                  </a:lnTo>
                  <a:cubicBezTo>
                    <a:pt x="5794" y="9154"/>
                    <a:pt x="6326" y="8769"/>
                    <a:pt x="6799" y="8444"/>
                  </a:cubicBezTo>
                  <a:cubicBezTo>
                    <a:pt x="7406" y="8030"/>
                    <a:pt x="7982" y="7705"/>
                    <a:pt x="8484" y="7453"/>
                  </a:cubicBezTo>
                  <a:cubicBezTo>
                    <a:pt x="8559" y="7483"/>
                    <a:pt x="8662" y="7498"/>
                    <a:pt x="8810" y="7512"/>
                  </a:cubicBezTo>
                  <a:cubicBezTo>
                    <a:pt x="9066" y="7547"/>
                    <a:pt x="9326" y="7563"/>
                    <a:pt x="9586" y="7563"/>
                  </a:cubicBezTo>
                  <a:cubicBezTo>
                    <a:pt x="10003" y="7563"/>
                    <a:pt x="10420" y="7521"/>
                    <a:pt x="10820" y="7439"/>
                  </a:cubicBezTo>
                  <a:cubicBezTo>
                    <a:pt x="11160" y="7365"/>
                    <a:pt x="11500" y="7262"/>
                    <a:pt x="11840" y="7262"/>
                  </a:cubicBezTo>
                  <a:cubicBezTo>
                    <a:pt x="12093" y="7262"/>
                    <a:pt x="12353" y="7303"/>
                    <a:pt x="12603" y="7303"/>
                  </a:cubicBezTo>
                  <a:cubicBezTo>
                    <a:pt x="12747" y="7303"/>
                    <a:pt x="12888" y="7290"/>
                    <a:pt x="13023" y="7246"/>
                  </a:cubicBezTo>
                  <a:cubicBezTo>
                    <a:pt x="13348" y="7128"/>
                    <a:pt x="13599" y="6848"/>
                    <a:pt x="13924" y="6714"/>
                  </a:cubicBezTo>
                  <a:cubicBezTo>
                    <a:pt x="14220" y="6596"/>
                    <a:pt x="14545" y="6626"/>
                    <a:pt x="14870" y="6582"/>
                  </a:cubicBezTo>
                  <a:cubicBezTo>
                    <a:pt x="15033" y="6552"/>
                    <a:pt x="15861" y="6271"/>
                    <a:pt x="15624" y="6005"/>
                  </a:cubicBezTo>
                  <a:cubicBezTo>
                    <a:pt x="15417" y="5754"/>
                    <a:pt x="15195" y="5502"/>
                    <a:pt x="14915" y="5325"/>
                  </a:cubicBezTo>
                  <a:cubicBezTo>
                    <a:pt x="14767" y="5236"/>
                    <a:pt x="14604" y="5177"/>
                    <a:pt x="14471" y="5074"/>
                  </a:cubicBezTo>
                  <a:cubicBezTo>
                    <a:pt x="13939" y="4690"/>
                    <a:pt x="13141" y="4734"/>
                    <a:pt x="12520" y="4660"/>
                  </a:cubicBezTo>
                  <a:cubicBezTo>
                    <a:pt x="12325" y="4633"/>
                    <a:pt x="12130" y="4612"/>
                    <a:pt x="11934" y="4612"/>
                  </a:cubicBezTo>
                  <a:cubicBezTo>
                    <a:pt x="11804" y="4612"/>
                    <a:pt x="11675" y="4621"/>
                    <a:pt x="11545" y="4645"/>
                  </a:cubicBezTo>
                  <a:cubicBezTo>
                    <a:pt x="11322" y="4690"/>
                    <a:pt x="11101" y="4778"/>
                    <a:pt x="10879" y="4822"/>
                  </a:cubicBezTo>
                  <a:cubicBezTo>
                    <a:pt x="10406" y="4926"/>
                    <a:pt x="9903" y="4838"/>
                    <a:pt x="9460" y="5015"/>
                  </a:cubicBezTo>
                  <a:cubicBezTo>
                    <a:pt x="9017" y="5192"/>
                    <a:pt x="8691" y="5606"/>
                    <a:pt x="8529" y="6050"/>
                  </a:cubicBezTo>
                  <a:cubicBezTo>
                    <a:pt x="8425" y="6345"/>
                    <a:pt x="8322" y="6714"/>
                    <a:pt x="8322" y="7039"/>
                  </a:cubicBezTo>
                  <a:cubicBezTo>
                    <a:pt x="8322" y="7128"/>
                    <a:pt x="8322" y="7217"/>
                    <a:pt x="8337" y="7276"/>
                  </a:cubicBezTo>
                  <a:cubicBezTo>
                    <a:pt x="7849" y="7528"/>
                    <a:pt x="7288" y="7838"/>
                    <a:pt x="6681" y="8251"/>
                  </a:cubicBezTo>
                  <a:cubicBezTo>
                    <a:pt x="6474" y="8385"/>
                    <a:pt x="6267" y="8533"/>
                    <a:pt x="6046" y="8695"/>
                  </a:cubicBezTo>
                  <a:cubicBezTo>
                    <a:pt x="6031" y="7926"/>
                    <a:pt x="6090" y="7410"/>
                    <a:pt x="6149" y="7084"/>
                  </a:cubicBezTo>
                  <a:cubicBezTo>
                    <a:pt x="6430" y="6848"/>
                    <a:pt x="7110" y="6286"/>
                    <a:pt x="7361" y="6034"/>
                  </a:cubicBezTo>
                  <a:cubicBezTo>
                    <a:pt x="7642" y="5768"/>
                    <a:pt x="7923" y="5384"/>
                    <a:pt x="7775" y="5029"/>
                  </a:cubicBezTo>
                  <a:cubicBezTo>
                    <a:pt x="7731" y="4940"/>
                    <a:pt x="7672" y="4852"/>
                    <a:pt x="7657" y="4763"/>
                  </a:cubicBezTo>
                  <a:cubicBezTo>
                    <a:pt x="7642" y="4674"/>
                    <a:pt x="7672" y="4586"/>
                    <a:pt x="7702" y="4512"/>
                  </a:cubicBezTo>
                  <a:cubicBezTo>
                    <a:pt x="7879" y="3980"/>
                    <a:pt x="8056" y="3448"/>
                    <a:pt x="8366" y="2989"/>
                  </a:cubicBezTo>
                  <a:cubicBezTo>
                    <a:pt x="8618" y="2650"/>
                    <a:pt x="8943" y="2325"/>
                    <a:pt x="8987" y="1896"/>
                  </a:cubicBezTo>
                  <a:cubicBezTo>
                    <a:pt x="9017" y="1674"/>
                    <a:pt x="8943" y="1452"/>
                    <a:pt x="8914" y="1231"/>
                  </a:cubicBezTo>
                  <a:cubicBezTo>
                    <a:pt x="8884" y="950"/>
                    <a:pt x="8914" y="654"/>
                    <a:pt x="9002" y="374"/>
                  </a:cubicBezTo>
                  <a:cubicBezTo>
                    <a:pt x="9032" y="285"/>
                    <a:pt x="9061" y="167"/>
                    <a:pt x="9017" y="92"/>
                  </a:cubicBezTo>
                  <a:cubicBezTo>
                    <a:pt x="8983" y="26"/>
                    <a:pt x="8920" y="1"/>
                    <a:pt x="88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3"/>
            <p:cNvSpPr/>
            <p:nvPr/>
          </p:nvSpPr>
          <p:spPr>
            <a:xfrm>
              <a:off x="8526124" y="96238"/>
              <a:ext cx="1955234" cy="2117228"/>
            </a:xfrm>
            <a:custGeom>
              <a:avLst/>
              <a:gdLst/>
              <a:ahLst/>
              <a:cxnLst/>
              <a:rect l="l" t="t" r="r" b="b"/>
              <a:pathLst>
                <a:path w="16777" h="18167" extrusionOk="0">
                  <a:moveTo>
                    <a:pt x="8888" y="1403"/>
                  </a:moveTo>
                  <a:lnTo>
                    <a:pt x="8888" y="1403"/>
                  </a:lnTo>
                  <a:cubicBezTo>
                    <a:pt x="8885" y="1453"/>
                    <a:pt x="8884" y="1503"/>
                    <a:pt x="8884" y="1553"/>
                  </a:cubicBezTo>
                  <a:cubicBezTo>
                    <a:pt x="8884" y="1656"/>
                    <a:pt x="8899" y="1760"/>
                    <a:pt x="8913" y="1863"/>
                  </a:cubicBezTo>
                  <a:cubicBezTo>
                    <a:pt x="8929" y="1982"/>
                    <a:pt x="8943" y="2086"/>
                    <a:pt x="8958" y="2174"/>
                  </a:cubicBezTo>
                  <a:cubicBezTo>
                    <a:pt x="8972" y="2218"/>
                    <a:pt x="8972" y="2263"/>
                    <a:pt x="8972" y="2293"/>
                  </a:cubicBezTo>
                  <a:cubicBezTo>
                    <a:pt x="8988" y="2322"/>
                    <a:pt x="8988" y="2352"/>
                    <a:pt x="8988" y="2366"/>
                  </a:cubicBezTo>
                  <a:lnTo>
                    <a:pt x="8988" y="2411"/>
                  </a:lnTo>
                  <a:cubicBezTo>
                    <a:pt x="8972" y="2425"/>
                    <a:pt x="8972" y="2440"/>
                    <a:pt x="8972" y="2470"/>
                  </a:cubicBezTo>
                  <a:cubicBezTo>
                    <a:pt x="8958" y="2499"/>
                    <a:pt x="8943" y="2543"/>
                    <a:pt x="8913" y="2602"/>
                  </a:cubicBezTo>
                  <a:cubicBezTo>
                    <a:pt x="8869" y="2677"/>
                    <a:pt x="8810" y="2766"/>
                    <a:pt x="8736" y="2868"/>
                  </a:cubicBezTo>
                  <a:cubicBezTo>
                    <a:pt x="8647" y="2972"/>
                    <a:pt x="8558" y="3091"/>
                    <a:pt x="8470" y="3223"/>
                  </a:cubicBezTo>
                  <a:cubicBezTo>
                    <a:pt x="8278" y="3505"/>
                    <a:pt x="8130" y="3785"/>
                    <a:pt x="8012" y="4066"/>
                  </a:cubicBezTo>
                  <a:cubicBezTo>
                    <a:pt x="7894" y="4347"/>
                    <a:pt x="7805" y="4628"/>
                    <a:pt x="7716" y="4894"/>
                  </a:cubicBezTo>
                  <a:cubicBezTo>
                    <a:pt x="7701" y="4924"/>
                    <a:pt x="7687" y="4967"/>
                    <a:pt x="7672" y="5042"/>
                  </a:cubicBezTo>
                  <a:cubicBezTo>
                    <a:pt x="7672" y="5071"/>
                    <a:pt x="7657" y="5101"/>
                    <a:pt x="7657" y="5145"/>
                  </a:cubicBezTo>
                  <a:cubicBezTo>
                    <a:pt x="7642" y="5190"/>
                    <a:pt x="7642" y="5233"/>
                    <a:pt x="7642" y="5278"/>
                  </a:cubicBezTo>
                  <a:cubicBezTo>
                    <a:pt x="7642" y="5322"/>
                    <a:pt x="7642" y="5367"/>
                    <a:pt x="7657" y="5411"/>
                  </a:cubicBezTo>
                  <a:cubicBezTo>
                    <a:pt x="7672" y="5485"/>
                    <a:pt x="7687" y="5544"/>
                    <a:pt x="7701" y="5588"/>
                  </a:cubicBezTo>
                  <a:cubicBezTo>
                    <a:pt x="7731" y="5677"/>
                    <a:pt x="7760" y="5722"/>
                    <a:pt x="7776" y="5751"/>
                  </a:cubicBezTo>
                  <a:cubicBezTo>
                    <a:pt x="7790" y="5781"/>
                    <a:pt x="7805" y="5781"/>
                    <a:pt x="7805" y="5795"/>
                  </a:cubicBezTo>
                  <a:cubicBezTo>
                    <a:pt x="7805" y="5795"/>
                    <a:pt x="7805" y="5810"/>
                    <a:pt x="7790" y="5840"/>
                  </a:cubicBezTo>
                  <a:cubicBezTo>
                    <a:pt x="7790" y="5870"/>
                    <a:pt x="7776" y="5884"/>
                    <a:pt x="7760" y="5913"/>
                  </a:cubicBezTo>
                  <a:cubicBezTo>
                    <a:pt x="7731" y="5958"/>
                    <a:pt x="7701" y="6002"/>
                    <a:pt x="7657" y="6047"/>
                  </a:cubicBezTo>
                  <a:cubicBezTo>
                    <a:pt x="7612" y="6106"/>
                    <a:pt x="7569" y="6150"/>
                    <a:pt x="7524" y="6195"/>
                  </a:cubicBezTo>
                  <a:cubicBezTo>
                    <a:pt x="7494" y="6224"/>
                    <a:pt x="7465" y="6254"/>
                    <a:pt x="7421" y="6283"/>
                  </a:cubicBezTo>
                  <a:cubicBezTo>
                    <a:pt x="7346" y="6357"/>
                    <a:pt x="7258" y="6431"/>
                    <a:pt x="7169" y="6520"/>
                  </a:cubicBezTo>
                  <a:cubicBezTo>
                    <a:pt x="7021" y="6638"/>
                    <a:pt x="6859" y="6771"/>
                    <a:pt x="6711" y="6889"/>
                  </a:cubicBezTo>
                  <a:cubicBezTo>
                    <a:pt x="6684" y="6913"/>
                    <a:pt x="6657" y="6937"/>
                    <a:pt x="6631" y="6960"/>
                  </a:cubicBezTo>
                  <a:lnTo>
                    <a:pt x="6631" y="6960"/>
                  </a:lnTo>
                  <a:cubicBezTo>
                    <a:pt x="6576" y="6894"/>
                    <a:pt x="6518" y="6825"/>
                    <a:pt x="6459" y="6756"/>
                  </a:cubicBezTo>
                  <a:cubicBezTo>
                    <a:pt x="6386" y="6652"/>
                    <a:pt x="6312" y="6564"/>
                    <a:pt x="6253" y="6490"/>
                  </a:cubicBezTo>
                  <a:cubicBezTo>
                    <a:pt x="6223" y="6445"/>
                    <a:pt x="6193" y="6416"/>
                    <a:pt x="6179" y="6386"/>
                  </a:cubicBezTo>
                  <a:cubicBezTo>
                    <a:pt x="6164" y="6372"/>
                    <a:pt x="6164" y="6357"/>
                    <a:pt x="6150" y="6343"/>
                  </a:cubicBezTo>
                  <a:lnTo>
                    <a:pt x="6150" y="6327"/>
                  </a:lnTo>
                  <a:cubicBezTo>
                    <a:pt x="6075" y="6224"/>
                    <a:pt x="6016" y="6106"/>
                    <a:pt x="5972" y="5988"/>
                  </a:cubicBezTo>
                  <a:cubicBezTo>
                    <a:pt x="5957" y="5929"/>
                    <a:pt x="5943" y="5884"/>
                    <a:pt x="5943" y="5825"/>
                  </a:cubicBezTo>
                  <a:cubicBezTo>
                    <a:pt x="5927" y="5781"/>
                    <a:pt x="5927" y="5736"/>
                    <a:pt x="5927" y="5692"/>
                  </a:cubicBezTo>
                  <a:lnTo>
                    <a:pt x="5927" y="5604"/>
                  </a:lnTo>
                  <a:cubicBezTo>
                    <a:pt x="5943" y="5574"/>
                    <a:pt x="5943" y="5544"/>
                    <a:pt x="5957" y="5529"/>
                  </a:cubicBezTo>
                  <a:cubicBezTo>
                    <a:pt x="5972" y="5499"/>
                    <a:pt x="5986" y="5485"/>
                    <a:pt x="6002" y="5440"/>
                  </a:cubicBezTo>
                  <a:cubicBezTo>
                    <a:pt x="6016" y="5426"/>
                    <a:pt x="6046" y="5397"/>
                    <a:pt x="6061" y="5352"/>
                  </a:cubicBezTo>
                  <a:cubicBezTo>
                    <a:pt x="6105" y="5308"/>
                    <a:pt x="6150" y="5249"/>
                    <a:pt x="6193" y="5174"/>
                  </a:cubicBezTo>
                  <a:cubicBezTo>
                    <a:pt x="6238" y="5101"/>
                    <a:pt x="6297" y="5012"/>
                    <a:pt x="6327" y="4908"/>
                  </a:cubicBezTo>
                  <a:cubicBezTo>
                    <a:pt x="6386" y="4776"/>
                    <a:pt x="6416" y="4658"/>
                    <a:pt x="6430" y="4539"/>
                  </a:cubicBezTo>
                  <a:cubicBezTo>
                    <a:pt x="6445" y="4421"/>
                    <a:pt x="6445" y="4317"/>
                    <a:pt x="6445" y="4228"/>
                  </a:cubicBezTo>
                  <a:lnTo>
                    <a:pt x="6445" y="3962"/>
                  </a:lnTo>
                  <a:lnTo>
                    <a:pt x="6445" y="3859"/>
                  </a:lnTo>
                  <a:cubicBezTo>
                    <a:pt x="6445" y="3771"/>
                    <a:pt x="6459" y="3682"/>
                    <a:pt x="6489" y="3593"/>
                  </a:cubicBezTo>
                  <a:cubicBezTo>
                    <a:pt x="6519" y="3445"/>
                    <a:pt x="6593" y="3298"/>
                    <a:pt x="6666" y="3164"/>
                  </a:cubicBezTo>
                  <a:cubicBezTo>
                    <a:pt x="6741" y="3032"/>
                    <a:pt x="6844" y="2898"/>
                    <a:pt x="6948" y="2780"/>
                  </a:cubicBezTo>
                  <a:cubicBezTo>
                    <a:pt x="7096" y="2602"/>
                    <a:pt x="7273" y="2455"/>
                    <a:pt x="7465" y="2307"/>
                  </a:cubicBezTo>
                  <a:cubicBezTo>
                    <a:pt x="7657" y="2159"/>
                    <a:pt x="7878" y="2026"/>
                    <a:pt x="8085" y="1879"/>
                  </a:cubicBezTo>
                  <a:cubicBezTo>
                    <a:pt x="8352" y="1713"/>
                    <a:pt x="8619" y="1553"/>
                    <a:pt x="8888" y="1403"/>
                  </a:cubicBezTo>
                  <a:close/>
                  <a:moveTo>
                    <a:pt x="12446" y="5722"/>
                  </a:moveTo>
                  <a:cubicBezTo>
                    <a:pt x="12608" y="5722"/>
                    <a:pt x="12801" y="5751"/>
                    <a:pt x="12993" y="5781"/>
                  </a:cubicBezTo>
                  <a:lnTo>
                    <a:pt x="13525" y="5825"/>
                  </a:lnTo>
                  <a:cubicBezTo>
                    <a:pt x="13643" y="5825"/>
                    <a:pt x="13777" y="5840"/>
                    <a:pt x="13895" y="5854"/>
                  </a:cubicBezTo>
                  <a:cubicBezTo>
                    <a:pt x="14072" y="5870"/>
                    <a:pt x="14234" y="5899"/>
                    <a:pt x="14368" y="5929"/>
                  </a:cubicBezTo>
                  <a:cubicBezTo>
                    <a:pt x="14427" y="5958"/>
                    <a:pt x="14486" y="5972"/>
                    <a:pt x="14545" y="6002"/>
                  </a:cubicBezTo>
                  <a:cubicBezTo>
                    <a:pt x="14589" y="6017"/>
                    <a:pt x="14648" y="6047"/>
                    <a:pt x="14678" y="6077"/>
                  </a:cubicBezTo>
                  <a:cubicBezTo>
                    <a:pt x="14782" y="6150"/>
                    <a:pt x="14885" y="6209"/>
                    <a:pt x="14973" y="6254"/>
                  </a:cubicBezTo>
                  <a:cubicBezTo>
                    <a:pt x="15048" y="6298"/>
                    <a:pt x="15121" y="6327"/>
                    <a:pt x="15166" y="6357"/>
                  </a:cubicBezTo>
                  <a:cubicBezTo>
                    <a:pt x="15246" y="6410"/>
                    <a:pt x="15337" y="6475"/>
                    <a:pt x="15419" y="6563"/>
                  </a:cubicBezTo>
                  <a:lnTo>
                    <a:pt x="15419" y="6563"/>
                  </a:lnTo>
                  <a:cubicBezTo>
                    <a:pt x="15418" y="6563"/>
                    <a:pt x="15418" y="6563"/>
                    <a:pt x="15417" y="6564"/>
                  </a:cubicBezTo>
                  <a:cubicBezTo>
                    <a:pt x="15387" y="6564"/>
                    <a:pt x="15358" y="6579"/>
                    <a:pt x="15344" y="6579"/>
                  </a:cubicBezTo>
                  <a:lnTo>
                    <a:pt x="15328" y="6579"/>
                  </a:lnTo>
                  <a:lnTo>
                    <a:pt x="15329" y="6582"/>
                  </a:lnTo>
                  <a:lnTo>
                    <a:pt x="15329" y="6582"/>
                  </a:lnTo>
                  <a:cubicBezTo>
                    <a:pt x="15272" y="6593"/>
                    <a:pt x="15204" y="6593"/>
                    <a:pt x="15137" y="6593"/>
                  </a:cubicBezTo>
                  <a:cubicBezTo>
                    <a:pt x="15018" y="6609"/>
                    <a:pt x="14885" y="6609"/>
                    <a:pt x="14737" y="6638"/>
                  </a:cubicBezTo>
                  <a:cubicBezTo>
                    <a:pt x="14664" y="6638"/>
                    <a:pt x="14589" y="6652"/>
                    <a:pt x="14516" y="6668"/>
                  </a:cubicBezTo>
                  <a:cubicBezTo>
                    <a:pt x="14427" y="6697"/>
                    <a:pt x="14353" y="6712"/>
                    <a:pt x="14264" y="6756"/>
                  </a:cubicBezTo>
                  <a:cubicBezTo>
                    <a:pt x="14132" y="6800"/>
                    <a:pt x="14027" y="6859"/>
                    <a:pt x="13939" y="6918"/>
                  </a:cubicBezTo>
                  <a:cubicBezTo>
                    <a:pt x="13865" y="6963"/>
                    <a:pt x="13806" y="7007"/>
                    <a:pt x="13747" y="7052"/>
                  </a:cubicBezTo>
                  <a:cubicBezTo>
                    <a:pt x="13659" y="7111"/>
                    <a:pt x="13599" y="7155"/>
                    <a:pt x="13525" y="7200"/>
                  </a:cubicBezTo>
                  <a:cubicBezTo>
                    <a:pt x="13495" y="7214"/>
                    <a:pt x="13481" y="7229"/>
                    <a:pt x="13452" y="7244"/>
                  </a:cubicBezTo>
                  <a:cubicBezTo>
                    <a:pt x="13422" y="7259"/>
                    <a:pt x="13407" y="7259"/>
                    <a:pt x="13377" y="7273"/>
                  </a:cubicBezTo>
                  <a:cubicBezTo>
                    <a:pt x="13348" y="7289"/>
                    <a:pt x="13318" y="7289"/>
                    <a:pt x="13288" y="7289"/>
                  </a:cubicBezTo>
                  <a:cubicBezTo>
                    <a:pt x="13245" y="7303"/>
                    <a:pt x="13200" y="7303"/>
                    <a:pt x="13141" y="7303"/>
                  </a:cubicBezTo>
                  <a:cubicBezTo>
                    <a:pt x="13052" y="7303"/>
                    <a:pt x="12949" y="7289"/>
                    <a:pt x="12831" y="7289"/>
                  </a:cubicBezTo>
                  <a:cubicBezTo>
                    <a:pt x="12713" y="7273"/>
                    <a:pt x="12579" y="7259"/>
                    <a:pt x="12431" y="7259"/>
                  </a:cubicBezTo>
                  <a:lnTo>
                    <a:pt x="12387" y="7259"/>
                  </a:lnTo>
                  <a:cubicBezTo>
                    <a:pt x="12165" y="7273"/>
                    <a:pt x="11958" y="7303"/>
                    <a:pt x="11767" y="7332"/>
                  </a:cubicBezTo>
                  <a:cubicBezTo>
                    <a:pt x="11589" y="7377"/>
                    <a:pt x="11412" y="7421"/>
                    <a:pt x="11264" y="7451"/>
                  </a:cubicBezTo>
                  <a:cubicBezTo>
                    <a:pt x="10880" y="7525"/>
                    <a:pt x="10495" y="7569"/>
                    <a:pt x="10111" y="7569"/>
                  </a:cubicBezTo>
                  <a:cubicBezTo>
                    <a:pt x="9875" y="7569"/>
                    <a:pt x="9653" y="7555"/>
                    <a:pt x="9432" y="7525"/>
                  </a:cubicBezTo>
                  <a:lnTo>
                    <a:pt x="9432" y="7525"/>
                  </a:lnTo>
                  <a:cubicBezTo>
                    <a:pt x="9433" y="7491"/>
                    <a:pt x="9437" y="7452"/>
                    <a:pt x="9445" y="7407"/>
                  </a:cubicBezTo>
                  <a:cubicBezTo>
                    <a:pt x="9461" y="7318"/>
                    <a:pt x="9475" y="7214"/>
                    <a:pt x="9504" y="7111"/>
                  </a:cubicBezTo>
                  <a:lnTo>
                    <a:pt x="9593" y="6800"/>
                  </a:lnTo>
                  <a:cubicBezTo>
                    <a:pt x="9638" y="6727"/>
                    <a:pt x="9668" y="6638"/>
                    <a:pt x="9711" y="6564"/>
                  </a:cubicBezTo>
                  <a:cubicBezTo>
                    <a:pt x="9786" y="6445"/>
                    <a:pt x="9859" y="6343"/>
                    <a:pt x="9948" y="6268"/>
                  </a:cubicBezTo>
                  <a:cubicBezTo>
                    <a:pt x="9977" y="6224"/>
                    <a:pt x="10022" y="6195"/>
                    <a:pt x="10066" y="6165"/>
                  </a:cubicBezTo>
                  <a:cubicBezTo>
                    <a:pt x="10111" y="6136"/>
                    <a:pt x="10155" y="6106"/>
                    <a:pt x="10200" y="6091"/>
                  </a:cubicBezTo>
                  <a:cubicBezTo>
                    <a:pt x="10273" y="6061"/>
                    <a:pt x="10348" y="6047"/>
                    <a:pt x="10436" y="6032"/>
                  </a:cubicBezTo>
                  <a:cubicBezTo>
                    <a:pt x="10495" y="6017"/>
                    <a:pt x="10569" y="6017"/>
                    <a:pt x="10657" y="6017"/>
                  </a:cubicBezTo>
                  <a:cubicBezTo>
                    <a:pt x="10776" y="6002"/>
                    <a:pt x="10909" y="6002"/>
                    <a:pt x="11057" y="5988"/>
                  </a:cubicBezTo>
                  <a:cubicBezTo>
                    <a:pt x="11205" y="5972"/>
                    <a:pt x="11367" y="5958"/>
                    <a:pt x="11544" y="5929"/>
                  </a:cubicBezTo>
                  <a:cubicBezTo>
                    <a:pt x="11692" y="5899"/>
                    <a:pt x="11810" y="5854"/>
                    <a:pt x="11929" y="5825"/>
                  </a:cubicBezTo>
                  <a:cubicBezTo>
                    <a:pt x="12033" y="5795"/>
                    <a:pt x="12121" y="5766"/>
                    <a:pt x="12195" y="5751"/>
                  </a:cubicBezTo>
                  <a:cubicBezTo>
                    <a:pt x="12269" y="5736"/>
                    <a:pt x="12358" y="5722"/>
                    <a:pt x="12446" y="5722"/>
                  </a:cubicBezTo>
                  <a:close/>
                  <a:moveTo>
                    <a:pt x="8398" y="6893"/>
                  </a:moveTo>
                  <a:cubicBezTo>
                    <a:pt x="8392" y="6916"/>
                    <a:pt x="8387" y="6940"/>
                    <a:pt x="8381" y="6963"/>
                  </a:cubicBezTo>
                  <a:lnTo>
                    <a:pt x="8337" y="7273"/>
                  </a:lnTo>
                  <a:cubicBezTo>
                    <a:pt x="8326" y="7350"/>
                    <a:pt x="8315" y="7426"/>
                    <a:pt x="8310" y="7502"/>
                  </a:cubicBezTo>
                  <a:lnTo>
                    <a:pt x="8310" y="7502"/>
                  </a:lnTo>
                  <a:cubicBezTo>
                    <a:pt x="7958" y="7692"/>
                    <a:pt x="7582" y="7911"/>
                    <a:pt x="7186" y="8172"/>
                  </a:cubicBezTo>
                  <a:lnTo>
                    <a:pt x="7186" y="8172"/>
                  </a:lnTo>
                  <a:cubicBezTo>
                    <a:pt x="7194" y="8085"/>
                    <a:pt x="7203" y="8007"/>
                    <a:pt x="7213" y="7938"/>
                  </a:cubicBezTo>
                  <a:lnTo>
                    <a:pt x="7213" y="7938"/>
                  </a:lnTo>
                  <a:cubicBezTo>
                    <a:pt x="7347" y="7824"/>
                    <a:pt x="7514" y="7682"/>
                    <a:pt x="7687" y="7539"/>
                  </a:cubicBezTo>
                  <a:cubicBezTo>
                    <a:pt x="7805" y="7451"/>
                    <a:pt x="7923" y="7348"/>
                    <a:pt x="8026" y="7244"/>
                  </a:cubicBezTo>
                  <a:cubicBezTo>
                    <a:pt x="8071" y="7200"/>
                    <a:pt x="8130" y="7155"/>
                    <a:pt x="8174" y="7111"/>
                  </a:cubicBezTo>
                  <a:cubicBezTo>
                    <a:pt x="8219" y="7082"/>
                    <a:pt x="8263" y="7037"/>
                    <a:pt x="8292" y="6993"/>
                  </a:cubicBezTo>
                  <a:cubicBezTo>
                    <a:pt x="8330" y="6963"/>
                    <a:pt x="8364" y="6929"/>
                    <a:pt x="8398" y="6893"/>
                  </a:cubicBezTo>
                  <a:close/>
                  <a:moveTo>
                    <a:pt x="3049" y="4841"/>
                  </a:moveTo>
                  <a:cubicBezTo>
                    <a:pt x="3047" y="4917"/>
                    <a:pt x="3046" y="4994"/>
                    <a:pt x="3046" y="5071"/>
                  </a:cubicBezTo>
                  <a:cubicBezTo>
                    <a:pt x="3046" y="5249"/>
                    <a:pt x="3060" y="5426"/>
                    <a:pt x="3075" y="5604"/>
                  </a:cubicBezTo>
                  <a:cubicBezTo>
                    <a:pt x="3089" y="5781"/>
                    <a:pt x="3119" y="5958"/>
                    <a:pt x="3149" y="6136"/>
                  </a:cubicBezTo>
                  <a:cubicBezTo>
                    <a:pt x="3193" y="6268"/>
                    <a:pt x="3223" y="6386"/>
                    <a:pt x="3267" y="6490"/>
                  </a:cubicBezTo>
                  <a:cubicBezTo>
                    <a:pt x="3312" y="6564"/>
                    <a:pt x="3341" y="6638"/>
                    <a:pt x="3371" y="6697"/>
                  </a:cubicBezTo>
                  <a:cubicBezTo>
                    <a:pt x="3415" y="6786"/>
                    <a:pt x="3460" y="6859"/>
                    <a:pt x="3489" y="6934"/>
                  </a:cubicBezTo>
                  <a:cubicBezTo>
                    <a:pt x="3503" y="6963"/>
                    <a:pt x="3519" y="6993"/>
                    <a:pt x="3519" y="7023"/>
                  </a:cubicBezTo>
                  <a:cubicBezTo>
                    <a:pt x="3533" y="7037"/>
                    <a:pt x="3533" y="7066"/>
                    <a:pt x="3548" y="7082"/>
                  </a:cubicBezTo>
                  <a:lnTo>
                    <a:pt x="3548" y="7185"/>
                  </a:lnTo>
                  <a:cubicBezTo>
                    <a:pt x="3548" y="7229"/>
                    <a:pt x="3548" y="7273"/>
                    <a:pt x="3533" y="7332"/>
                  </a:cubicBezTo>
                  <a:cubicBezTo>
                    <a:pt x="3519" y="7421"/>
                    <a:pt x="3503" y="7539"/>
                    <a:pt x="3474" y="7658"/>
                  </a:cubicBezTo>
                  <a:cubicBezTo>
                    <a:pt x="3444" y="7776"/>
                    <a:pt x="3415" y="7924"/>
                    <a:pt x="3385" y="8071"/>
                  </a:cubicBezTo>
                  <a:cubicBezTo>
                    <a:pt x="3371" y="8205"/>
                    <a:pt x="3371" y="8337"/>
                    <a:pt x="3371" y="8456"/>
                  </a:cubicBezTo>
                  <a:cubicBezTo>
                    <a:pt x="3371" y="8604"/>
                    <a:pt x="3371" y="8737"/>
                    <a:pt x="3385" y="8855"/>
                  </a:cubicBezTo>
                  <a:cubicBezTo>
                    <a:pt x="3385" y="8988"/>
                    <a:pt x="3400" y="9106"/>
                    <a:pt x="3400" y="9210"/>
                  </a:cubicBezTo>
                  <a:cubicBezTo>
                    <a:pt x="3415" y="9328"/>
                    <a:pt x="3415" y="9431"/>
                    <a:pt x="3415" y="9550"/>
                  </a:cubicBezTo>
                  <a:cubicBezTo>
                    <a:pt x="3415" y="10050"/>
                    <a:pt x="3356" y="10550"/>
                    <a:pt x="3210" y="11036"/>
                  </a:cubicBezTo>
                  <a:lnTo>
                    <a:pt x="3210" y="11036"/>
                  </a:lnTo>
                  <a:cubicBezTo>
                    <a:pt x="3175" y="11031"/>
                    <a:pt x="3140" y="11022"/>
                    <a:pt x="3105" y="11013"/>
                  </a:cubicBezTo>
                  <a:cubicBezTo>
                    <a:pt x="3016" y="10984"/>
                    <a:pt x="2912" y="10939"/>
                    <a:pt x="2809" y="10909"/>
                  </a:cubicBezTo>
                  <a:cubicBezTo>
                    <a:pt x="2720" y="10866"/>
                    <a:pt x="2616" y="10807"/>
                    <a:pt x="2528" y="10762"/>
                  </a:cubicBezTo>
                  <a:cubicBezTo>
                    <a:pt x="2454" y="10718"/>
                    <a:pt x="2366" y="10673"/>
                    <a:pt x="2307" y="10614"/>
                  </a:cubicBezTo>
                  <a:cubicBezTo>
                    <a:pt x="2203" y="10540"/>
                    <a:pt x="2114" y="10436"/>
                    <a:pt x="2041" y="10348"/>
                  </a:cubicBezTo>
                  <a:cubicBezTo>
                    <a:pt x="2011" y="10304"/>
                    <a:pt x="1981" y="10245"/>
                    <a:pt x="1966" y="10200"/>
                  </a:cubicBezTo>
                  <a:cubicBezTo>
                    <a:pt x="1936" y="10156"/>
                    <a:pt x="1922" y="10111"/>
                    <a:pt x="1907" y="10052"/>
                  </a:cubicBezTo>
                  <a:cubicBezTo>
                    <a:pt x="1893" y="9993"/>
                    <a:pt x="1893" y="9904"/>
                    <a:pt x="1893" y="9816"/>
                  </a:cubicBezTo>
                  <a:cubicBezTo>
                    <a:pt x="1893" y="9697"/>
                    <a:pt x="1893" y="9565"/>
                    <a:pt x="1907" y="9402"/>
                  </a:cubicBezTo>
                  <a:cubicBezTo>
                    <a:pt x="1936" y="9240"/>
                    <a:pt x="1952" y="9077"/>
                    <a:pt x="1952" y="8885"/>
                  </a:cubicBezTo>
                  <a:cubicBezTo>
                    <a:pt x="1952" y="8826"/>
                    <a:pt x="1952" y="8767"/>
                    <a:pt x="1936" y="8708"/>
                  </a:cubicBezTo>
                  <a:cubicBezTo>
                    <a:pt x="1936" y="8560"/>
                    <a:pt x="1907" y="8426"/>
                    <a:pt x="1893" y="8323"/>
                  </a:cubicBezTo>
                  <a:cubicBezTo>
                    <a:pt x="1877" y="8205"/>
                    <a:pt x="1863" y="8116"/>
                    <a:pt x="1863" y="8042"/>
                  </a:cubicBezTo>
                  <a:lnTo>
                    <a:pt x="1863" y="7998"/>
                  </a:lnTo>
                  <a:cubicBezTo>
                    <a:pt x="1863" y="7909"/>
                    <a:pt x="1877" y="7821"/>
                    <a:pt x="1893" y="7717"/>
                  </a:cubicBezTo>
                  <a:cubicBezTo>
                    <a:pt x="1922" y="7643"/>
                    <a:pt x="1936" y="7555"/>
                    <a:pt x="1966" y="7480"/>
                  </a:cubicBezTo>
                  <a:cubicBezTo>
                    <a:pt x="2011" y="7348"/>
                    <a:pt x="2070" y="7200"/>
                    <a:pt x="2129" y="7037"/>
                  </a:cubicBezTo>
                  <a:cubicBezTo>
                    <a:pt x="2173" y="6875"/>
                    <a:pt x="2232" y="6697"/>
                    <a:pt x="2262" y="6490"/>
                  </a:cubicBezTo>
                  <a:cubicBezTo>
                    <a:pt x="2277" y="6431"/>
                    <a:pt x="2277" y="6386"/>
                    <a:pt x="2277" y="6327"/>
                  </a:cubicBezTo>
                  <a:lnTo>
                    <a:pt x="2277" y="6209"/>
                  </a:lnTo>
                  <a:lnTo>
                    <a:pt x="2277" y="6136"/>
                  </a:lnTo>
                  <a:lnTo>
                    <a:pt x="2277" y="6017"/>
                  </a:lnTo>
                  <a:cubicBezTo>
                    <a:pt x="2291" y="5988"/>
                    <a:pt x="2291" y="5958"/>
                    <a:pt x="2307" y="5913"/>
                  </a:cubicBezTo>
                  <a:cubicBezTo>
                    <a:pt x="2321" y="5854"/>
                    <a:pt x="2366" y="5781"/>
                    <a:pt x="2409" y="5706"/>
                  </a:cubicBezTo>
                  <a:cubicBezTo>
                    <a:pt x="2454" y="5633"/>
                    <a:pt x="2514" y="5544"/>
                    <a:pt x="2573" y="5456"/>
                  </a:cubicBezTo>
                  <a:cubicBezTo>
                    <a:pt x="2724" y="5248"/>
                    <a:pt x="2881" y="5045"/>
                    <a:pt x="3049" y="4841"/>
                  </a:cubicBezTo>
                  <a:close/>
                  <a:moveTo>
                    <a:pt x="9416" y="10186"/>
                  </a:moveTo>
                  <a:cubicBezTo>
                    <a:pt x="9504" y="10186"/>
                    <a:pt x="9593" y="10186"/>
                    <a:pt x="9668" y="10200"/>
                  </a:cubicBezTo>
                  <a:cubicBezTo>
                    <a:pt x="9756" y="10215"/>
                    <a:pt x="9815" y="10245"/>
                    <a:pt x="9875" y="10274"/>
                  </a:cubicBezTo>
                  <a:cubicBezTo>
                    <a:pt x="9918" y="10289"/>
                    <a:pt x="9963" y="10318"/>
                    <a:pt x="10007" y="10348"/>
                  </a:cubicBezTo>
                  <a:cubicBezTo>
                    <a:pt x="10081" y="10393"/>
                    <a:pt x="10170" y="10466"/>
                    <a:pt x="10273" y="10555"/>
                  </a:cubicBezTo>
                  <a:cubicBezTo>
                    <a:pt x="10348" y="10629"/>
                    <a:pt x="10421" y="10688"/>
                    <a:pt x="10510" y="10762"/>
                  </a:cubicBezTo>
                  <a:cubicBezTo>
                    <a:pt x="10569" y="10821"/>
                    <a:pt x="10643" y="10880"/>
                    <a:pt x="10716" y="10925"/>
                  </a:cubicBezTo>
                  <a:cubicBezTo>
                    <a:pt x="10776" y="10969"/>
                    <a:pt x="10835" y="11013"/>
                    <a:pt x="10894" y="11043"/>
                  </a:cubicBezTo>
                  <a:cubicBezTo>
                    <a:pt x="10998" y="11102"/>
                    <a:pt x="11116" y="11161"/>
                    <a:pt x="11234" y="11191"/>
                  </a:cubicBezTo>
                  <a:cubicBezTo>
                    <a:pt x="11353" y="11220"/>
                    <a:pt x="11485" y="11250"/>
                    <a:pt x="11633" y="11250"/>
                  </a:cubicBezTo>
                  <a:lnTo>
                    <a:pt x="11662" y="11250"/>
                  </a:lnTo>
                  <a:cubicBezTo>
                    <a:pt x="11767" y="11250"/>
                    <a:pt x="11840" y="11235"/>
                    <a:pt x="11914" y="11220"/>
                  </a:cubicBezTo>
                  <a:cubicBezTo>
                    <a:pt x="11973" y="11205"/>
                    <a:pt x="12017" y="11191"/>
                    <a:pt x="12062" y="11191"/>
                  </a:cubicBezTo>
                  <a:cubicBezTo>
                    <a:pt x="12135" y="11175"/>
                    <a:pt x="12195" y="11161"/>
                    <a:pt x="12224" y="11146"/>
                  </a:cubicBezTo>
                  <a:lnTo>
                    <a:pt x="12342" y="11146"/>
                  </a:lnTo>
                  <a:cubicBezTo>
                    <a:pt x="12358" y="11146"/>
                    <a:pt x="12358" y="11146"/>
                    <a:pt x="12372" y="11161"/>
                  </a:cubicBezTo>
                  <a:cubicBezTo>
                    <a:pt x="12387" y="11175"/>
                    <a:pt x="12417" y="11191"/>
                    <a:pt x="12446" y="11220"/>
                  </a:cubicBezTo>
                  <a:cubicBezTo>
                    <a:pt x="12476" y="11250"/>
                    <a:pt x="12490" y="11280"/>
                    <a:pt x="12520" y="11309"/>
                  </a:cubicBezTo>
                  <a:cubicBezTo>
                    <a:pt x="12565" y="11368"/>
                    <a:pt x="12594" y="11427"/>
                    <a:pt x="12638" y="11501"/>
                  </a:cubicBezTo>
                  <a:cubicBezTo>
                    <a:pt x="12668" y="11575"/>
                    <a:pt x="12713" y="11664"/>
                    <a:pt x="12742" y="11737"/>
                  </a:cubicBezTo>
                  <a:cubicBezTo>
                    <a:pt x="12912" y="12168"/>
                    <a:pt x="13088" y="12597"/>
                    <a:pt x="13263" y="13028"/>
                  </a:cubicBezTo>
                  <a:lnTo>
                    <a:pt x="13263" y="13028"/>
                  </a:lnTo>
                  <a:cubicBezTo>
                    <a:pt x="13197" y="13015"/>
                    <a:pt x="13123" y="12993"/>
                    <a:pt x="13038" y="12965"/>
                  </a:cubicBezTo>
                  <a:cubicBezTo>
                    <a:pt x="12919" y="12935"/>
                    <a:pt x="12786" y="12890"/>
                    <a:pt x="12624" y="12861"/>
                  </a:cubicBezTo>
                  <a:cubicBezTo>
                    <a:pt x="12402" y="12817"/>
                    <a:pt x="12180" y="12787"/>
                    <a:pt x="11988" y="12787"/>
                  </a:cubicBezTo>
                  <a:cubicBezTo>
                    <a:pt x="11840" y="12772"/>
                    <a:pt x="11692" y="12772"/>
                    <a:pt x="11560" y="12758"/>
                  </a:cubicBezTo>
                  <a:cubicBezTo>
                    <a:pt x="11353" y="12758"/>
                    <a:pt x="11175" y="12742"/>
                    <a:pt x="11027" y="12713"/>
                  </a:cubicBezTo>
                  <a:cubicBezTo>
                    <a:pt x="10953" y="12699"/>
                    <a:pt x="10894" y="12683"/>
                    <a:pt x="10835" y="12654"/>
                  </a:cubicBezTo>
                  <a:cubicBezTo>
                    <a:pt x="10761" y="12639"/>
                    <a:pt x="10716" y="12610"/>
                    <a:pt x="10657" y="12580"/>
                  </a:cubicBezTo>
                  <a:cubicBezTo>
                    <a:pt x="10598" y="12535"/>
                    <a:pt x="10539" y="12476"/>
                    <a:pt x="10450" y="12403"/>
                  </a:cubicBezTo>
                  <a:cubicBezTo>
                    <a:pt x="10391" y="12358"/>
                    <a:pt x="10332" y="12285"/>
                    <a:pt x="10259" y="12226"/>
                  </a:cubicBezTo>
                  <a:cubicBezTo>
                    <a:pt x="10200" y="12166"/>
                    <a:pt x="10141" y="12121"/>
                    <a:pt x="10066" y="12062"/>
                  </a:cubicBezTo>
                  <a:cubicBezTo>
                    <a:pt x="9977" y="11989"/>
                    <a:pt x="9859" y="11900"/>
                    <a:pt x="9711" y="11841"/>
                  </a:cubicBezTo>
                  <a:cubicBezTo>
                    <a:pt x="9652" y="11812"/>
                    <a:pt x="9579" y="11782"/>
                    <a:pt x="9490" y="11753"/>
                  </a:cubicBezTo>
                  <a:cubicBezTo>
                    <a:pt x="9416" y="11723"/>
                    <a:pt x="9327" y="11708"/>
                    <a:pt x="9238" y="11708"/>
                  </a:cubicBezTo>
                  <a:lnTo>
                    <a:pt x="9135" y="11708"/>
                  </a:lnTo>
                  <a:cubicBezTo>
                    <a:pt x="9061" y="11708"/>
                    <a:pt x="8988" y="11708"/>
                    <a:pt x="8913" y="11723"/>
                  </a:cubicBezTo>
                  <a:cubicBezTo>
                    <a:pt x="8795" y="11737"/>
                    <a:pt x="8692" y="11767"/>
                    <a:pt x="8603" y="11796"/>
                  </a:cubicBezTo>
                  <a:cubicBezTo>
                    <a:pt x="8529" y="11812"/>
                    <a:pt x="8470" y="11841"/>
                    <a:pt x="8411" y="11855"/>
                  </a:cubicBezTo>
                  <a:cubicBezTo>
                    <a:pt x="8337" y="11885"/>
                    <a:pt x="8263" y="11915"/>
                    <a:pt x="8204" y="11930"/>
                  </a:cubicBezTo>
                  <a:cubicBezTo>
                    <a:pt x="8174" y="11930"/>
                    <a:pt x="8160" y="11944"/>
                    <a:pt x="8130" y="11944"/>
                  </a:cubicBezTo>
                  <a:lnTo>
                    <a:pt x="8042" y="11944"/>
                  </a:lnTo>
                  <a:cubicBezTo>
                    <a:pt x="8012" y="11944"/>
                    <a:pt x="7983" y="11930"/>
                    <a:pt x="7953" y="11915"/>
                  </a:cubicBezTo>
                  <a:cubicBezTo>
                    <a:pt x="7894" y="11885"/>
                    <a:pt x="7835" y="11841"/>
                    <a:pt x="7760" y="11782"/>
                  </a:cubicBezTo>
                  <a:cubicBezTo>
                    <a:pt x="7687" y="11708"/>
                    <a:pt x="7612" y="11634"/>
                    <a:pt x="7553" y="11546"/>
                  </a:cubicBezTo>
                  <a:lnTo>
                    <a:pt x="7553" y="11560"/>
                  </a:lnTo>
                  <a:cubicBezTo>
                    <a:pt x="7539" y="11546"/>
                    <a:pt x="7524" y="11516"/>
                    <a:pt x="7494" y="11471"/>
                  </a:cubicBezTo>
                  <a:cubicBezTo>
                    <a:pt x="7465" y="11442"/>
                    <a:pt x="7450" y="11398"/>
                    <a:pt x="7421" y="11353"/>
                  </a:cubicBezTo>
                  <a:cubicBezTo>
                    <a:pt x="7376" y="11264"/>
                    <a:pt x="7317" y="11175"/>
                    <a:pt x="7273" y="11073"/>
                  </a:cubicBezTo>
                  <a:cubicBezTo>
                    <a:pt x="7195" y="10942"/>
                    <a:pt x="7127" y="10799"/>
                    <a:pt x="7062" y="10666"/>
                  </a:cubicBezTo>
                  <a:lnTo>
                    <a:pt x="7062" y="10666"/>
                  </a:lnTo>
                  <a:cubicBezTo>
                    <a:pt x="7249" y="10616"/>
                    <a:pt x="7460" y="10562"/>
                    <a:pt x="7672" y="10511"/>
                  </a:cubicBezTo>
                  <a:cubicBezTo>
                    <a:pt x="7878" y="10452"/>
                    <a:pt x="8101" y="10393"/>
                    <a:pt x="8278" y="10363"/>
                  </a:cubicBezTo>
                  <a:cubicBezTo>
                    <a:pt x="8367" y="10334"/>
                    <a:pt x="8456" y="10318"/>
                    <a:pt x="8529" y="10304"/>
                  </a:cubicBezTo>
                  <a:cubicBezTo>
                    <a:pt x="8588" y="10289"/>
                    <a:pt x="8662" y="10274"/>
                    <a:pt x="8692" y="10259"/>
                  </a:cubicBezTo>
                  <a:cubicBezTo>
                    <a:pt x="8824" y="10245"/>
                    <a:pt x="8958" y="10229"/>
                    <a:pt x="9076" y="10215"/>
                  </a:cubicBezTo>
                  <a:cubicBezTo>
                    <a:pt x="9195" y="10200"/>
                    <a:pt x="9313" y="10186"/>
                    <a:pt x="9416" y="10186"/>
                  </a:cubicBezTo>
                  <a:close/>
                  <a:moveTo>
                    <a:pt x="4908" y="13747"/>
                  </a:moveTo>
                  <a:cubicBezTo>
                    <a:pt x="4967" y="13747"/>
                    <a:pt x="5026" y="13763"/>
                    <a:pt x="5070" y="13777"/>
                  </a:cubicBezTo>
                  <a:cubicBezTo>
                    <a:pt x="5100" y="13792"/>
                    <a:pt x="5129" y="13807"/>
                    <a:pt x="5174" y="13822"/>
                  </a:cubicBezTo>
                  <a:cubicBezTo>
                    <a:pt x="5204" y="13836"/>
                    <a:pt x="5247" y="13866"/>
                    <a:pt x="5292" y="13881"/>
                  </a:cubicBezTo>
                  <a:cubicBezTo>
                    <a:pt x="5351" y="13925"/>
                    <a:pt x="5425" y="13970"/>
                    <a:pt x="5513" y="13999"/>
                  </a:cubicBezTo>
                  <a:cubicBezTo>
                    <a:pt x="5602" y="14043"/>
                    <a:pt x="5691" y="14088"/>
                    <a:pt x="5809" y="14118"/>
                  </a:cubicBezTo>
                  <a:cubicBezTo>
                    <a:pt x="5898" y="14147"/>
                    <a:pt x="5972" y="14161"/>
                    <a:pt x="6046" y="14177"/>
                  </a:cubicBezTo>
                  <a:lnTo>
                    <a:pt x="6268" y="14177"/>
                  </a:lnTo>
                  <a:cubicBezTo>
                    <a:pt x="6416" y="14177"/>
                    <a:pt x="6548" y="14161"/>
                    <a:pt x="6682" y="14147"/>
                  </a:cubicBezTo>
                  <a:cubicBezTo>
                    <a:pt x="6800" y="14132"/>
                    <a:pt x="6903" y="14118"/>
                    <a:pt x="6992" y="14118"/>
                  </a:cubicBezTo>
                  <a:lnTo>
                    <a:pt x="7110" y="14118"/>
                  </a:lnTo>
                  <a:cubicBezTo>
                    <a:pt x="7199" y="14118"/>
                    <a:pt x="7273" y="14118"/>
                    <a:pt x="7332" y="14132"/>
                  </a:cubicBezTo>
                  <a:cubicBezTo>
                    <a:pt x="7376" y="14147"/>
                    <a:pt x="7405" y="14147"/>
                    <a:pt x="7450" y="14161"/>
                  </a:cubicBezTo>
                  <a:cubicBezTo>
                    <a:pt x="7494" y="14191"/>
                    <a:pt x="7553" y="14220"/>
                    <a:pt x="7612" y="14265"/>
                  </a:cubicBezTo>
                  <a:cubicBezTo>
                    <a:pt x="7672" y="14309"/>
                    <a:pt x="7731" y="14368"/>
                    <a:pt x="7805" y="14457"/>
                  </a:cubicBezTo>
                  <a:cubicBezTo>
                    <a:pt x="7864" y="14531"/>
                    <a:pt x="7908" y="14591"/>
                    <a:pt x="7967" y="14679"/>
                  </a:cubicBezTo>
                  <a:cubicBezTo>
                    <a:pt x="8056" y="14782"/>
                    <a:pt x="8160" y="14916"/>
                    <a:pt x="8278" y="15048"/>
                  </a:cubicBezTo>
                  <a:lnTo>
                    <a:pt x="8470" y="15241"/>
                  </a:lnTo>
                  <a:cubicBezTo>
                    <a:pt x="8529" y="15300"/>
                    <a:pt x="8618" y="15359"/>
                    <a:pt x="8692" y="15418"/>
                  </a:cubicBezTo>
                  <a:cubicBezTo>
                    <a:pt x="8824" y="15492"/>
                    <a:pt x="8943" y="15566"/>
                    <a:pt x="9061" y="15610"/>
                  </a:cubicBezTo>
                  <a:cubicBezTo>
                    <a:pt x="9150" y="15655"/>
                    <a:pt x="9224" y="15684"/>
                    <a:pt x="9297" y="15714"/>
                  </a:cubicBezTo>
                  <a:cubicBezTo>
                    <a:pt x="9416" y="15758"/>
                    <a:pt x="9520" y="15803"/>
                    <a:pt x="9593" y="15832"/>
                  </a:cubicBezTo>
                  <a:cubicBezTo>
                    <a:pt x="9638" y="15862"/>
                    <a:pt x="9668" y="15876"/>
                    <a:pt x="9711" y="15891"/>
                  </a:cubicBezTo>
                  <a:cubicBezTo>
                    <a:pt x="9741" y="15905"/>
                    <a:pt x="9770" y="15935"/>
                    <a:pt x="9786" y="15950"/>
                  </a:cubicBezTo>
                  <a:cubicBezTo>
                    <a:pt x="9815" y="15965"/>
                    <a:pt x="9845" y="15994"/>
                    <a:pt x="9875" y="16024"/>
                  </a:cubicBezTo>
                  <a:cubicBezTo>
                    <a:pt x="9904" y="16069"/>
                    <a:pt x="9948" y="16128"/>
                    <a:pt x="9993" y="16201"/>
                  </a:cubicBezTo>
                  <a:cubicBezTo>
                    <a:pt x="10037" y="16276"/>
                    <a:pt x="10081" y="16349"/>
                    <a:pt x="10125" y="16438"/>
                  </a:cubicBezTo>
                  <a:cubicBezTo>
                    <a:pt x="10180" y="16535"/>
                    <a:pt x="10234" y="16633"/>
                    <a:pt x="10286" y="16733"/>
                  </a:cubicBezTo>
                  <a:lnTo>
                    <a:pt x="10286" y="16733"/>
                  </a:lnTo>
                  <a:cubicBezTo>
                    <a:pt x="10161" y="16733"/>
                    <a:pt x="10047" y="16734"/>
                    <a:pt x="9934" y="16763"/>
                  </a:cubicBezTo>
                  <a:cubicBezTo>
                    <a:pt x="9815" y="16778"/>
                    <a:pt x="9697" y="16792"/>
                    <a:pt x="9593" y="16822"/>
                  </a:cubicBezTo>
                  <a:cubicBezTo>
                    <a:pt x="9520" y="16837"/>
                    <a:pt x="9445" y="16867"/>
                    <a:pt x="9372" y="16881"/>
                  </a:cubicBezTo>
                  <a:cubicBezTo>
                    <a:pt x="9283" y="16911"/>
                    <a:pt x="9195" y="16926"/>
                    <a:pt x="9135" y="16955"/>
                  </a:cubicBezTo>
                  <a:cubicBezTo>
                    <a:pt x="9061" y="16970"/>
                    <a:pt x="9002" y="16970"/>
                    <a:pt x="8958" y="16970"/>
                  </a:cubicBezTo>
                  <a:lnTo>
                    <a:pt x="8869" y="16970"/>
                  </a:lnTo>
                  <a:cubicBezTo>
                    <a:pt x="8824" y="16955"/>
                    <a:pt x="8765" y="16940"/>
                    <a:pt x="8692" y="16911"/>
                  </a:cubicBezTo>
                  <a:cubicBezTo>
                    <a:pt x="8603" y="16867"/>
                    <a:pt x="8485" y="16808"/>
                    <a:pt x="8351" y="16733"/>
                  </a:cubicBezTo>
                  <a:cubicBezTo>
                    <a:pt x="8233" y="16660"/>
                    <a:pt x="8085" y="16571"/>
                    <a:pt x="7923" y="16483"/>
                  </a:cubicBezTo>
                  <a:cubicBezTo>
                    <a:pt x="7598" y="16305"/>
                    <a:pt x="7258" y="16172"/>
                    <a:pt x="6932" y="16083"/>
                  </a:cubicBezTo>
                  <a:cubicBezTo>
                    <a:pt x="6607" y="15980"/>
                    <a:pt x="6282" y="15921"/>
                    <a:pt x="5972" y="15846"/>
                  </a:cubicBezTo>
                  <a:cubicBezTo>
                    <a:pt x="5927" y="15846"/>
                    <a:pt x="5898" y="15832"/>
                    <a:pt x="5839" y="15817"/>
                  </a:cubicBezTo>
                  <a:cubicBezTo>
                    <a:pt x="5795" y="15817"/>
                    <a:pt x="5720" y="15803"/>
                    <a:pt x="5661" y="15803"/>
                  </a:cubicBezTo>
                  <a:cubicBezTo>
                    <a:pt x="5588" y="15803"/>
                    <a:pt x="5499" y="15817"/>
                    <a:pt x="5411" y="15846"/>
                  </a:cubicBezTo>
                  <a:cubicBezTo>
                    <a:pt x="5336" y="15862"/>
                    <a:pt x="5277" y="15891"/>
                    <a:pt x="5218" y="15921"/>
                  </a:cubicBezTo>
                  <a:cubicBezTo>
                    <a:pt x="5188" y="15935"/>
                    <a:pt x="5145" y="15950"/>
                    <a:pt x="5129" y="15980"/>
                  </a:cubicBezTo>
                  <a:cubicBezTo>
                    <a:pt x="5085" y="15994"/>
                    <a:pt x="5056" y="16024"/>
                    <a:pt x="5026" y="16039"/>
                  </a:cubicBezTo>
                  <a:cubicBezTo>
                    <a:pt x="5011" y="16053"/>
                    <a:pt x="4997" y="16053"/>
                    <a:pt x="4997" y="16053"/>
                  </a:cubicBezTo>
                  <a:cubicBezTo>
                    <a:pt x="4997" y="16069"/>
                    <a:pt x="4997" y="16069"/>
                    <a:pt x="4981" y="16069"/>
                  </a:cubicBezTo>
                  <a:lnTo>
                    <a:pt x="4967" y="16069"/>
                  </a:lnTo>
                  <a:cubicBezTo>
                    <a:pt x="4952" y="16069"/>
                    <a:pt x="4922" y="16069"/>
                    <a:pt x="4893" y="16053"/>
                  </a:cubicBezTo>
                  <a:cubicBezTo>
                    <a:pt x="4863" y="16039"/>
                    <a:pt x="4834" y="16024"/>
                    <a:pt x="4790" y="16010"/>
                  </a:cubicBezTo>
                  <a:cubicBezTo>
                    <a:pt x="4731" y="15994"/>
                    <a:pt x="4672" y="15950"/>
                    <a:pt x="4612" y="15905"/>
                  </a:cubicBezTo>
                  <a:cubicBezTo>
                    <a:pt x="4553" y="15862"/>
                    <a:pt x="4479" y="15817"/>
                    <a:pt x="4420" y="15773"/>
                  </a:cubicBezTo>
                  <a:cubicBezTo>
                    <a:pt x="4390" y="15743"/>
                    <a:pt x="4346" y="15714"/>
                    <a:pt x="4301" y="15669"/>
                  </a:cubicBezTo>
                  <a:cubicBezTo>
                    <a:pt x="4213" y="15596"/>
                    <a:pt x="4110" y="15492"/>
                    <a:pt x="4006" y="15389"/>
                  </a:cubicBezTo>
                  <a:cubicBezTo>
                    <a:pt x="3844" y="15241"/>
                    <a:pt x="3651" y="15064"/>
                    <a:pt x="3489" y="14916"/>
                  </a:cubicBezTo>
                  <a:cubicBezTo>
                    <a:pt x="3452" y="14879"/>
                    <a:pt x="3417" y="14844"/>
                    <a:pt x="3383" y="14810"/>
                  </a:cubicBezTo>
                  <a:lnTo>
                    <a:pt x="3383" y="14810"/>
                  </a:lnTo>
                  <a:cubicBezTo>
                    <a:pt x="3471" y="14719"/>
                    <a:pt x="3569" y="14622"/>
                    <a:pt x="3666" y="14531"/>
                  </a:cubicBezTo>
                  <a:cubicBezTo>
                    <a:pt x="3755" y="14427"/>
                    <a:pt x="3858" y="14324"/>
                    <a:pt x="3933" y="14250"/>
                  </a:cubicBezTo>
                  <a:cubicBezTo>
                    <a:pt x="3976" y="14206"/>
                    <a:pt x="4021" y="14177"/>
                    <a:pt x="4051" y="14147"/>
                  </a:cubicBezTo>
                  <a:lnTo>
                    <a:pt x="4080" y="14118"/>
                  </a:lnTo>
                  <a:cubicBezTo>
                    <a:pt x="4095" y="14102"/>
                    <a:pt x="4095" y="14102"/>
                    <a:pt x="4110" y="14102"/>
                  </a:cubicBezTo>
                  <a:cubicBezTo>
                    <a:pt x="4242" y="13999"/>
                    <a:pt x="4390" y="13911"/>
                    <a:pt x="4538" y="13836"/>
                  </a:cubicBezTo>
                  <a:cubicBezTo>
                    <a:pt x="4597" y="13807"/>
                    <a:pt x="4672" y="13792"/>
                    <a:pt x="4731" y="13777"/>
                  </a:cubicBezTo>
                  <a:cubicBezTo>
                    <a:pt x="4790" y="13763"/>
                    <a:pt x="4849" y="13747"/>
                    <a:pt x="4908" y="13747"/>
                  </a:cubicBezTo>
                  <a:close/>
                  <a:moveTo>
                    <a:pt x="9402" y="1"/>
                  </a:moveTo>
                  <a:cubicBezTo>
                    <a:pt x="9327" y="1"/>
                    <a:pt x="9283" y="1"/>
                    <a:pt x="9224" y="16"/>
                  </a:cubicBezTo>
                  <a:cubicBezTo>
                    <a:pt x="9150" y="30"/>
                    <a:pt x="9091" y="46"/>
                    <a:pt x="9031" y="75"/>
                  </a:cubicBezTo>
                  <a:cubicBezTo>
                    <a:pt x="8958" y="90"/>
                    <a:pt x="8913" y="119"/>
                    <a:pt x="8854" y="149"/>
                  </a:cubicBezTo>
                  <a:cubicBezTo>
                    <a:pt x="8396" y="401"/>
                    <a:pt x="7938" y="651"/>
                    <a:pt x="7494" y="933"/>
                  </a:cubicBezTo>
                  <a:cubicBezTo>
                    <a:pt x="7258" y="1080"/>
                    <a:pt x="7021" y="1243"/>
                    <a:pt x="6785" y="1420"/>
                  </a:cubicBezTo>
                  <a:cubicBezTo>
                    <a:pt x="6564" y="1597"/>
                    <a:pt x="6327" y="1790"/>
                    <a:pt x="6120" y="2026"/>
                  </a:cubicBezTo>
                  <a:cubicBezTo>
                    <a:pt x="5913" y="2263"/>
                    <a:pt x="5720" y="2529"/>
                    <a:pt x="5588" y="2825"/>
                  </a:cubicBezTo>
                  <a:cubicBezTo>
                    <a:pt x="5513" y="2972"/>
                    <a:pt x="5454" y="3134"/>
                    <a:pt x="5411" y="3298"/>
                  </a:cubicBezTo>
                  <a:cubicBezTo>
                    <a:pt x="5366" y="3460"/>
                    <a:pt x="5336" y="3637"/>
                    <a:pt x="5322" y="3800"/>
                  </a:cubicBezTo>
                  <a:lnTo>
                    <a:pt x="5322" y="3962"/>
                  </a:lnTo>
                  <a:lnTo>
                    <a:pt x="5322" y="4228"/>
                  </a:lnTo>
                  <a:lnTo>
                    <a:pt x="5322" y="4391"/>
                  </a:lnTo>
                  <a:cubicBezTo>
                    <a:pt x="5307" y="4435"/>
                    <a:pt x="5307" y="4465"/>
                    <a:pt x="5292" y="4494"/>
                  </a:cubicBezTo>
                  <a:cubicBezTo>
                    <a:pt x="5292" y="4510"/>
                    <a:pt x="5277" y="4524"/>
                    <a:pt x="5263" y="4553"/>
                  </a:cubicBezTo>
                  <a:cubicBezTo>
                    <a:pt x="5247" y="4583"/>
                    <a:pt x="5233" y="4598"/>
                    <a:pt x="5204" y="4642"/>
                  </a:cubicBezTo>
                  <a:cubicBezTo>
                    <a:pt x="5174" y="4687"/>
                    <a:pt x="5129" y="4731"/>
                    <a:pt x="5085" y="4805"/>
                  </a:cubicBezTo>
                  <a:cubicBezTo>
                    <a:pt x="5040" y="4879"/>
                    <a:pt x="4997" y="4953"/>
                    <a:pt x="4952" y="5042"/>
                  </a:cubicBezTo>
                  <a:cubicBezTo>
                    <a:pt x="4893" y="5160"/>
                    <a:pt x="4863" y="5263"/>
                    <a:pt x="4834" y="5381"/>
                  </a:cubicBezTo>
                  <a:cubicBezTo>
                    <a:pt x="4819" y="5485"/>
                    <a:pt x="4804" y="5588"/>
                    <a:pt x="4804" y="5692"/>
                  </a:cubicBezTo>
                  <a:cubicBezTo>
                    <a:pt x="4804" y="5810"/>
                    <a:pt x="4819" y="5929"/>
                    <a:pt x="4834" y="6047"/>
                  </a:cubicBezTo>
                  <a:cubicBezTo>
                    <a:pt x="4863" y="6209"/>
                    <a:pt x="4922" y="6357"/>
                    <a:pt x="4981" y="6505"/>
                  </a:cubicBezTo>
                  <a:cubicBezTo>
                    <a:pt x="5040" y="6652"/>
                    <a:pt x="5115" y="6786"/>
                    <a:pt x="5188" y="6904"/>
                  </a:cubicBezTo>
                  <a:cubicBezTo>
                    <a:pt x="5204" y="6934"/>
                    <a:pt x="5218" y="6948"/>
                    <a:pt x="5233" y="6978"/>
                  </a:cubicBezTo>
                  <a:cubicBezTo>
                    <a:pt x="5247" y="7007"/>
                    <a:pt x="5277" y="7052"/>
                    <a:pt x="5307" y="7082"/>
                  </a:cubicBezTo>
                  <a:cubicBezTo>
                    <a:pt x="5366" y="7155"/>
                    <a:pt x="5425" y="7244"/>
                    <a:pt x="5484" y="7318"/>
                  </a:cubicBezTo>
                  <a:cubicBezTo>
                    <a:pt x="5588" y="7436"/>
                    <a:pt x="5691" y="7569"/>
                    <a:pt x="5795" y="7687"/>
                  </a:cubicBezTo>
                  <a:cubicBezTo>
                    <a:pt x="5821" y="7722"/>
                    <a:pt x="5848" y="7756"/>
                    <a:pt x="5874" y="7789"/>
                  </a:cubicBezTo>
                  <a:lnTo>
                    <a:pt x="5874" y="7789"/>
                  </a:lnTo>
                  <a:cubicBezTo>
                    <a:pt x="5835" y="8092"/>
                    <a:pt x="5809" y="8468"/>
                    <a:pt x="5809" y="8929"/>
                  </a:cubicBezTo>
                  <a:cubicBezTo>
                    <a:pt x="5809" y="9003"/>
                    <a:pt x="5809" y="9080"/>
                    <a:pt x="5811" y="9159"/>
                  </a:cubicBezTo>
                  <a:lnTo>
                    <a:pt x="5811" y="9159"/>
                  </a:lnTo>
                  <a:cubicBezTo>
                    <a:pt x="5582" y="9342"/>
                    <a:pt x="5345" y="9545"/>
                    <a:pt x="5100" y="9756"/>
                  </a:cubicBezTo>
                  <a:lnTo>
                    <a:pt x="5103" y="9761"/>
                  </a:lnTo>
                  <a:lnTo>
                    <a:pt x="5103" y="9761"/>
                  </a:lnTo>
                  <a:cubicBezTo>
                    <a:pt x="5083" y="9776"/>
                    <a:pt x="5064" y="9793"/>
                    <a:pt x="5046" y="9810"/>
                  </a:cubicBezTo>
                  <a:lnTo>
                    <a:pt x="5046" y="9810"/>
                  </a:lnTo>
                  <a:cubicBezTo>
                    <a:pt x="4862" y="9975"/>
                    <a:pt x="4676" y="10148"/>
                    <a:pt x="4489" y="10329"/>
                  </a:cubicBezTo>
                  <a:lnTo>
                    <a:pt x="4489" y="10329"/>
                  </a:lnTo>
                  <a:cubicBezTo>
                    <a:pt x="4521" y="10068"/>
                    <a:pt x="4538" y="9806"/>
                    <a:pt x="4538" y="9550"/>
                  </a:cubicBezTo>
                  <a:cubicBezTo>
                    <a:pt x="4538" y="9417"/>
                    <a:pt x="4524" y="9283"/>
                    <a:pt x="4524" y="9151"/>
                  </a:cubicBezTo>
                  <a:cubicBezTo>
                    <a:pt x="4508" y="9017"/>
                    <a:pt x="4508" y="8899"/>
                    <a:pt x="4494" y="8781"/>
                  </a:cubicBezTo>
                  <a:cubicBezTo>
                    <a:pt x="4494" y="8663"/>
                    <a:pt x="4479" y="8560"/>
                    <a:pt x="4479" y="8456"/>
                  </a:cubicBezTo>
                  <a:cubicBezTo>
                    <a:pt x="4479" y="8367"/>
                    <a:pt x="4479" y="8294"/>
                    <a:pt x="4494" y="8219"/>
                  </a:cubicBezTo>
                  <a:cubicBezTo>
                    <a:pt x="4508" y="8160"/>
                    <a:pt x="4508" y="8101"/>
                    <a:pt x="4524" y="8028"/>
                  </a:cubicBezTo>
                  <a:cubicBezTo>
                    <a:pt x="4553" y="7909"/>
                    <a:pt x="4583" y="7791"/>
                    <a:pt x="4612" y="7658"/>
                  </a:cubicBezTo>
                  <a:lnTo>
                    <a:pt x="4656" y="7436"/>
                  </a:lnTo>
                  <a:cubicBezTo>
                    <a:pt x="4656" y="7348"/>
                    <a:pt x="4672" y="7273"/>
                    <a:pt x="4672" y="7185"/>
                  </a:cubicBezTo>
                  <a:cubicBezTo>
                    <a:pt x="4672" y="7082"/>
                    <a:pt x="4656" y="6993"/>
                    <a:pt x="4642" y="6889"/>
                  </a:cubicBezTo>
                  <a:cubicBezTo>
                    <a:pt x="4612" y="6741"/>
                    <a:pt x="4567" y="6623"/>
                    <a:pt x="4524" y="6520"/>
                  </a:cubicBezTo>
                  <a:cubicBezTo>
                    <a:pt x="4494" y="6445"/>
                    <a:pt x="4465" y="6372"/>
                    <a:pt x="4435" y="6313"/>
                  </a:cubicBezTo>
                  <a:cubicBezTo>
                    <a:pt x="4376" y="6209"/>
                    <a:pt x="4331" y="6136"/>
                    <a:pt x="4301" y="6061"/>
                  </a:cubicBezTo>
                  <a:cubicBezTo>
                    <a:pt x="4272" y="5988"/>
                    <a:pt x="4258" y="5929"/>
                    <a:pt x="4242" y="5884"/>
                  </a:cubicBezTo>
                  <a:cubicBezTo>
                    <a:pt x="4213" y="5766"/>
                    <a:pt x="4199" y="5633"/>
                    <a:pt x="4183" y="5499"/>
                  </a:cubicBezTo>
                  <a:cubicBezTo>
                    <a:pt x="4169" y="5367"/>
                    <a:pt x="4169" y="5219"/>
                    <a:pt x="4169" y="5071"/>
                  </a:cubicBezTo>
                  <a:cubicBezTo>
                    <a:pt x="4169" y="4835"/>
                    <a:pt x="4183" y="4583"/>
                    <a:pt x="4199" y="4332"/>
                  </a:cubicBezTo>
                  <a:cubicBezTo>
                    <a:pt x="4213" y="4066"/>
                    <a:pt x="4228" y="3814"/>
                    <a:pt x="4228" y="3564"/>
                  </a:cubicBezTo>
                  <a:cubicBezTo>
                    <a:pt x="4228" y="3386"/>
                    <a:pt x="4154" y="3223"/>
                    <a:pt x="4021" y="3120"/>
                  </a:cubicBezTo>
                  <a:cubicBezTo>
                    <a:pt x="3915" y="3038"/>
                    <a:pt x="3791" y="2993"/>
                    <a:pt x="3655" y="2993"/>
                  </a:cubicBezTo>
                  <a:cubicBezTo>
                    <a:pt x="3620" y="2993"/>
                    <a:pt x="3585" y="2996"/>
                    <a:pt x="3548" y="3002"/>
                  </a:cubicBezTo>
                  <a:cubicBezTo>
                    <a:pt x="3415" y="3032"/>
                    <a:pt x="3282" y="3091"/>
                    <a:pt x="3178" y="3150"/>
                  </a:cubicBezTo>
                  <a:cubicBezTo>
                    <a:pt x="3089" y="3194"/>
                    <a:pt x="3016" y="3239"/>
                    <a:pt x="2942" y="3298"/>
                  </a:cubicBezTo>
                  <a:cubicBezTo>
                    <a:pt x="2853" y="3371"/>
                    <a:pt x="2764" y="3460"/>
                    <a:pt x="2676" y="3548"/>
                  </a:cubicBezTo>
                  <a:cubicBezTo>
                    <a:pt x="2602" y="3623"/>
                    <a:pt x="2543" y="3712"/>
                    <a:pt x="2484" y="3785"/>
                  </a:cubicBezTo>
                  <a:cubicBezTo>
                    <a:pt x="2203" y="4110"/>
                    <a:pt x="1922" y="4435"/>
                    <a:pt x="1670" y="4805"/>
                  </a:cubicBezTo>
                  <a:cubicBezTo>
                    <a:pt x="1568" y="4938"/>
                    <a:pt x="1463" y="5086"/>
                    <a:pt x="1375" y="5278"/>
                  </a:cubicBezTo>
                  <a:cubicBezTo>
                    <a:pt x="1316" y="5367"/>
                    <a:pt x="1272" y="5456"/>
                    <a:pt x="1242" y="5574"/>
                  </a:cubicBezTo>
                  <a:cubicBezTo>
                    <a:pt x="1213" y="5677"/>
                    <a:pt x="1183" y="5795"/>
                    <a:pt x="1168" y="5913"/>
                  </a:cubicBezTo>
                  <a:lnTo>
                    <a:pt x="1168" y="6136"/>
                  </a:lnTo>
                  <a:lnTo>
                    <a:pt x="1168" y="6209"/>
                  </a:lnTo>
                  <a:lnTo>
                    <a:pt x="1168" y="6283"/>
                  </a:lnTo>
                  <a:cubicBezTo>
                    <a:pt x="1154" y="6298"/>
                    <a:pt x="1154" y="6313"/>
                    <a:pt x="1154" y="6327"/>
                  </a:cubicBezTo>
                  <a:cubicBezTo>
                    <a:pt x="1138" y="6431"/>
                    <a:pt x="1124" y="6520"/>
                    <a:pt x="1079" y="6638"/>
                  </a:cubicBezTo>
                  <a:lnTo>
                    <a:pt x="990" y="6904"/>
                  </a:lnTo>
                  <a:cubicBezTo>
                    <a:pt x="931" y="7052"/>
                    <a:pt x="872" y="7214"/>
                    <a:pt x="828" y="7391"/>
                  </a:cubicBezTo>
                  <a:cubicBezTo>
                    <a:pt x="784" y="7584"/>
                    <a:pt x="740" y="7776"/>
                    <a:pt x="740" y="7998"/>
                  </a:cubicBezTo>
                  <a:lnTo>
                    <a:pt x="740" y="8087"/>
                  </a:lnTo>
                  <a:cubicBezTo>
                    <a:pt x="754" y="8249"/>
                    <a:pt x="769" y="8382"/>
                    <a:pt x="784" y="8485"/>
                  </a:cubicBezTo>
                  <a:cubicBezTo>
                    <a:pt x="813" y="8604"/>
                    <a:pt x="828" y="8708"/>
                    <a:pt x="828" y="8781"/>
                  </a:cubicBezTo>
                  <a:lnTo>
                    <a:pt x="828" y="8885"/>
                  </a:lnTo>
                  <a:cubicBezTo>
                    <a:pt x="828" y="9003"/>
                    <a:pt x="813" y="9136"/>
                    <a:pt x="799" y="9299"/>
                  </a:cubicBezTo>
                  <a:cubicBezTo>
                    <a:pt x="784" y="9447"/>
                    <a:pt x="769" y="9624"/>
                    <a:pt x="769" y="9816"/>
                  </a:cubicBezTo>
                  <a:cubicBezTo>
                    <a:pt x="769" y="9963"/>
                    <a:pt x="784" y="10141"/>
                    <a:pt x="828" y="10318"/>
                  </a:cubicBezTo>
                  <a:cubicBezTo>
                    <a:pt x="858" y="10481"/>
                    <a:pt x="917" y="10643"/>
                    <a:pt x="1006" y="10777"/>
                  </a:cubicBezTo>
                  <a:cubicBezTo>
                    <a:pt x="1124" y="10998"/>
                    <a:pt x="1272" y="11191"/>
                    <a:pt x="1434" y="11339"/>
                  </a:cubicBezTo>
                  <a:cubicBezTo>
                    <a:pt x="1611" y="11501"/>
                    <a:pt x="1789" y="11634"/>
                    <a:pt x="1981" y="11737"/>
                  </a:cubicBezTo>
                  <a:cubicBezTo>
                    <a:pt x="2143" y="11826"/>
                    <a:pt x="2321" y="11915"/>
                    <a:pt x="2514" y="11989"/>
                  </a:cubicBezTo>
                  <a:cubicBezTo>
                    <a:pt x="2602" y="12019"/>
                    <a:pt x="2705" y="12062"/>
                    <a:pt x="2809" y="12092"/>
                  </a:cubicBezTo>
                  <a:cubicBezTo>
                    <a:pt x="2835" y="12096"/>
                    <a:pt x="2860" y="12100"/>
                    <a:pt x="2885" y="12105"/>
                  </a:cubicBezTo>
                  <a:lnTo>
                    <a:pt x="2885" y="12105"/>
                  </a:lnTo>
                  <a:cubicBezTo>
                    <a:pt x="1890" y="13344"/>
                    <a:pt x="927" y="14849"/>
                    <a:pt x="74" y="16674"/>
                  </a:cubicBezTo>
                  <a:cubicBezTo>
                    <a:pt x="30" y="16763"/>
                    <a:pt x="1" y="16851"/>
                    <a:pt x="1" y="16955"/>
                  </a:cubicBezTo>
                  <a:cubicBezTo>
                    <a:pt x="1" y="17088"/>
                    <a:pt x="44" y="17206"/>
                    <a:pt x="104" y="17310"/>
                  </a:cubicBezTo>
                  <a:cubicBezTo>
                    <a:pt x="133" y="17369"/>
                    <a:pt x="178" y="17413"/>
                    <a:pt x="222" y="17458"/>
                  </a:cubicBezTo>
                  <a:cubicBezTo>
                    <a:pt x="281" y="17502"/>
                    <a:pt x="326" y="17531"/>
                    <a:pt x="399" y="17561"/>
                  </a:cubicBezTo>
                  <a:lnTo>
                    <a:pt x="385" y="17561"/>
                  </a:lnTo>
                  <a:cubicBezTo>
                    <a:pt x="488" y="17606"/>
                    <a:pt x="577" y="17620"/>
                    <a:pt x="681" y="17620"/>
                  </a:cubicBezTo>
                  <a:cubicBezTo>
                    <a:pt x="799" y="17620"/>
                    <a:pt x="931" y="17590"/>
                    <a:pt x="1035" y="17517"/>
                  </a:cubicBezTo>
                  <a:cubicBezTo>
                    <a:pt x="1079" y="17488"/>
                    <a:pt x="1138" y="17443"/>
                    <a:pt x="1183" y="17399"/>
                  </a:cubicBezTo>
                  <a:cubicBezTo>
                    <a:pt x="1227" y="17354"/>
                    <a:pt x="1257" y="17295"/>
                    <a:pt x="1286" y="17236"/>
                  </a:cubicBezTo>
                  <a:cubicBezTo>
                    <a:pt x="1545" y="16680"/>
                    <a:pt x="1826" y="16146"/>
                    <a:pt x="2110" y="15645"/>
                  </a:cubicBezTo>
                  <a:lnTo>
                    <a:pt x="2110" y="15645"/>
                  </a:lnTo>
                  <a:lnTo>
                    <a:pt x="2539" y="15546"/>
                  </a:lnTo>
                  <a:lnTo>
                    <a:pt x="2539" y="15546"/>
                  </a:lnTo>
                  <a:cubicBezTo>
                    <a:pt x="2670" y="15675"/>
                    <a:pt x="2825" y="15827"/>
                    <a:pt x="2987" y="15980"/>
                  </a:cubicBezTo>
                  <a:cubicBezTo>
                    <a:pt x="3134" y="16112"/>
                    <a:pt x="3267" y="16231"/>
                    <a:pt x="3385" y="16349"/>
                  </a:cubicBezTo>
                  <a:cubicBezTo>
                    <a:pt x="3444" y="16408"/>
                    <a:pt x="3503" y="16453"/>
                    <a:pt x="3562" y="16497"/>
                  </a:cubicBezTo>
                  <a:cubicBezTo>
                    <a:pt x="3622" y="16556"/>
                    <a:pt x="3666" y="16601"/>
                    <a:pt x="3710" y="16630"/>
                  </a:cubicBezTo>
                  <a:cubicBezTo>
                    <a:pt x="3785" y="16689"/>
                    <a:pt x="3873" y="16763"/>
                    <a:pt x="3962" y="16822"/>
                  </a:cubicBezTo>
                  <a:cubicBezTo>
                    <a:pt x="4095" y="16911"/>
                    <a:pt x="4242" y="16999"/>
                    <a:pt x="4405" y="17058"/>
                  </a:cubicBezTo>
                  <a:cubicBezTo>
                    <a:pt x="4479" y="17103"/>
                    <a:pt x="4567" y="17133"/>
                    <a:pt x="4672" y="17147"/>
                  </a:cubicBezTo>
                  <a:cubicBezTo>
                    <a:pt x="4760" y="17162"/>
                    <a:pt x="4863" y="17177"/>
                    <a:pt x="4967" y="17177"/>
                  </a:cubicBezTo>
                  <a:cubicBezTo>
                    <a:pt x="5056" y="17177"/>
                    <a:pt x="5159" y="17177"/>
                    <a:pt x="5263" y="17147"/>
                  </a:cubicBezTo>
                  <a:cubicBezTo>
                    <a:pt x="5351" y="17118"/>
                    <a:pt x="5454" y="17088"/>
                    <a:pt x="5543" y="17029"/>
                  </a:cubicBezTo>
                  <a:cubicBezTo>
                    <a:pt x="5588" y="16999"/>
                    <a:pt x="5632" y="16985"/>
                    <a:pt x="5661" y="16955"/>
                  </a:cubicBezTo>
                  <a:cubicBezTo>
                    <a:pt x="5674" y="16943"/>
                    <a:pt x="5686" y="16941"/>
                    <a:pt x="5698" y="16932"/>
                  </a:cubicBezTo>
                  <a:lnTo>
                    <a:pt x="5698" y="16932"/>
                  </a:lnTo>
                  <a:cubicBezTo>
                    <a:pt x="5708" y="16936"/>
                    <a:pt x="5720" y="16940"/>
                    <a:pt x="5736" y="16940"/>
                  </a:cubicBezTo>
                  <a:cubicBezTo>
                    <a:pt x="6046" y="17015"/>
                    <a:pt x="6341" y="17074"/>
                    <a:pt x="6623" y="17147"/>
                  </a:cubicBezTo>
                  <a:cubicBezTo>
                    <a:pt x="6903" y="17236"/>
                    <a:pt x="7155" y="17324"/>
                    <a:pt x="7391" y="17458"/>
                  </a:cubicBezTo>
                  <a:cubicBezTo>
                    <a:pt x="7480" y="17502"/>
                    <a:pt x="7569" y="17561"/>
                    <a:pt x="7687" y="17635"/>
                  </a:cubicBezTo>
                  <a:cubicBezTo>
                    <a:pt x="7760" y="17679"/>
                    <a:pt x="7849" y="17724"/>
                    <a:pt x="7938" y="17783"/>
                  </a:cubicBezTo>
                  <a:cubicBezTo>
                    <a:pt x="8071" y="17857"/>
                    <a:pt x="8219" y="17931"/>
                    <a:pt x="8381" y="17990"/>
                  </a:cubicBezTo>
                  <a:cubicBezTo>
                    <a:pt x="8470" y="18020"/>
                    <a:pt x="8558" y="18049"/>
                    <a:pt x="8662" y="18063"/>
                  </a:cubicBezTo>
                  <a:cubicBezTo>
                    <a:pt x="8751" y="18079"/>
                    <a:pt x="8854" y="18093"/>
                    <a:pt x="8958" y="18093"/>
                  </a:cubicBezTo>
                  <a:lnTo>
                    <a:pt x="8988" y="18093"/>
                  </a:lnTo>
                  <a:cubicBezTo>
                    <a:pt x="9076" y="18093"/>
                    <a:pt x="9179" y="18079"/>
                    <a:pt x="9268" y="18063"/>
                  </a:cubicBezTo>
                  <a:cubicBezTo>
                    <a:pt x="9386" y="18034"/>
                    <a:pt x="9504" y="18004"/>
                    <a:pt x="9593" y="17975"/>
                  </a:cubicBezTo>
                  <a:cubicBezTo>
                    <a:pt x="9697" y="17945"/>
                    <a:pt x="9786" y="17931"/>
                    <a:pt x="9859" y="17901"/>
                  </a:cubicBezTo>
                  <a:cubicBezTo>
                    <a:pt x="9918" y="17886"/>
                    <a:pt x="10007" y="17872"/>
                    <a:pt x="10081" y="17857"/>
                  </a:cubicBezTo>
                  <a:cubicBezTo>
                    <a:pt x="10155" y="17857"/>
                    <a:pt x="10229" y="17842"/>
                    <a:pt x="10303" y="17842"/>
                  </a:cubicBezTo>
                  <a:cubicBezTo>
                    <a:pt x="10362" y="17842"/>
                    <a:pt x="10421" y="17857"/>
                    <a:pt x="10450" y="17857"/>
                  </a:cubicBezTo>
                  <a:cubicBezTo>
                    <a:pt x="10466" y="17857"/>
                    <a:pt x="10480" y="17872"/>
                    <a:pt x="10510" y="17872"/>
                  </a:cubicBezTo>
                  <a:cubicBezTo>
                    <a:pt x="10554" y="17886"/>
                    <a:pt x="10598" y="17901"/>
                    <a:pt x="10657" y="17916"/>
                  </a:cubicBezTo>
                  <a:cubicBezTo>
                    <a:pt x="10702" y="17931"/>
                    <a:pt x="10761" y="17945"/>
                    <a:pt x="10805" y="17961"/>
                  </a:cubicBezTo>
                  <a:cubicBezTo>
                    <a:pt x="10835" y="17975"/>
                    <a:pt x="10864" y="17990"/>
                    <a:pt x="10880" y="18004"/>
                  </a:cubicBezTo>
                  <a:cubicBezTo>
                    <a:pt x="10895" y="18004"/>
                    <a:pt x="10906" y="18008"/>
                    <a:pt x="10915" y="18012"/>
                  </a:cubicBezTo>
                  <a:lnTo>
                    <a:pt x="10915" y="18012"/>
                  </a:lnTo>
                  <a:cubicBezTo>
                    <a:pt x="10940" y="18035"/>
                    <a:pt x="10967" y="18055"/>
                    <a:pt x="10995" y="18073"/>
                  </a:cubicBezTo>
                  <a:lnTo>
                    <a:pt x="10995" y="18073"/>
                  </a:lnTo>
                  <a:cubicBezTo>
                    <a:pt x="11021" y="18091"/>
                    <a:pt x="11048" y="18106"/>
                    <a:pt x="11077" y="18118"/>
                  </a:cubicBezTo>
                  <a:lnTo>
                    <a:pt x="11077" y="18118"/>
                  </a:lnTo>
                  <a:cubicBezTo>
                    <a:pt x="11080" y="18120"/>
                    <a:pt x="11083" y="18121"/>
                    <a:pt x="11087" y="18123"/>
                  </a:cubicBezTo>
                  <a:cubicBezTo>
                    <a:pt x="11153" y="18152"/>
                    <a:pt x="11227" y="18167"/>
                    <a:pt x="11301" y="18167"/>
                  </a:cubicBezTo>
                  <a:cubicBezTo>
                    <a:pt x="11375" y="18167"/>
                    <a:pt x="11448" y="18152"/>
                    <a:pt x="11515" y="18123"/>
                  </a:cubicBezTo>
                  <a:cubicBezTo>
                    <a:pt x="11648" y="18079"/>
                    <a:pt x="11767" y="17961"/>
                    <a:pt x="11826" y="17827"/>
                  </a:cubicBezTo>
                  <a:cubicBezTo>
                    <a:pt x="11834" y="17803"/>
                    <a:pt x="11840" y="17778"/>
                    <a:pt x="11845" y="17752"/>
                  </a:cubicBezTo>
                  <a:lnTo>
                    <a:pt x="11845" y="17752"/>
                  </a:lnTo>
                  <a:cubicBezTo>
                    <a:pt x="11878" y="17638"/>
                    <a:pt x="11875" y="17515"/>
                    <a:pt x="11826" y="17399"/>
                  </a:cubicBezTo>
                  <a:cubicBezTo>
                    <a:pt x="11603" y="16896"/>
                    <a:pt x="11367" y="16394"/>
                    <a:pt x="11116" y="15905"/>
                  </a:cubicBezTo>
                  <a:cubicBezTo>
                    <a:pt x="11042" y="15773"/>
                    <a:pt x="10968" y="15639"/>
                    <a:pt x="10864" y="15507"/>
                  </a:cubicBezTo>
                  <a:cubicBezTo>
                    <a:pt x="10821" y="15432"/>
                    <a:pt x="10761" y="15359"/>
                    <a:pt x="10702" y="15285"/>
                  </a:cubicBezTo>
                  <a:cubicBezTo>
                    <a:pt x="10643" y="15211"/>
                    <a:pt x="10569" y="15152"/>
                    <a:pt x="10495" y="15078"/>
                  </a:cubicBezTo>
                  <a:cubicBezTo>
                    <a:pt x="10377" y="14989"/>
                    <a:pt x="10243" y="14916"/>
                    <a:pt x="10125" y="14857"/>
                  </a:cubicBezTo>
                  <a:cubicBezTo>
                    <a:pt x="10037" y="14812"/>
                    <a:pt x="9948" y="14768"/>
                    <a:pt x="9875" y="14738"/>
                  </a:cubicBezTo>
                  <a:cubicBezTo>
                    <a:pt x="9741" y="14679"/>
                    <a:pt x="9638" y="14650"/>
                    <a:pt x="9549" y="14605"/>
                  </a:cubicBezTo>
                  <a:cubicBezTo>
                    <a:pt x="9445" y="14561"/>
                    <a:pt x="9372" y="14531"/>
                    <a:pt x="9313" y="14486"/>
                  </a:cubicBezTo>
                  <a:cubicBezTo>
                    <a:pt x="9268" y="14457"/>
                    <a:pt x="9224" y="14413"/>
                    <a:pt x="9179" y="14368"/>
                  </a:cubicBezTo>
                  <a:cubicBezTo>
                    <a:pt x="9106" y="14295"/>
                    <a:pt x="9031" y="14206"/>
                    <a:pt x="8943" y="14102"/>
                  </a:cubicBezTo>
                  <a:cubicBezTo>
                    <a:pt x="8854" y="13999"/>
                    <a:pt x="8765" y="13881"/>
                    <a:pt x="8662" y="13747"/>
                  </a:cubicBezTo>
                  <a:cubicBezTo>
                    <a:pt x="8574" y="13629"/>
                    <a:pt x="8456" y="13511"/>
                    <a:pt x="8351" y="13422"/>
                  </a:cubicBezTo>
                  <a:cubicBezTo>
                    <a:pt x="8263" y="13349"/>
                    <a:pt x="8160" y="13274"/>
                    <a:pt x="8071" y="13231"/>
                  </a:cubicBezTo>
                  <a:cubicBezTo>
                    <a:pt x="7923" y="13142"/>
                    <a:pt x="7760" y="13083"/>
                    <a:pt x="7598" y="13053"/>
                  </a:cubicBezTo>
                  <a:cubicBezTo>
                    <a:pt x="7435" y="13008"/>
                    <a:pt x="7273" y="12994"/>
                    <a:pt x="7110" y="12994"/>
                  </a:cubicBezTo>
                  <a:lnTo>
                    <a:pt x="6918" y="12994"/>
                  </a:lnTo>
                  <a:cubicBezTo>
                    <a:pt x="6770" y="13008"/>
                    <a:pt x="6652" y="13024"/>
                    <a:pt x="6534" y="13038"/>
                  </a:cubicBezTo>
                  <a:cubicBezTo>
                    <a:pt x="6430" y="13053"/>
                    <a:pt x="6327" y="13067"/>
                    <a:pt x="6268" y="13067"/>
                  </a:cubicBezTo>
                  <a:cubicBezTo>
                    <a:pt x="6223" y="13067"/>
                    <a:pt x="6209" y="13067"/>
                    <a:pt x="6179" y="13053"/>
                  </a:cubicBezTo>
                  <a:lnTo>
                    <a:pt x="6120" y="13053"/>
                  </a:lnTo>
                  <a:cubicBezTo>
                    <a:pt x="6091" y="13038"/>
                    <a:pt x="6061" y="13024"/>
                    <a:pt x="6016" y="13008"/>
                  </a:cubicBezTo>
                  <a:cubicBezTo>
                    <a:pt x="5986" y="12994"/>
                    <a:pt x="5957" y="12979"/>
                    <a:pt x="5913" y="12965"/>
                  </a:cubicBezTo>
                  <a:cubicBezTo>
                    <a:pt x="5868" y="12920"/>
                    <a:pt x="5795" y="12890"/>
                    <a:pt x="5720" y="12846"/>
                  </a:cubicBezTo>
                  <a:cubicBezTo>
                    <a:pt x="5632" y="12801"/>
                    <a:pt x="5543" y="12758"/>
                    <a:pt x="5425" y="12713"/>
                  </a:cubicBezTo>
                  <a:cubicBezTo>
                    <a:pt x="5263" y="12654"/>
                    <a:pt x="5085" y="12639"/>
                    <a:pt x="4908" y="12639"/>
                  </a:cubicBezTo>
                  <a:cubicBezTo>
                    <a:pt x="4760" y="12639"/>
                    <a:pt x="4612" y="12654"/>
                    <a:pt x="4479" y="12683"/>
                  </a:cubicBezTo>
                  <a:cubicBezTo>
                    <a:pt x="4308" y="12720"/>
                    <a:pt x="4148" y="12787"/>
                    <a:pt x="3997" y="12859"/>
                  </a:cubicBezTo>
                  <a:lnTo>
                    <a:pt x="3997" y="12859"/>
                  </a:lnTo>
                  <a:cubicBezTo>
                    <a:pt x="4589" y="12129"/>
                    <a:pt x="5184" y="11506"/>
                    <a:pt x="5756" y="10977"/>
                  </a:cubicBezTo>
                  <a:lnTo>
                    <a:pt x="5756" y="10977"/>
                  </a:lnTo>
                  <a:lnTo>
                    <a:pt x="5981" y="10998"/>
                  </a:lnTo>
                  <a:lnTo>
                    <a:pt x="5981" y="10998"/>
                  </a:lnTo>
                  <a:cubicBezTo>
                    <a:pt x="6049" y="11142"/>
                    <a:pt x="6127" y="11307"/>
                    <a:pt x="6209" y="11471"/>
                  </a:cubicBezTo>
                  <a:cubicBezTo>
                    <a:pt x="6282" y="11619"/>
                    <a:pt x="6371" y="11767"/>
                    <a:pt x="6445" y="11900"/>
                  </a:cubicBezTo>
                  <a:cubicBezTo>
                    <a:pt x="6475" y="11959"/>
                    <a:pt x="6519" y="12019"/>
                    <a:pt x="6564" y="12092"/>
                  </a:cubicBezTo>
                  <a:cubicBezTo>
                    <a:pt x="6607" y="12151"/>
                    <a:pt x="6637" y="12210"/>
                    <a:pt x="6682" y="12255"/>
                  </a:cubicBezTo>
                  <a:lnTo>
                    <a:pt x="6696" y="12269"/>
                  </a:lnTo>
                  <a:cubicBezTo>
                    <a:pt x="6755" y="12344"/>
                    <a:pt x="6844" y="12432"/>
                    <a:pt x="6918" y="12521"/>
                  </a:cubicBezTo>
                  <a:cubicBezTo>
                    <a:pt x="6992" y="12594"/>
                    <a:pt x="7066" y="12654"/>
                    <a:pt x="7139" y="12713"/>
                  </a:cubicBezTo>
                  <a:cubicBezTo>
                    <a:pt x="7258" y="12801"/>
                    <a:pt x="7391" y="12890"/>
                    <a:pt x="7539" y="12949"/>
                  </a:cubicBezTo>
                  <a:cubicBezTo>
                    <a:pt x="7628" y="12994"/>
                    <a:pt x="7701" y="13008"/>
                    <a:pt x="7790" y="13038"/>
                  </a:cubicBezTo>
                  <a:cubicBezTo>
                    <a:pt x="7878" y="13053"/>
                    <a:pt x="7967" y="13067"/>
                    <a:pt x="8071" y="13067"/>
                  </a:cubicBezTo>
                  <a:lnTo>
                    <a:pt x="8085" y="13067"/>
                  </a:lnTo>
                  <a:cubicBezTo>
                    <a:pt x="8160" y="13067"/>
                    <a:pt x="8233" y="13053"/>
                    <a:pt x="8308" y="13053"/>
                  </a:cubicBezTo>
                  <a:cubicBezTo>
                    <a:pt x="8426" y="13024"/>
                    <a:pt x="8529" y="12994"/>
                    <a:pt x="8618" y="12965"/>
                  </a:cubicBezTo>
                  <a:cubicBezTo>
                    <a:pt x="8692" y="12949"/>
                    <a:pt x="8751" y="12920"/>
                    <a:pt x="8810" y="12905"/>
                  </a:cubicBezTo>
                  <a:cubicBezTo>
                    <a:pt x="8884" y="12876"/>
                    <a:pt x="8958" y="12846"/>
                    <a:pt x="9017" y="12831"/>
                  </a:cubicBezTo>
                  <a:cubicBezTo>
                    <a:pt x="9047" y="12831"/>
                    <a:pt x="9061" y="12831"/>
                    <a:pt x="9091" y="12817"/>
                  </a:cubicBezTo>
                  <a:lnTo>
                    <a:pt x="9150" y="12817"/>
                  </a:lnTo>
                  <a:cubicBezTo>
                    <a:pt x="9165" y="12817"/>
                    <a:pt x="9179" y="12831"/>
                    <a:pt x="9195" y="12831"/>
                  </a:cubicBezTo>
                  <a:cubicBezTo>
                    <a:pt x="9209" y="12831"/>
                    <a:pt x="9224" y="12846"/>
                    <a:pt x="9254" y="12846"/>
                  </a:cubicBezTo>
                  <a:cubicBezTo>
                    <a:pt x="9283" y="12876"/>
                    <a:pt x="9327" y="12905"/>
                    <a:pt x="9372" y="12935"/>
                  </a:cubicBezTo>
                  <a:cubicBezTo>
                    <a:pt x="9416" y="12965"/>
                    <a:pt x="9461" y="13008"/>
                    <a:pt x="9504" y="13053"/>
                  </a:cubicBezTo>
                  <a:cubicBezTo>
                    <a:pt x="9579" y="13112"/>
                    <a:pt x="9652" y="13201"/>
                    <a:pt x="9741" y="13274"/>
                  </a:cubicBezTo>
                  <a:cubicBezTo>
                    <a:pt x="9845" y="13349"/>
                    <a:pt x="9948" y="13438"/>
                    <a:pt x="10066" y="13511"/>
                  </a:cubicBezTo>
                  <a:cubicBezTo>
                    <a:pt x="10170" y="13585"/>
                    <a:pt x="10288" y="13645"/>
                    <a:pt x="10391" y="13688"/>
                  </a:cubicBezTo>
                  <a:cubicBezTo>
                    <a:pt x="10598" y="13763"/>
                    <a:pt x="10791" y="13807"/>
                    <a:pt x="10968" y="13836"/>
                  </a:cubicBezTo>
                  <a:cubicBezTo>
                    <a:pt x="11116" y="13851"/>
                    <a:pt x="11249" y="13866"/>
                    <a:pt x="11382" y="13866"/>
                  </a:cubicBezTo>
                  <a:cubicBezTo>
                    <a:pt x="11574" y="13881"/>
                    <a:pt x="11767" y="13881"/>
                    <a:pt x="11929" y="13895"/>
                  </a:cubicBezTo>
                  <a:cubicBezTo>
                    <a:pt x="12106" y="13911"/>
                    <a:pt x="12254" y="13925"/>
                    <a:pt x="12387" y="13954"/>
                  </a:cubicBezTo>
                  <a:cubicBezTo>
                    <a:pt x="12490" y="13970"/>
                    <a:pt x="12608" y="13999"/>
                    <a:pt x="12742" y="14043"/>
                  </a:cubicBezTo>
                  <a:cubicBezTo>
                    <a:pt x="12860" y="14088"/>
                    <a:pt x="13022" y="14118"/>
                    <a:pt x="13186" y="14147"/>
                  </a:cubicBezTo>
                  <a:cubicBezTo>
                    <a:pt x="13288" y="14161"/>
                    <a:pt x="13377" y="14177"/>
                    <a:pt x="13481" y="14177"/>
                  </a:cubicBezTo>
                  <a:cubicBezTo>
                    <a:pt x="13629" y="14177"/>
                    <a:pt x="13777" y="14161"/>
                    <a:pt x="13939" y="14102"/>
                  </a:cubicBezTo>
                  <a:cubicBezTo>
                    <a:pt x="14013" y="14088"/>
                    <a:pt x="14087" y="14058"/>
                    <a:pt x="14175" y="14013"/>
                  </a:cubicBezTo>
                  <a:cubicBezTo>
                    <a:pt x="14250" y="13970"/>
                    <a:pt x="14323" y="13911"/>
                    <a:pt x="14398" y="13851"/>
                  </a:cubicBezTo>
                  <a:cubicBezTo>
                    <a:pt x="14575" y="13704"/>
                    <a:pt x="14634" y="13452"/>
                    <a:pt x="14545" y="13231"/>
                  </a:cubicBezTo>
                  <a:cubicBezTo>
                    <a:pt x="14294" y="12594"/>
                    <a:pt x="14043" y="11959"/>
                    <a:pt x="13777" y="11323"/>
                  </a:cubicBezTo>
                  <a:cubicBezTo>
                    <a:pt x="13732" y="11205"/>
                    <a:pt x="13673" y="11073"/>
                    <a:pt x="13614" y="10954"/>
                  </a:cubicBezTo>
                  <a:cubicBezTo>
                    <a:pt x="13554" y="10850"/>
                    <a:pt x="13495" y="10747"/>
                    <a:pt x="13422" y="10659"/>
                  </a:cubicBezTo>
                  <a:cubicBezTo>
                    <a:pt x="13377" y="10584"/>
                    <a:pt x="13318" y="10511"/>
                    <a:pt x="13245" y="10436"/>
                  </a:cubicBezTo>
                  <a:cubicBezTo>
                    <a:pt x="13200" y="10393"/>
                    <a:pt x="13141" y="10334"/>
                    <a:pt x="13081" y="10289"/>
                  </a:cubicBezTo>
                  <a:cubicBezTo>
                    <a:pt x="12993" y="10215"/>
                    <a:pt x="12890" y="10156"/>
                    <a:pt x="12772" y="10111"/>
                  </a:cubicBezTo>
                  <a:cubicBezTo>
                    <a:pt x="12653" y="10067"/>
                    <a:pt x="12520" y="10038"/>
                    <a:pt x="12387" y="10023"/>
                  </a:cubicBezTo>
                  <a:lnTo>
                    <a:pt x="12313" y="10023"/>
                  </a:lnTo>
                  <a:cubicBezTo>
                    <a:pt x="12210" y="10023"/>
                    <a:pt x="12121" y="10038"/>
                    <a:pt x="12047" y="10052"/>
                  </a:cubicBezTo>
                  <a:cubicBezTo>
                    <a:pt x="11988" y="10052"/>
                    <a:pt x="11944" y="10067"/>
                    <a:pt x="11899" y="10082"/>
                  </a:cubicBezTo>
                  <a:cubicBezTo>
                    <a:pt x="11826" y="10097"/>
                    <a:pt x="11767" y="10111"/>
                    <a:pt x="11722" y="10127"/>
                  </a:cubicBezTo>
                  <a:lnTo>
                    <a:pt x="11560" y="10127"/>
                  </a:lnTo>
                  <a:cubicBezTo>
                    <a:pt x="11544" y="10111"/>
                    <a:pt x="11515" y="10111"/>
                    <a:pt x="11485" y="10097"/>
                  </a:cubicBezTo>
                  <a:cubicBezTo>
                    <a:pt x="11441" y="10067"/>
                    <a:pt x="11367" y="10023"/>
                    <a:pt x="11294" y="9979"/>
                  </a:cubicBezTo>
                  <a:cubicBezTo>
                    <a:pt x="11249" y="9934"/>
                    <a:pt x="11189" y="9875"/>
                    <a:pt x="11116" y="9831"/>
                  </a:cubicBezTo>
                  <a:cubicBezTo>
                    <a:pt x="11027" y="9742"/>
                    <a:pt x="10923" y="9638"/>
                    <a:pt x="10791" y="9550"/>
                  </a:cubicBezTo>
                  <a:cubicBezTo>
                    <a:pt x="10673" y="9447"/>
                    <a:pt x="10539" y="9343"/>
                    <a:pt x="10362" y="9269"/>
                  </a:cubicBezTo>
                  <a:cubicBezTo>
                    <a:pt x="10200" y="9195"/>
                    <a:pt x="10037" y="9136"/>
                    <a:pt x="9875" y="9106"/>
                  </a:cubicBezTo>
                  <a:cubicBezTo>
                    <a:pt x="9727" y="9077"/>
                    <a:pt x="9564" y="9062"/>
                    <a:pt x="9416" y="9062"/>
                  </a:cubicBezTo>
                  <a:cubicBezTo>
                    <a:pt x="9254" y="9062"/>
                    <a:pt x="9091" y="9077"/>
                    <a:pt x="8943" y="9106"/>
                  </a:cubicBezTo>
                  <a:cubicBezTo>
                    <a:pt x="8781" y="9121"/>
                    <a:pt x="8647" y="9136"/>
                    <a:pt x="8515" y="9165"/>
                  </a:cubicBezTo>
                  <a:lnTo>
                    <a:pt x="8292" y="9210"/>
                  </a:lnTo>
                  <a:cubicBezTo>
                    <a:pt x="8173" y="9234"/>
                    <a:pt x="8043" y="9267"/>
                    <a:pt x="7896" y="9303"/>
                  </a:cubicBezTo>
                  <a:lnTo>
                    <a:pt x="7896" y="9303"/>
                  </a:lnTo>
                  <a:cubicBezTo>
                    <a:pt x="8327" y="9024"/>
                    <a:pt x="8731" y="8793"/>
                    <a:pt x="9105" y="8603"/>
                  </a:cubicBezTo>
                  <a:lnTo>
                    <a:pt x="9105" y="8603"/>
                  </a:lnTo>
                  <a:cubicBezTo>
                    <a:pt x="9110" y="8603"/>
                    <a:pt x="9115" y="8604"/>
                    <a:pt x="9120" y="8604"/>
                  </a:cubicBezTo>
                  <a:cubicBezTo>
                    <a:pt x="9179" y="8619"/>
                    <a:pt x="9224" y="8619"/>
                    <a:pt x="9283" y="8633"/>
                  </a:cubicBezTo>
                  <a:cubicBezTo>
                    <a:pt x="9564" y="8663"/>
                    <a:pt x="9830" y="8678"/>
                    <a:pt x="10111" y="8678"/>
                  </a:cubicBezTo>
                  <a:cubicBezTo>
                    <a:pt x="10569" y="8678"/>
                    <a:pt x="11027" y="8633"/>
                    <a:pt x="11485" y="8544"/>
                  </a:cubicBezTo>
                  <a:cubicBezTo>
                    <a:pt x="11662" y="8501"/>
                    <a:pt x="11840" y="8456"/>
                    <a:pt x="11988" y="8426"/>
                  </a:cubicBezTo>
                  <a:cubicBezTo>
                    <a:pt x="12135" y="8397"/>
                    <a:pt x="12283" y="8382"/>
                    <a:pt x="12402" y="8382"/>
                  </a:cubicBezTo>
                  <a:lnTo>
                    <a:pt x="12431" y="8382"/>
                  </a:lnTo>
                  <a:cubicBezTo>
                    <a:pt x="12520" y="8382"/>
                    <a:pt x="12624" y="8382"/>
                    <a:pt x="12742" y="8397"/>
                  </a:cubicBezTo>
                  <a:cubicBezTo>
                    <a:pt x="12860" y="8412"/>
                    <a:pt x="12993" y="8426"/>
                    <a:pt x="13141" y="8426"/>
                  </a:cubicBezTo>
                  <a:cubicBezTo>
                    <a:pt x="13229" y="8426"/>
                    <a:pt x="13333" y="8412"/>
                    <a:pt x="13436" y="8397"/>
                  </a:cubicBezTo>
                  <a:cubicBezTo>
                    <a:pt x="13525" y="8382"/>
                    <a:pt x="13643" y="8367"/>
                    <a:pt x="13747" y="8323"/>
                  </a:cubicBezTo>
                  <a:cubicBezTo>
                    <a:pt x="13880" y="8278"/>
                    <a:pt x="13984" y="8219"/>
                    <a:pt x="14087" y="8160"/>
                  </a:cubicBezTo>
                  <a:cubicBezTo>
                    <a:pt x="14161" y="8131"/>
                    <a:pt x="14220" y="8087"/>
                    <a:pt x="14279" y="8042"/>
                  </a:cubicBezTo>
                  <a:cubicBezTo>
                    <a:pt x="14368" y="7983"/>
                    <a:pt x="14441" y="7924"/>
                    <a:pt x="14516" y="7880"/>
                  </a:cubicBezTo>
                  <a:cubicBezTo>
                    <a:pt x="14575" y="7835"/>
                    <a:pt x="14634" y="7805"/>
                    <a:pt x="14678" y="7791"/>
                  </a:cubicBezTo>
                  <a:cubicBezTo>
                    <a:pt x="14707" y="7776"/>
                    <a:pt x="14752" y="7762"/>
                    <a:pt x="14796" y="7762"/>
                  </a:cubicBezTo>
                  <a:cubicBezTo>
                    <a:pt x="14885" y="7746"/>
                    <a:pt x="14973" y="7732"/>
                    <a:pt x="15092" y="7717"/>
                  </a:cubicBezTo>
                  <a:cubicBezTo>
                    <a:pt x="15210" y="7717"/>
                    <a:pt x="15344" y="7702"/>
                    <a:pt x="15491" y="7687"/>
                  </a:cubicBezTo>
                  <a:cubicBezTo>
                    <a:pt x="15521" y="7687"/>
                    <a:pt x="15535" y="7673"/>
                    <a:pt x="15565" y="7673"/>
                  </a:cubicBezTo>
                  <a:cubicBezTo>
                    <a:pt x="15610" y="7673"/>
                    <a:pt x="15653" y="7658"/>
                    <a:pt x="15698" y="7643"/>
                  </a:cubicBezTo>
                  <a:cubicBezTo>
                    <a:pt x="15772" y="7614"/>
                    <a:pt x="15860" y="7584"/>
                    <a:pt x="15949" y="7555"/>
                  </a:cubicBezTo>
                  <a:cubicBezTo>
                    <a:pt x="16023" y="7525"/>
                    <a:pt x="16097" y="7496"/>
                    <a:pt x="16171" y="7451"/>
                  </a:cubicBezTo>
                  <a:cubicBezTo>
                    <a:pt x="16215" y="7421"/>
                    <a:pt x="16274" y="7391"/>
                    <a:pt x="16333" y="7362"/>
                  </a:cubicBezTo>
                  <a:cubicBezTo>
                    <a:pt x="16378" y="7332"/>
                    <a:pt x="16422" y="7303"/>
                    <a:pt x="16452" y="7273"/>
                  </a:cubicBezTo>
                  <a:cubicBezTo>
                    <a:pt x="16496" y="7244"/>
                    <a:pt x="16526" y="7214"/>
                    <a:pt x="16556" y="7185"/>
                  </a:cubicBezTo>
                  <a:cubicBezTo>
                    <a:pt x="16599" y="7125"/>
                    <a:pt x="16658" y="7066"/>
                    <a:pt x="16703" y="6978"/>
                  </a:cubicBezTo>
                  <a:cubicBezTo>
                    <a:pt x="16718" y="6934"/>
                    <a:pt x="16733" y="6889"/>
                    <a:pt x="16747" y="6830"/>
                  </a:cubicBezTo>
                  <a:cubicBezTo>
                    <a:pt x="16763" y="6786"/>
                    <a:pt x="16777" y="6727"/>
                    <a:pt x="16777" y="6652"/>
                  </a:cubicBezTo>
                  <a:cubicBezTo>
                    <a:pt x="16777" y="6609"/>
                    <a:pt x="16777" y="6564"/>
                    <a:pt x="16763" y="6520"/>
                  </a:cubicBezTo>
                  <a:cubicBezTo>
                    <a:pt x="16747" y="6461"/>
                    <a:pt x="16733" y="6402"/>
                    <a:pt x="16703" y="6343"/>
                  </a:cubicBezTo>
                  <a:cubicBezTo>
                    <a:pt x="16674" y="6283"/>
                    <a:pt x="16629" y="6239"/>
                    <a:pt x="16599" y="6195"/>
                  </a:cubicBezTo>
                  <a:cubicBezTo>
                    <a:pt x="16496" y="6077"/>
                    <a:pt x="16378" y="5929"/>
                    <a:pt x="16230" y="5795"/>
                  </a:cubicBezTo>
                  <a:cubicBezTo>
                    <a:pt x="16097" y="5663"/>
                    <a:pt x="15935" y="5529"/>
                    <a:pt x="15742" y="5411"/>
                  </a:cubicBezTo>
                  <a:cubicBezTo>
                    <a:pt x="15653" y="5352"/>
                    <a:pt x="15565" y="5308"/>
                    <a:pt x="15491" y="5263"/>
                  </a:cubicBezTo>
                  <a:cubicBezTo>
                    <a:pt x="15432" y="5233"/>
                    <a:pt x="15373" y="5204"/>
                    <a:pt x="15344" y="5174"/>
                  </a:cubicBezTo>
                  <a:cubicBezTo>
                    <a:pt x="15255" y="5115"/>
                    <a:pt x="15151" y="5056"/>
                    <a:pt x="15048" y="4997"/>
                  </a:cubicBezTo>
                  <a:cubicBezTo>
                    <a:pt x="14871" y="4908"/>
                    <a:pt x="14693" y="4864"/>
                    <a:pt x="14516" y="4820"/>
                  </a:cubicBezTo>
                  <a:cubicBezTo>
                    <a:pt x="14250" y="4760"/>
                    <a:pt x="13998" y="4731"/>
                    <a:pt x="13761" y="4717"/>
                  </a:cubicBezTo>
                  <a:cubicBezTo>
                    <a:pt x="13643" y="4701"/>
                    <a:pt x="13540" y="4701"/>
                    <a:pt x="13422" y="4687"/>
                  </a:cubicBezTo>
                  <a:cubicBezTo>
                    <a:pt x="13318" y="4687"/>
                    <a:pt x="13229" y="4672"/>
                    <a:pt x="13141" y="4672"/>
                  </a:cubicBezTo>
                  <a:cubicBezTo>
                    <a:pt x="12934" y="4642"/>
                    <a:pt x="12697" y="4613"/>
                    <a:pt x="12446" y="4613"/>
                  </a:cubicBezTo>
                  <a:cubicBezTo>
                    <a:pt x="12299" y="4613"/>
                    <a:pt x="12151" y="4628"/>
                    <a:pt x="11988" y="4658"/>
                  </a:cubicBezTo>
                  <a:cubicBezTo>
                    <a:pt x="11840" y="4687"/>
                    <a:pt x="11707" y="4717"/>
                    <a:pt x="11589" y="4760"/>
                  </a:cubicBezTo>
                  <a:cubicBezTo>
                    <a:pt x="11485" y="4790"/>
                    <a:pt x="11382" y="4820"/>
                    <a:pt x="11308" y="4835"/>
                  </a:cubicBezTo>
                  <a:cubicBezTo>
                    <a:pt x="11234" y="4849"/>
                    <a:pt x="11130" y="4864"/>
                    <a:pt x="11027" y="4879"/>
                  </a:cubicBezTo>
                  <a:lnTo>
                    <a:pt x="10776" y="4879"/>
                  </a:lnTo>
                  <a:cubicBezTo>
                    <a:pt x="10628" y="4894"/>
                    <a:pt x="10480" y="4894"/>
                    <a:pt x="10318" y="4924"/>
                  </a:cubicBezTo>
                  <a:cubicBezTo>
                    <a:pt x="10155" y="4938"/>
                    <a:pt x="9977" y="4983"/>
                    <a:pt x="9800" y="5056"/>
                  </a:cubicBezTo>
                  <a:cubicBezTo>
                    <a:pt x="9638" y="5115"/>
                    <a:pt x="9490" y="5204"/>
                    <a:pt x="9357" y="5293"/>
                  </a:cubicBezTo>
                  <a:cubicBezTo>
                    <a:pt x="9191" y="5420"/>
                    <a:pt x="9047" y="5570"/>
                    <a:pt x="8925" y="5733"/>
                  </a:cubicBezTo>
                  <a:lnTo>
                    <a:pt x="8925" y="5733"/>
                  </a:lnTo>
                  <a:cubicBezTo>
                    <a:pt x="8920" y="5681"/>
                    <a:pt x="8909" y="5630"/>
                    <a:pt x="8899" y="5588"/>
                  </a:cubicBezTo>
                  <a:cubicBezTo>
                    <a:pt x="8884" y="5515"/>
                    <a:pt x="8869" y="5440"/>
                    <a:pt x="8840" y="5367"/>
                  </a:cubicBezTo>
                  <a:cubicBezTo>
                    <a:pt x="8810" y="5322"/>
                    <a:pt x="8795" y="5293"/>
                    <a:pt x="8781" y="5263"/>
                  </a:cubicBezTo>
                  <a:cubicBezTo>
                    <a:pt x="8779" y="5261"/>
                    <a:pt x="8778" y="5258"/>
                    <a:pt x="8777" y="5256"/>
                  </a:cubicBezTo>
                  <a:lnTo>
                    <a:pt x="8777" y="5256"/>
                  </a:lnTo>
                  <a:cubicBezTo>
                    <a:pt x="8778" y="5254"/>
                    <a:pt x="8779" y="5251"/>
                    <a:pt x="8781" y="5249"/>
                  </a:cubicBezTo>
                  <a:cubicBezTo>
                    <a:pt x="8869" y="4983"/>
                    <a:pt x="8943" y="4731"/>
                    <a:pt x="9047" y="4494"/>
                  </a:cubicBezTo>
                  <a:cubicBezTo>
                    <a:pt x="9135" y="4258"/>
                    <a:pt x="9254" y="4051"/>
                    <a:pt x="9372" y="3874"/>
                  </a:cubicBezTo>
                  <a:cubicBezTo>
                    <a:pt x="9431" y="3800"/>
                    <a:pt x="9490" y="3726"/>
                    <a:pt x="9549" y="3637"/>
                  </a:cubicBezTo>
                  <a:cubicBezTo>
                    <a:pt x="9608" y="3564"/>
                    <a:pt x="9652" y="3505"/>
                    <a:pt x="9711" y="3430"/>
                  </a:cubicBezTo>
                  <a:cubicBezTo>
                    <a:pt x="9800" y="3312"/>
                    <a:pt x="9875" y="3179"/>
                    <a:pt x="9948" y="3032"/>
                  </a:cubicBezTo>
                  <a:cubicBezTo>
                    <a:pt x="9977" y="2957"/>
                    <a:pt x="10022" y="2868"/>
                    <a:pt x="10037" y="2795"/>
                  </a:cubicBezTo>
                  <a:cubicBezTo>
                    <a:pt x="10066" y="2706"/>
                    <a:pt x="10081" y="2602"/>
                    <a:pt x="10096" y="2514"/>
                  </a:cubicBezTo>
                  <a:lnTo>
                    <a:pt x="10096" y="2366"/>
                  </a:lnTo>
                  <a:cubicBezTo>
                    <a:pt x="10096" y="2293"/>
                    <a:pt x="10096" y="2233"/>
                    <a:pt x="10081" y="2159"/>
                  </a:cubicBezTo>
                  <a:cubicBezTo>
                    <a:pt x="10081" y="2070"/>
                    <a:pt x="10066" y="1982"/>
                    <a:pt x="10052" y="1908"/>
                  </a:cubicBezTo>
                  <a:cubicBezTo>
                    <a:pt x="10037" y="1834"/>
                    <a:pt x="10022" y="1775"/>
                    <a:pt x="10022" y="1715"/>
                  </a:cubicBezTo>
                  <a:cubicBezTo>
                    <a:pt x="10007" y="1672"/>
                    <a:pt x="10007" y="1613"/>
                    <a:pt x="10007" y="1553"/>
                  </a:cubicBezTo>
                  <a:cubicBezTo>
                    <a:pt x="10007" y="1406"/>
                    <a:pt x="10037" y="1243"/>
                    <a:pt x="10081" y="1110"/>
                  </a:cubicBezTo>
                  <a:cubicBezTo>
                    <a:pt x="10081" y="1080"/>
                    <a:pt x="10096" y="1036"/>
                    <a:pt x="10111" y="976"/>
                  </a:cubicBezTo>
                  <a:cubicBezTo>
                    <a:pt x="10125" y="947"/>
                    <a:pt x="10125" y="917"/>
                    <a:pt x="10141" y="874"/>
                  </a:cubicBezTo>
                  <a:cubicBezTo>
                    <a:pt x="10141" y="844"/>
                    <a:pt x="10155" y="799"/>
                    <a:pt x="10155" y="740"/>
                  </a:cubicBezTo>
                  <a:cubicBezTo>
                    <a:pt x="10155" y="696"/>
                    <a:pt x="10141" y="637"/>
                    <a:pt x="10125" y="563"/>
                  </a:cubicBezTo>
                  <a:cubicBezTo>
                    <a:pt x="10111" y="503"/>
                    <a:pt x="10081" y="430"/>
                    <a:pt x="10052" y="371"/>
                  </a:cubicBezTo>
                  <a:cubicBezTo>
                    <a:pt x="10007" y="312"/>
                    <a:pt x="9963" y="237"/>
                    <a:pt x="9904" y="194"/>
                  </a:cubicBezTo>
                  <a:cubicBezTo>
                    <a:pt x="9875" y="164"/>
                    <a:pt x="9830" y="119"/>
                    <a:pt x="9770" y="105"/>
                  </a:cubicBezTo>
                  <a:cubicBezTo>
                    <a:pt x="9711" y="60"/>
                    <a:pt x="9638" y="30"/>
                    <a:pt x="9579" y="16"/>
                  </a:cubicBezTo>
                  <a:cubicBezTo>
                    <a:pt x="9504" y="1"/>
                    <a:pt x="9445" y="1"/>
                    <a:pt x="9402"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3"/>
            <p:cNvSpPr/>
            <p:nvPr/>
          </p:nvSpPr>
          <p:spPr>
            <a:xfrm>
              <a:off x="8672502" y="509732"/>
              <a:ext cx="339488" cy="941430"/>
            </a:xfrm>
            <a:custGeom>
              <a:avLst/>
              <a:gdLst/>
              <a:ahLst/>
              <a:cxnLst/>
              <a:rect l="l" t="t" r="r" b="b"/>
              <a:pathLst>
                <a:path w="2913" h="8078" extrusionOk="0">
                  <a:moveTo>
                    <a:pt x="2410" y="0"/>
                  </a:moveTo>
                  <a:cubicBezTo>
                    <a:pt x="2099" y="75"/>
                    <a:pt x="1863" y="341"/>
                    <a:pt x="1656" y="592"/>
                  </a:cubicBezTo>
                  <a:cubicBezTo>
                    <a:pt x="1376" y="917"/>
                    <a:pt x="1110" y="1242"/>
                    <a:pt x="858" y="1583"/>
                  </a:cubicBezTo>
                  <a:cubicBezTo>
                    <a:pt x="680" y="1833"/>
                    <a:pt x="503" y="2115"/>
                    <a:pt x="474" y="2424"/>
                  </a:cubicBezTo>
                  <a:cubicBezTo>
                    <a:pt x="459" y="2572"/>
                    <a:pt x="474" y="2720"/>
                    <a:pt x="459" y="2868"/>
                  </a:cubicBezTo>
                  <a:cubicBezTo>
                    <a:pt x="371" y="3445"/>
                    <a:pt x="16" y="3903"/>
                    <a:pt x="45" y="4523"/>
                  </a:cubicBezTo>
                  <a:cubicBezTo>
                    <a:pt x="60" y="4746"/>
                    <a:pt x="119" y="4967"/>
                    <a:pt x="134" y="5203"/>
                  </a:cubicBezTo>
                  <a:cubicBezTo>
                    <a:pt x="164" y="5676"/>
                    <a:pt x="1" y="6165"/>
                    <a:pt x="105" y="6638"/>
                  </a:cubicBezTo>
                  <a:cubicBezTo>
                    <a:pt x="223" y="7095"/>
                    <a:pt x="578" y="7480"/>
                    <a:pt x="1006" y="7702"/>
                  </a:cubicBezTo>
                  <a:cubicBezTo>
                    <a:pt x="1272" y="7850"/>
                    <a:pt x="1626" y="8012"/>
                    <a:pt x="1937" y="8057"/>
                  </a:cubicBezTo>
                  <a:cubicBezTo>
                    <a:pt x="2031" y="8070"/>
                    <a:pt x="2105" y="8078"/>
                    <a:pt x="2165" y="8078"/>
                  </a:cubicBezTo>
                  <a:cubicBezTo>
                    <a:pt x="2377" y="8078"/>
                    <a:pt x="2407" y="7977"/>
                    <a:pt x="2499" y="7643"/>
                  </a:cubicBezTo>
                  <a:cubicBezTo>
                    <a:pt x="2677" y="6992"/>
                    <a:pt x="2750" y="6313"/>
                    <a:pt x="2706" y="5633"/>
                  </a:cubicBezTo>
                  <a:cubicBezTo>
                    <a:pt x="2691" y="5292"/>
                    <a:pt x="2647" y="4937"/>
                    <a:pt x="2691" y="4598"/>
                  </a:cubicBezTo>
                  <a:cubicBezTo>
                    <a:pt x="2736" y="4214"/>
                    <a:pt x="2913" y="3829"/>
                    <a:pt x="2839" y="3445"/>
                  </a:cubicBezTo>
                  <a:cubicBezTo>
                    <a:pt x="2765" y="3090"/>
                    <a:pt x="2529" y="2809"/>
                    <a:pt x="2440" y="2469"/>
                  </a:cubicBezTo>
                  <a:cubicBezTo>
                    <a:pt x="2263" y="1701"/>
                    <a:pt x="2395" y="784"/>
                    <a:pt x="2410"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3"/>
            <p:cNvSpPr/>
            <p:nvPr/>
          </p:nvSpPr>
          <p:spPr>
            <a:xfrm>
              <a:off x="9137627" y="161385"/>
              <a:ext cx="508358" cy="837707"/>
            </a:xfrm>
            <a:custGeom>
              <a:avLst/>
              <a:gdLst/>
              <a:ahLst/>
              <a:cxnLst/>
              <a:rect l="l" t="t" r="r" b="b"/>
              <a:pathLst>
                <a:path w="4362" h="7188" extrusionOk="0">
                  <a:moveTo>
                    <a:pt x="4147" y="1"/>
                  </a:moveTo>
                  <a:cubicBezTo>
                    <a:pt x="4058" y="1"/>
                    <a:pt x="3954" y="37"/>
                    <a:pt x="3873" y="78"/>
                  </a:cubicBezTo>
                  <a:cubicBezTo>
                    <a:pt x="3430" y="329"/>
                    <a:pt x="2986" y="581"/>
                    <a:pt x="2543" y="847"/>
                  </a:cubicBezTo>
                  <a:cubicBezTo>
                    <a:pt x="2099" y="1142"/>
                    <a:pt x="1642" y="1438"/>
                    <a:pt x="1287" y="1836"/>
                  </a:cubicBezTo>
                  <a:cubicBezTo>
                    <a:pt x="932" y="2236"/>
                    <a:pt x="666" y="2739"/>
                    <a:pt x="637" y="3271"/>
                  </a:cubicBezTo>
                  <a:cubicBezTo>
                    <a:pt x="621" y="3566"/>
                    <a:pt x="680" y="3876"/>
                    <a:pt x="562" y="4142"/>
                  </a:cubicBezTo>
                  <a:cubicBezTo>
                    <a:pt x="473" y="4349"/>
                    <a:pt x="296" y="4512"/>
                    <a:pt x="207" y="4734"/>
                  </a:cubicBezTo>
                  <a:cubicBezTo>
                    <a:pt x="0" y="5147"/>
                    <a:pt x="178" y="5665"/>
                    <a:pt x="414" y="6064"/>
                  </a:cubicBezTo>
                  <a:cubicBezTo>
                    <a:pt x="562" y="6316"/>
                    <a:pt x="1317" y="7187"/>
                    <a:pt x="1317" y="7187"/>
                  </a:cubicBezTo>
                  <a:cubicBezTo>
                    <a:pt x="1317" y="7187"/>
                    <a:pt x="2351" y="6345"/>
                    <a:pt x="2661" y="6034"/>
                  </a:cubicBezTo>
                  <a:cubicBezTo>
                    <a:pt x="2942" y="5768"/>
                    <a:pt x="3223" y="5384"/>
                    <a:pt x="3075" y="5029"/>
                  </a:cubicBezTo>
                  <a:cubicBezTo>
                    <a:pt x="3031" y="4940"/>
                    <a:pt x="2972" y="4852"/>
                    <a:pt x="2957" y="4763"/>
                  </a:cubicBezTo>
                  <a:cubicBezTo>
                    <a:pt x="2942" y="4674"/>
                    <a:pt x="2972" y="4586"/>
                    <a:pt x="3002" y="4512"/>
                  </a:cubicBezTo>
                  <a:cubicBezTo>
                    <a:pt x="3179" y="3980"/>
                    <a:pt x="3356" y="3448"/>
                    <a:pt x="3666" y="2989"/>
                  </a:cubicBezTo>
                  <a:cubicBezTo>
                    <a:pt x="3918" y="2650"/>
                    <a:pt x="4243" y="2325"/>
                    <a:pt x="4287" y="1896"/>
                  </a:cubicBezTo>
                  <a:cubicBezTo>
                    <a:pt x="4317" y="1674"/>
                    <a:pt x="4243" y="1452"/>
                    <a:pt x="4214" y="1231"/>
                  </a:cubicBezTo>
                  <a:cubicBezTo>
                    <a:pt x="4184" y="950"/>
                    <a:pt x="4214" y="654"/>
                    <a:pt x="4302" y="374"/>
                  </a:cubicBezTo>
                  <a:cubicBezTo>
                    <a:pt x="4332" y="285"/>
                    <a:pt x="4361" y="167"/>
                    <a:pt x="4317" y="92"/>
                  </a:cubicBezTo>
                  <a:cubicBezTo>
                    <a:pt x="4283" y="26"/>
                    <a:pt x="4220" y="1"/>
                    <a:pt x="4147"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3"/>
            <p:cNvSpPr/>
            <p:nvPr/>
          </p:nvSpPr>
          <p:spPr>
            <a:xfrm>
              <a:off x="8829370" y="1633907"/>
              <a:ext cx="1014619" cy="514186"/>
            </a:xfrm>
            <a:custGeom>
              <a:avLst/>
              <a:gdLst/>
              <a:ahLst/>
              <a:cxnLst/>
              <a:rect l="l" t="t" r="r" b="b"/>
              <a:pathLst>
                <a:path w="8706" h="4412" extrusionOk="0">
                  <a:moveTo>
                    <a:pt x="2315" y="0"/>
                  </a:moveTo>
                  <a:cubicBezTo>
                    <a:pt x="1908" y="0"/>
                    <a:pt x="1492" y="210"/>
                    <a:pt x="1167" y="465"/>
                  </a:cubicBezTo>
                  <a:cubicBezTo>
                    <a:pt x="901" y="672"/>
                    <a:pt x="0" y="1633"/>
                    <a:pt x="0" y="1633"/>
                  </a:cubicBezTo>
                  <a:cubicBezTo>
                    <a:pt x="0" y="1633"/>
                    <a:pt x="1079" y="2682"/>
                    <a:pt x="1463" y="3007"/>
                  </a:cubicBezTo>
                  <a:cubicBezTo>
                    <a:pt x="1718" y="3218"/>
                    <a:pt x="2046" y="3427"/>
                    <a:pt x="2363" y="3427"/>
                  </a:cubicBezTo>
                  <a:cubicBezTo>
                    <a:pt x="2469" y="3427"/>
                    <a:pt x="2574" y="3403"/>
                    <a:pt x="2675" y="3348"/>
                  </a:cubicBezTo>
                  <a:cubicBezTo>
                    <a:pt x="2764" y="3303"/>
                    <a:pt x="2852" y="3214"/>
                    <a:pt x="2956" y="3184"/>
                  </a:cubicBezTo>
                  <a:cubicBezTo>
                    <a:pt x="2984" y="3175"/>
                    <a:pt x="3013" y="3172"/>
                    <a:pt x="3042" y="3172"/>
                  </a:cubicBezTo>
                  <a:cubicBezTo>
                    <a:pt x="3109" y="3172"/>
                    <a:pt x="3180" y="3189"/>
                    <a:pt x="3252" y="3200"/>
                  </a:cubicBezTo>
                  <a:cubicBezTo>
                    <a:pt x="3873" y="3332"/>
                    <a:pt x="4494" y="3466"/>
                    <a:pt x="5055" y="3776"/>
                  </a:cubicBezTo>
                  <a:cubicBezTo>
                    <a:pt x="5474" y="4007"/>
                    <a:pt x="5866" y="4338"/>
                    <a:pt x="6338" y="4338"/>
                  </a:cubicBezTo>
                  <a:cubicBezTo>
                    <a:pt x="6349" y="4338"/>
                    <a:pt x="6360" y="4338"/>
                    <a:pt x="6370" y="4337"/>
                  </a:cubicBezTo>
                  <a:cubicBezTo>
                    <a:pt x="6622" y="4337"/>
                    <a:pt x="6873" y="4234"/>
                    <a:pt x="7125" y="4175"/>
                  </a:cubicBezTo>
                  <a:cubicBezTo>
                    <a:pt x="7295" y="4125"/>
                    <a:pt x="7499" y="4095"/>
                    <a:pt x="7691" y="4095"/>
                  </a:cubicBezTo>
                  <a:cubicBezTo>
                    <a:pt x="7783" y="4095"/>
                    <a:pt x="7871" y="4102"/>
                    <a:pt x="7952" y="4116"/>
                  </a:cubicBezTo>
                  <a:cubicBezTo>
                    <a:pt x="8071" y="4146"/>
                    <a:pt x="8662" y="4323"/>
                    <a:pt x="8706" y="4412"/>
                  </a:cubicBezTo>
                  <a:cubicBezTo>
                    <a:pt x="8499" y="3924"/>
                    <a:pt x="8278" y="3451"/>
                    <a:pt x="8012" y="2978"/>
                  </a:cubicBezTo>
                  <a:cubicBezTo>
                    <a:pt x="7893" y="2741"/>
                    <a:pt x="7746" y="2490"/>
                    <a:pt x="7539" y="2327"/>
                  </a:cubicBezTo>
                  <a:cubicBezTo>
                    <a:pt x="7213" y="2061"/>
                    <a:pt x="6755" y="1988"/>
                    <a:pt x="6400" y="1751"/>
                  </a:cubicBezTo>
                  <a:cubicBezTo>
                    <a:pt x="6090" y="1544"/>
                    <a:pt x="5883" y="1204"/>
                    <a:pt x="5631" y="908"/>
                  </a:cubicBezTo>
                  <a:cubicBezTo>
                    <a:pt x="5295" y="504"/>
                    <a:pt x="4970" y="358"/>
                    <a:pt x="4489" y="358"/>
                  </a:cubicBezTo>
                  <a:cubicBezTo>
                    <a:pt x="4443" y="358"/>
                    <a:pt x="4395" y="359"/>
                    <a:pt x="4346" y="362"/>
                  </a:cubicBezTo>
                  <a:cubicBezTo>
                    <a:pt x="4116" y="372"/>
                    <a:pt x="3878" y="427"/>
                    <a:pt x="3649" y="427"/>
                  </a:cubicBezTo>
                  <a:cubicBezTo>
                    <a:pt x="3554" y="427"/>
                    <a:pt x="3461" y="417"/>
                    <a:pt x="3370" y="391"/>
                  </a:cubicBezTo>
                  <a:cubicBezTo>
                    <a:pt x="3104" y="317"/>
                    <a:pt x="2897" y="140"/>
                    <a:pt x="2645" y="51"/>
                  </a:cubicBezTo>
                  <a:cubicBezTo>
                    <a:pt x="2537" y="16"/>
                    <a:pt x="2426" y="0"/>
                    <a:pt x="2315"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3"/>
            <p:cNvSpPr/>
            <p:nvPr/>
          </p:nvSpPr>
          <p:spPr>
            <a:xfrm>
              <a:off x="9256502" y="1217965"/>
              <a:ext cx="904486" cy="465238"/>
            </a:xfrm>
            <a:custGeom>
              <a:avLst/>
              <a:gdLst/>
              <a:ahLst/>
              <a:cxnLst/>
              <a:rect l="l" t="t" r="r" b="b"/>
              <a:pathLst>
                <a:path w="7761" h="3992" extrusionOk="0">
                  <a:moveTo>
                    <a:pt x="3133" y="1"/>
                  </a:moveTo>
                  <a:cubicBezTo>
                    <a:pt x="2867" y="1"/>
                    <a:pt x="2594" y="42"/>
                    <a:pt x="2336" y="88"/>
                  </a:cubicBezTo>
                  <a:cubicBezTo>
                    <a:pt x="1804" y="176"/>
                    <a:pt x="1" y="679"/>
                    <a:pt x="1" y="679"/>
                  </a:cubicBezTo>
                  <a:cubicBezTo>
                    <a:pt x="1" y="679"/>
                    <a:pt x="547" y="1905"/>
                    <a:pt x="858" y="2290"/>
                  </a:cubicBezTo>
                  <a:cubicBezTo>
                    <a:pt x="1095" y="2585"/>
                    <a:pt x="1420" y="2881"/>
                    <a:pt x="1804" y="2881"/>
                  </a:cubicBezTo>
                  <a:cubicBezTo>
                    <a:pt x="2161" y="2881"/>
                    <a:pt x="2492" y="2640"/>
                    <a:pt x="2845" y="2640"/>
                  </a:cubicBezTo>
                  <a:cubicBezTo>
                    <a:pt x="2872" y="2640"/>
                    <a:pt x="2900" y="2641"/>
                    <a:pt x="2928" y="2644"/>
                  </a:cubicBezTo>
                  <a:cubicBezTo>
                    <a:pt x="3415" y="2674"/>
                    <a:pt x="3696" y="3162"/>
                    <a:pt x="4095" y="3428"/>
                  </a:cubicBezTo>
                  <a:cubicBezTo>
                    <a:pt x="4716" y="3813"/>
                    <a:pt x="5529" y="3635"/>
                    <a:pt x="6239" y="3783"/>
                  </a:cubicBezTo>
                  <a:cubicBezTo>
                    <a:pt x="6505" y="3827"/>
                    <a:pt x="6741" y="3931"/>
                    <a:pt x="7007" y="3975"/>
                  </a:cubicBezTo>
                  <a:cubicBezTo>
                    <a:pt x="7071" y="3985"/>
                    <a:pt x="7137" y="3991"/>
                    <a:pt x="7203" y="3991"/>
                  </a:cubicBezTo>
                  <a:cubicBezTo>
                    <a:pt x="7410" y="3991"/>
                    <a:pt x="7615" y="3936"/>
                    <a:pt x="7760" y="3813"/>
                  </a:cubicBezTo>
                  <a:cubicBezTo>
                    <a:pt x="7510" y="3176"/>
                    <a:pt x="7244" y="2541"/>
                    <a:pt x="6992" y="1905"/>
                  </a:cubicBezTo>
                  <a:cubicBezTo>
                    <a:pt x="6814" y="1477"/>
                    <a:pt x="6564" y="989"/>
                    <a:pt x="6091" y="959"/>
                  </a:cubicBezTo>
                  <a:cubicBezTo>
                    <a:pt x="6077" y="958"/>
                    <a:pt x="6064" y="958"/>
                    <a:pt x="6051" y="958"/>
                  </a:cubicBezTo>
                  <a:cubicBezTo>
                    <a:pt x="5827" y="958"/>
                    <a:pt x="5604" y="1063"/>
                    <a:pt x="5381" y="1063"/>
                  </a:cubicBezTo>
                  <a:cubicBezTo>
                    <a:pt x="5375" y="1063"/>
                    <a:pt x="5369" y="1063"/>
                    <a:pt x="5362" y="1063"/>
                  </a:cubicBezTo>
                  <a:cubicBezTo>
                    <a:pt x="4767" y="1063"/>
                    <a:pt x="4400" y="410"/>
                    <a:pt x="3858" y="147"/>
                  </a:cubicBezTo>
                  <a:cubicBezTo>
                    <a:pt x="3635" y="38"/>
                    <a:pt x="3387" y="1"/>
                    <a:pt x="3133"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3"/>
            <p:cNvSpPr/>
            <p:nvPr/>
          </p:nvSpPr>
          <p:spPr>
            <a:xfrm>
              <a:off x="8589873" y="914603"/>
              <a:ext cx="1228358" cy="1171485"/>
            </a:xfrm>
            <a:custGeom>
              <a:avLst/>
              <a:gdLst/>
              <a:ahLst/>
              <a:cxnLst/>
              <a:rect l="l" t="t" r="r" b="b"/>
              <a:pathLst>
                <a:path w="10540" h="10052" extrusionOk="0">
                  <a:moveTo>
                    <a:pt x="10392" y="1"/>
                  </a:moveTo>
                  <a:cubicBezTo>
                    <a:pt x="10333" y="15"/>
                    <a:pt x="8750" y="385"/>
                    <a:pt x="6681" y="1788"/>
                  </a:cubicBezTo>
                  <a:cubicBezTo>
                    <a:pt x="4775" y="3075"/>
                    <a:pt x="2069" y="5529"/>
                    <a:pt x="30" y="9889"/>
                  </a:cubicBezTo>
                  <a:cubicBezTo>
                    <a:pt x="0" y="9948"/>
                    <a:pt x="30" y="10007"/>
                    <a:pt x="89" y="10036"/>
                  </a:cubicBezTo>
                  <a:cubicBezTo>
                    <a:pt x="104" y="10036"/>
                    <a:pt x="118" y="10052"/>
                    <a:pt x="134" y="10052"/>
                  </a:cubicBezTo>
                  <a:cubicBezTo>
                    <a:pt x="177" y="10052"/>
                    <a:pt x="207" y="10022"/>
                    <a:pt x="237" y="9977"/>
                  </a:cubicBezTo>
                  <a:cubicBezTo>
                    <a:pt x="2247" y="5677"/>
                    <a:pt x="4907" y="3252"/>
                    <a:pt x="6799" y="1981"/>
                  </a:cubicBezTo>
                  <a:cubicBezTo>
                    <a:pt x="8839" y="606"/>
                    <a:pt x="10421" y="237"/>
                    <a:pt x="10436" y="222"/>
                  </a:cubicBezTo>
                  <a:cubicBezTo>
                    <a:pt x="10495" y="207"/>
                    <a:pt x="10540" y="148"/>
                    <a:pt x="10524" y="89"/>
                  </a:cubicBezTo>
                  <a:cubicBezTo>
                    <a:pt x="10510" y="30"/>
                    <a:pt x="10451" y="1"/>
                    <a:pt x="10392"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3"/>
            <p:cNvSpPr/>
            <p:nvPr/>
          </p:nvSpPr>
          <p:spPr>
            <a:xfrm>
              <a:off x="9559748" y="698765"/>
              <a:ext cx="878614" cy="344150"/>
            </a:xfrm>
            <a:custGeom>
              <a:avLst/>
              <a:gdLst/>
              <a:ahLst/>
              <a:cxnLst/>
              <a:rect l="l" t="t" r="r" b="b"/>
              <a:pathLst>
                <a:path w="7539" h="2953" extrusionOk="0">
                  <a:moveTo>
                    <a:pt x="3612" y="1"/>
                  </a:moveTo>
                  <a:cubicBezTo>
                    <a:pt x="3482" y="1"/>
                    <a:pt x="3353" y="10"/>
                    <a:pt x="3223" y="34"/>
                  </a:cubicBezTo>
                  <a:cubicBezTo>
                    <a:pt x="3000" y="79"/>
                    <a:pt x="2779" y="167"/>
                    <a:pt x="2557" y="211"/>
                  </a:cubicBezTo>
                  <a:cubicBezTo>
                    <a:pt x="2084" y="315"/>
                    <a:pt x="1581" y="227"/>
                    <a:pt x="1138" y="404"/>
                  </a:cubicBezTo>
                  <a:cubicBezTo>
                    <a:pt x="695" y="581"/>
                    <a:pt x="369" y="995"/>
                    <a:pt x="207" y="1439"/>
                  </a:cubicBezTo>
                  <a:cubicBezTo>
                    <a:pt x="103" y="1734"/>
                    <a:pt x="0" y="2103"/>
                    <a:pt x="0" y="2428"/>
                  </a:cubicBezTo>
                  <a:cubicBezTo>
                    <a:pt x="0" y="2842"/>
                    <a:pt x="44" y="2858"/>
                    <a:pt x="488" y="2901"/>
                  </a:cubicBezTo>
                  <a:cubicBezTo>
                    <a:pt x="744" y="2936"/>
                    <a:pt x="1004" y="2952"/>
                    <a:pt x="1264" y="2952"/>
                  </a:cubicBezTo>
                  <a:cubicBezTo>
                    <a:pt x="1681" y="2952"/>
                    <a:pt x="2098" y="2910"/>
                    <a:pt x="2498" y="2828"/>
                  </a:cubicBezTo>
                  <a:cubicBezTo>
                    <a:pt x="2838" y="2754"/>
                    <a:pt x="3178" y="2651"/>
                    <a:pt x="3518" y="2651"/>
                  </a:cubicBezTo>
                  <a:cubicBezTo>
                    <a:pt x="3771" y="2651"/>
                    <a:pt x="4031" y="2692"/>
                    <a:pt x="4281" y="2692"/>
                  </a:cubicBezTo>
                  <a:cubicBezTo>
                    <a:pt x="4425" y="2692"/>
                    <a:pt x="4566" y="2679"/>
                    <a:pt x="4701" y="2635"/>
                  </a:cubicBezTo>
                  <a:cubicBezTo>
                    <a:pt x="5026" y="2517"/>
                    <a:pt x="5277" y="2237"/>
                    <a:pt x="5602" y="2103"/>
                  </a:cubicBezTo>
                  <a:cubicBezTo>
                    <a:pt x="5898" y="1985"/>
                    <a:pt x="6223" y="2015"/>
                    <a:pt x="6548" y="1971"/>
                  </a:cubicBezTo>
                  <a:cubicBezTo>
                    <a:pt x="6711" y="1941"/>
                    <a:pt x="7539" y="1660"/>
                    <a:pt x="7302" y="1394"/>
                  </a:cubicBezTo>
                  <a:cubicBezTo>
                    <a:pt x="7095" y="1143"/>
                    <a:pt x="6873" y="891"/>
                    <a:pt x="6593" y="714"/>
                  </a:cubicBezTo>
                  <a:cubicBezTo>
                    <a:pt x="6445" y="625"/>
                    <a:pt x="6282" y="566"/>
                    <a:pt x="6149" y="463"/>
                  </a:cubicBezTo>
                  <a:cubicBezTo>
                    <a:pt x="5617" y="79"/>
                    <a:pt x="4819" y="123"/>
                    <a:pt x="4198" y="49"/>
                  </a:cubicBezTo>
                  <a:cubicBezTo>
                    <a:pt x="4003" y="22"/>
                    <a:pt x="3808" y="1"/>
                    <a:pt x="3612"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3"/>
            <p:cNvSpPr/>
            <p:nvPr/>
          </p:nvSpPr>
          <p:spPr>
            <a:xfrm>
              <a:off x="9156624" y="1281131"/>
              <a:ext cx="230987" cy="45218"/>
            </a:xfrm>
            <a:custGeom>
              <a:avLst/>
              <a:gdLst/>
              <a:ahLst/>
              <a:cxnLst/>
              <a:rect l="l" t="t" r="r" b="b"/>
              <a:pathLst>
                <a:path w="1982" h="388" extrusionOk="0">
                  <a:moveTo>
                    <a:pt x="97" y="1"/>
                  </a:moveTo>
                  <a:cubicBezTo>
                    <a:pt x="46" y="1"/>
                    <a:pt x="1" y="42"/>
                    <a:pt x="1" y="107"/>
                  </a:cubicBezTo>
                  <a:cubicBezTo>
                    <a:pt x="1" y="167"/>
                    <a:pt x="44" y="226"/>
                    <a:pt x="103" y="226"/>
                  </a:cubicBezTo>
                  <a:lnTo>
                    <a:pt x="1848" y="388"/>
                  </a:lnTo>
                  <a:lnTo>
                    <a:pt x="1863" y="388"/>
                  </a:lnTo>
                  <a:cubicBezTo>
                    <a:pt x="1907" y="388"/>
                    <a:pt x="1966" y="344"/>
                    <a:pt x="1966" y="285"/>
                  </a:cubicBezTo>
                  <a:cubicBezTo>
                    <a:pt x="1981" y="226"/>
                    <a:pt x="1922" y="167"/>
                    <a:pt x="1863" y="167"/>
                  </a:cubicBezTo>
                  <a:lnTo>
                    <a:pt x="119" y="3"/>
                  </a:lnTo>
                  <a:cubicBezTo>
                    <a:pt x="111" y="2"/>
                    <a:pt x="104" y="1"/>
                    <a:pt x="97"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3"/>
            <p:cNvSpPr/>
            <p:nvPr/>
          </p:nvSpPr>
          <p:spPr>
            <a:xfrm>
              <a:off x="9259998" y="905862"/>
              <a:ext cx="68993" cy="308605"/>
            </a:xfrm>
            <a:custGeom>
              <a:avLst/>
              <a:gdLst/>
              <a:ahLst/>
              <a:cxnLst/>
              <a:rect l="l" t="t" r="r" b="b"/>
              <a:pathLst>
                <a:path w="592" h="2648" extrusionOk="0">
                  <a:moveTo>
                    <a:pt x="466" y="1"/>
                  </a:moveTo>
                  <a:cubicBezTo>
                    <a:pt x="426" y="1"/>
                    <a:pt x="388" y="17"/>
                    <a:pt x="369" y="46"/>
                  </a:cubicBezTo>
                  <a:cubicBezTo>
                    <a:pt x="355" y="76"/>
                    <a:pt x="0" y="637"/>
                    <a:pt x="89" y="2529"/>
                  </a:cubicBezTo>
                  <a:cubicBezTo>
                    <a:pt x="89" y="2588"/>
                    <a:pt x="133" y="2647"/>
                    <a:pt x="192" y="2647"/>
                  </a:cubicBezTo>
                  <a:lnTo>
                    <a:pt x="207" y="2647"/>
                  </a:lnTo>
                  <a:cubicBezTo>
                    <a:pt x="267" y="2632"/>
                    <a:pt x="310" y="2588"/>
                    <a:pt x="310" y="2529"/>
                  </a:cubicBezTo>
                  <a:cubicBezTo>
                    <a:pt x="237" y="726"/>
                    <a:pt x="547" y="178"/>
                    <a:pt x="562" y="164"/>
                  </a:cubicBezTo>
                  <a:cubicBezTo>
                    <a:pt x="592" y="119"/>
                    <a:pt x="576" y="46"/>
                    <a:pt x="533" y="16"/>
                  </a:cubicBezTo>
                  <a:cubicBezTo>
                    <a:pt x="512" y="6"/>
                    <a:pt x="488" y="1"/>
                    <a:pt x="466"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3"/>
            <p:cNvSpPr/>
            <p:nvPr/>
          </p:nvSpPr>
          <p:spPr>
            <a:xfrm>
              <a:off x="8893003" y="1339636"/>
              <a:ext cx="77734" cy="177960"/>
            </a:xfrm>
            <a:custGeom>
              <a:avLst/>
              <a:gdLst/>
              <a:ahLst/>
              <a:cxnLst/>
              <a:rect l="l" t="t" r="r" b="b"/>
              <a:pathLst>
                <a:path w="667" h="1527" extrusionOk="0">
                  <a:moveTo>
                    <a:pt x="119" y="0"/>
                  </a:moveTo>
                  <a:cubicBezTo>
                    <a:pt x="109" y="0"/>
                    <a:pt x="99" y="2"/>
                    <a:pt x="89" y="4"/>
                  </a:cubicBezTo>
                  <a:cubicBezTo>
                    <a:pt x="30" y="33"/>
                    <a:pt x="1" y="93"/>
                    <a:pt x="16" y="152"/>
                  </a:cubicBezTo>
                  <a:lnTo>
                    <a:pt x="430" y="1452"/>
                  </a:lnTo>
                  <a:cubicBezTo>
                    <a:pt x="444" y="1497"/>
                    <a:pt x="489" y="1527"/>
                    <a:pt x="533" y="1527"/>
                  </a:cubicBezTo>
                  <a:lnTo>
                    <a:pt x="578" y="1527"/>
                  </a:lnTo>
                  <a:cubicBezTo>
                    <a:pt x="637" y="1497"/>
                    <a:pt x="666" y="1438"/>
                    <a:pt x="651" y="1379"/>
                  </a:cubicBezTo>
                  <a:lnTo>
                    <a:pt x="223" y="78"/>
                  </a:lnTo>
                  <a:cubicBezTo>
                    <a:pt x="210" y="29"/>
                    <a:pt x="167" y="0"/>
                    <a:pt x="119"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3"/>
            <p:cNvSpPr/>
            <p:nvPr/>
          </p:nvSpPr>
          <p:spPr>
            <a:xfrm>
              <a:off x="8708747" y="1791007"/>
              <a:ext cx="232619" cy="72839"/>
            </a:xfrm>
            <a:custGeom>
              <a:avLst/>
              <a:gdLst/>
              <a:ahLst/>
              <a:cxnLst/>
              <a:rect l="l" t="t" r="r" b="b"/>
              <a:pathLst>
                <a:path w="1996" h="625" extrusionOk="0">
                  <a:moveTo>
                    <a:pt x="1877" y="0"/>
                  </a:moveTo>
                  <a:cubicBezTo>
                    <a:pt x="1867" y="0"/>
                    <a:pt x="1857" y="1"/>
                    <a:pt x="1848" y="4"/>
                  </a:cubicBezTo>
                  <a:lnTo>
                    <a:pt x="89" y="403"/>
                  </a:lnTo>
                  <a:cubicBezTo>
                    <a:pt x="30" y="417"/>
                    <a:pt x="1" y="477"/>
                    <a:pt x="1" y="536"/>
                  </a:cubicBezTo>
                  <a:cubicBezTo>
                    <a:pt x="15" y="581"/>
                    <a:pt x="60" y="624"/>
                    <a:pt x="119" y="624"/>
                  </a:cubicBezTo>
                  <a:lnTo>
                    <a:pt x="148" y="624"/>
                  </a:lnTo>
                  <a:lnTo>
                    <a:pt x="1893" y="211"/>
                  </a:lnTo>
                  <a:cubicBezTo>
                    <a:pt x="1952" y="211"/>
                    <a:pt x="1995" y="137"/>
                    <a:pt x="1981" y="78"/>
                  </a:cubicBezTo>
                  <a:cubicBezTo>
                    <a:pt x="1968" y="29"/>
                    <a:pt x="1925" y="0"/>
                    <a:pt x="1877"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24" name="Google Shape;1824;p23"/>
          <p:cNvPicPr preferRelativeResize="0"/>
          <p:nvPr/>
        </p:nvPicPr>
        <p:blipFill>
          <a:blip r:embed="rId2">
            <a:alphaModFix/>
          </a:blip>
          <a:stretch>
            <a:fillRect/>
          </a:stretch>
        </p:blipFill>
        <p:spPr>
          <a:xfrm flipH="1">
            <a:off x="7383150" y="-113535"/>
            <a:ext cx="2646252" cy="2139771"/>
          </a:xfrm>
          <a:prstGeom prst="rect">
            <a:avLst/>
          </a:prstGeom>
          <a:noFill/>
          <a:ln>
            <a:noFill/>
          </a:ln>
          <a:effectLst>
            <a:outerShdw blurRad="85725" dist="19050" dir="3720000" algn="bl" rotWithShape="0">
              <a:schemeClr val="dk1">
                <a:alpha val="50000"/>
              </a:schemeClr>
            </a:outerShdw>
          </a:effectLst>
        </p:spPr>
      </p:pic>
      <p:pic>
        <p:nvPicPr>
          <p:cNvPr id="1825" name="Google Shape;1825;p23"/>
          <p:cNvPicPr preferRelativeResize="0"/>
          <p:nvPr/>
        </p:nvPicPr>
        <p:blipFill>
          <a:blip r:embed="rId3">
            <a:alphaModFix/>
          </a:blip>
          <a:stretch>
            <a:fillRect/>
          </a:stretch>
        </p:blipFill>
        <p:spPr>
          <a:xfrm rot="-5400000">
            <a:off x="5839727" y="-765425"/>
            <a:ext cx="1195350" cy="2726200"/>
          </a:xfrm>
          <a:prstGeom prst="rect">
            <a:avLst/>
          </a:prstGeom>
          <a:noFill/>
          <a:ln>
            <a:noFill/>
          </a:ln>
          <a:effectLst>
            <a:outerShdw blurRad="85725" dist="19050" dir="3720000" algn="bl" rotWithShape="0">
              <a:schemeClr val="dk1">
                <a:alpha val="50000"/>
              </a:schemeClr>
            </a:outerShdw>
          </a:effectLst>
        </p:spPr>
      </p:pic>
      <p:grpSp>
        <p:nvGrpSpPr>
          <p:cNvPr id="1826" name="Google Shape;1826;p23"/>
          <p:cNvGrpSpPr/>
          <p:nvPr/>
        </p:nvGrpSpPr>
        <p:grpSpPr>
          <a:xfrm>
            <a:off x="977158" y="114068"/>
            <a:ext cx="7955922" cy="4806613"/>
            <a:chOff x="977158" y="114068"/>
            <a:chExt cx="7955922" cy="4806613"/>
          </a:xfrm>
        </p:grpSpPr>
        <p:grpSp>
          <p:nvGrpSpPr>
            <p:cNvPr id="1827" name="Google Shape;1827;p23"/>
            <p:cNvGrpSpPr/>
            <p:nvPr/>
          </p:nvGrpSpPr>
          <p:grpSpPr>
            <a:xfrm>
              <a:off x="1020884" y="3043477"/>
              <a:ext cx="94671" cy="93247"/>
              <a:chOff x="1173284" y="2967277"/>
              <a:chExt cx="94671" cy="93247"/>
            </a:xfrm>
          </p:grpSpPr>
          <p:sp>
            <p:nvSpPr>
              <p:cNvPr id="1828" name="Google Shape;1828;p23"/>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3"/>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0" name="Google Shape;1830;p23"/>
            <p:cNvSpPr/>
            <p:nvPr/>
          </p:nvSpPr>
          <p:spPr>
            <a:xfrm>
              <a:off x="977158" y="29202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3"/>
            <p:cNvSpPr/>
            <p:nvPr/>
          </p:nvSpPr>
          <p:spPr>
            <a:xfrm>
              <a:off x="2119733" y="209655"/>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2" name="Google Shape;1832;p23"/>
            <p:cNvGrpSpPr/>
            <p:nvPr/>
          </p:nvGrpSpPr>
          <p:grpSpPr>
            <a:xfrm>
              <a:off x="2270234" y="318302"/>
              <a:ext cx="94671" cy="93247"/>
              <a:chOff x="1173284" y="2967277"/>
              <a:chExt cx="94671" cy="93247"/>
            </a:xfrm>
          </p:grpSpPr>
          <p:sp>
            <p:nvSpPr>
              <p:cNvPr id="1833" name="Google Shape;1833;p23"/>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3"/>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5" name="Google Shape;1835;p23"/>
            <p:cNvSpPr/>
            <p:nvPr/>
          </p:nvSpPr>
          <p:spPr>
            <a:xfrm>
              <a:off x="3865883" y="34006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6" name="Google Shape;1836;p23"/>
            <p:cNvGrpSpPr/>
            <p:nvPr/>
          </p:nvGrpSpPr>
          <p:grpSpPr>
            <a:xfrm>
              <a:off x="3957934" y="259377"/>
              <a:ext cx="94671" cy="93247"/>
              <a:chOff x="1173284" y="2967277"/>
              <a:chExt cx="94671" cy="93247"/>
            </a:xfrm>
          </p:grpSpPr>
          <p:sp>
            <p:nvSpPr>
              <p:cNvPr id="1837" name="Google Shape;1837;p23"/>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3"/>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9" name="Google Shape;1839;p23"/>
            <p:cNvSpPr/>
            <p:nvPr/>
          </p:nvSpPr>
          <p:spPr>
            <a:xfrm>
              <a:off x="3084133" y="64011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3"/>
            <p:cNvSpPr/>
            <p:nvPr/>
          </p:nvSpPr>
          <p:spPr>
            <a:xfrm>
              <a:off x="5024483" y="11406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3"/>
            <p:cNvSpPr/>
            <p:nvPr/>
          </p:nvSpPr>
          <p:spPr>
            <a:xfrm>
              <a:off x="8092258" y="222551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2" name="Google Shape;1842;p23"/>
            <p:cNvGrpSpPr/>
            <p:nvPr/>
          </p:nvGrpSpPr>
          <p:grpSpPr>
            <a:xfrm>
              <a:off x="8232009" y="2341327"/>
              <a:ext cx="94671" cy="93247"/>
              <a:chOff x="1173284" y="2967277"/>
              <a:chExt cx="94671" cy="93247"/>
            </a:xfrm>
          </p:grpSpPr>
          <p:sp>
            <p:nvSpPr>
              <p:cNvPr id="1843" name="Google Shape;1843;p23"/>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3"/>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5" name="Google Shape;1845;p23"/>
            <p:cNvSpPr/>
            <p:nvPr/>
          </p:nvSpPr>
          <p:spPr>
            <a:xfrm>
              <a:off x="8092258" y="3270293"/>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6" name="Google Shape;1846;p23"/>
            <p:cNvGrpSpPr/>
            <p:nvPr/>
          </p:nvGrpSpPr>
          <p:grpSpPr>
            <a:xfrm>
              <a:off x="8838409" y="2793940"/>
              <a:ext cx="94671" cy="93247"/>
              <a:chOff x="1173284" y="2967277"/>
              <a:chExt cx="94671" cy="93247"/>
            </a:xfrm>
          </p:grpSpPr>
          <p:sp>
            <p:nvSpPr>
              <p:cNvPr id="1847" name="Google Shape;1847;p23"/>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3"/>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9" name="Google Shape;1849;p23"/>
            <p:cNvSpPr/>
            <p:nvPr/>
          </p:nvSpPr>
          <p:spPr>
            <a:xfrm>
              <a:off x="4052608" y="45786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0" name="Google Shape;1850;p23"/>
            <p:cNvGrpSpPr/>
            <p:nvPr/>
          </p:nvGrpSpPr>
          <p:grpSpPr>
            <a:xfrm>
              <a:off x="4169809" y="4694202"/>
              <a:ext cx="94671" cy="93247"/>
              <a:chOff x="1173284" y="2967277"/>
              <a:chExt cx="94671" cy="93247"/>
            </a:xfrm>
          </p:grpSpPr>
          <p:sp>
            <p:nvSpPr>
              <p:cNvPr id="1851" name="Google Shape;1851;p23"/>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3"/>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3" name="Google Shape;1853;p23"/>
            <p:cNvSpPr/>
            <p:nvPr/>
          </p:nvSpPr>
          <p:spPr>
            <a:xfrm>
              <a:off x="5078733" y="47377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3"/>
            <p:cNvSpPr/>
            <p:nvPr/>
          </p:nvSpPr>
          <p:spPr>
            <a:xfrm>
              <a:off x="5275983" y="464448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3"/>
            <p:cNvSpPr/>
            <p:nvPr/>
          </p:nvSpPr>
          <p:spPr>
            <a:xfrm>
              <a:off x="6887183" y="4870955"/>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6" name="Google Shape;1856;p23"/>
            <p:cNvGrpSpPr/>
            <p:nvPr/>
          </p:nvGrpSpPr>
          <p:grpSpPr>
            <a:xfrm>
              <a:off x="6959309" y="4694202"/>
              <a:ext cx="94671" cy="93247"/>
              <a:chOff x="1173284" y="2967277"/>
              <a:chExt cx="94671" cy="93247"/>
            </a:xfrm>
          </p:grpSpPr>
          <p:sp>
            <p:nvSpPr>
              <p:cNvPr id="1857" name="Google Shape;1857;p23"/>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3"/>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59" name="Google Shape;1859;p23"/>
          <p:cNvGrpSpPr/>
          <p:nvPr/>
        </p:nvGrpSpPr>
        <p:grpSpPr>
          <a:xfrm rot="7825489">
            <a:off x="-293479" y="26289"/>
            <a:ext cx="1214959" cy="1504562"/>
            <a:chOff x="10576123" y="2992100"/>
            <a:chExt cx="1589989" cy="1968986"/>
          </a:xfrm>
        </p:grpSpPr>
        <p:sp>
          <p:nvSpPr>
            <p:cNvPr id="1860" name="Google Shape;1860;p23"/>
            <p:cNvSpPr/>
            <p:nvPr/>
          </p:nvSpPr>
          <p:spPr>
            <a:xfrm>
              <a:off x="10631248" y="3057247"/>
              <a:ext cx="1491861" cy="1838458"/>
            </a:xfrm>
            <a:custGeom>
              <a:avLst/>
              <a:gdLst/>
              <a:ahLst/>
              <a:cxnLst/>
              <a:rect l="l" t="t" r="r" b="b"/>
              <a:pathLst>
                <a:path w="12801" h="15775" extrusionOk="0">
                  <a:moveTo>
                    <a:pt x="10477" y="14220"/>
                  </a:moveTo>
                  <a:cubicBezTo>
                    <a:pt x="10478" y="14221"/>
                    <a:pt x="10479" y="14222"/>
                    <a:pt x="10480" y="14223"/>
                  </a:cubicBezTo>
                  <a:cubicBezTo>
                    <a:pt x="10479" y="14222"/>
                    <a:pt x="10478" y="14221"/>
                    <a:pt x="10477" y="14220"/>
                  </a:cubicBezTo>
                  <a:close/>
                  <a:moveTo>
                    <a:pt x="5672" y="1"/>
                  </a:moveTo>
                  <a:cubicBezTo>
                    <a:pt x="5585" y="1"/>
                    <a:pt x="5480" y="61"/>
                    <a:pt x="5410" y="122"/>
                  </a:cubicBezTo>
                  <a:cubicBezTo>
                    <a:pt x="5070" y="417"/>
                    <a:pt x="4730" y="727"/>
                    <a:pt x="4419" y="1038"/>
                  </a:cubicBezTo>
                  <a:cubicBezTo>
                    <a:pt x="4080" y="1363"/>
                    <a:pt x="3755" y="1718"/>
                    <a:pt x="3532" y="2116"/>
                  </a:cubicBezTo>
                  <a:cubicBezTo>
                    <a:pt x="3296" y="2530"/>
                    <a:pt x="3163" y="3003"/>
                    <a:pt x="3252" y="3476"/>
                  </a:cubicBezTo>
                  <a:cubicBezTo>
                    <a:pt x="3282" y="3728"/>
                    <a:pt x="3385" y="3979"/>
                    <a:pt x="3341" y="4215"/>
                  </a:cubicBezTo>
                  <a:cubicBezTo>
                    <a:pt x="3311" y="4422"/>
                    <a:pt x="3193" y="4600"/>
                    <a:pt x="3148" y="4792"/>
                  </a:cubicBezTo>
                  <a:cubicBezTo>
                    <a:pt x="3059" y="5191"/>
                    <a:pt x="3296" y="5591"/>
                    <a:pt x="3577" y="5900"/>
                  </a:cubicBezTo>
                  <a:cubicBezTo>
                    <a:pt x="3725" y="6034"/>
                    <a:pt x="4242" y="6433"/>
                    <a:pt x="4464" y="6610"/>
                  </a:cubicBezTo>
                  <a:cubicBezTo>
                    <a:pt x="4478" y="6935"/>
                    <a:pt x="4538" y="7438"/>
                    <a:pt x="4730" y="8147"/>
                  </a:cubicBezTo>
                  <a:cubicBezTo>
                    <a:pt x="4523" y="8399"/>
                    <a:pt x="4301" y="8679"/>
                    <a:pt x="4094" y="8975"/>
                  </a:cubicBezTo>
                  <a:cubicBezTo>
                    <a:pt x="4080" y="8990"/>
                    <a:pt x="4065" y="8990"/>
                    <a:pt x="4065" y="9004"/>
                  </a:cubicBezTo>
                  <a:cubicBezTo>
                    <a:pt x="3696" y="9522"/>
                    <a:pt x="3311" y="10128"/>
                    <a:pt x="2957" y="10794"/>
                  </a:cubicBezTo>
                  <a:lnTo>
                    <a:pt x="2779" y="10483"/>
                  </a:lnTo>
                  <a:cubicBezTo>
                    <a:pt x="2793" y="10409"/>
                    <a:pt x="2809" y="10321"/>
                    <a:pt x="2809" y="10157"/>
                  </a:cubicBezTo>
                  <a:cubicBezTo>
                    <a:pt x="2852" y="9582"/>
                    <a:pt x="2779" y="8975"/>
                    <a:pt x="2616" y="8413"/>
                  </a:cubicBezTo>
                  <a:cubicBezTo>
                    <a:pt x="2527" y="8118"/>
                    <a:pt x="2424" y="7822"/>
                    <a:pt x="2395" y="7526"/>
                  </a:cubicBezTo>
                  <a:cubicBezTo>
                    <a:pt x="2365" y="7187"/>
                    <a:pt x="2439" y="6817"/>
                    <a:pt x="2306" y="6507"/>
                  </a:cubicBezTo>
                  <a:cubicBezTo>
                    <a:pt x="2188" y="6226"/>
                    <a:pt x="1922" y="6019"/>
                    <a:pt x="1788" y="5753"/>
                  </a:cubicBezTo>
                  <a:cubicBezTo>
                    <a:pt x="1493" y="5132"/>
                    <a:pt x="1433" y="4319"/>
                    <a:pt x="1301" y="3654"/>
                  </a:cubicBezTo>
                  <a:cubicBezTo>
                    <a:pt x="1035" y="3772"/>
                    <a:pt x="887" y="4038"/>
                    <a:pt x="754" y="4290"/>
                  </a:cubicBezTo>
                  <a:cubicBezTo>
                    <a:pt x="592" y="4629"/>
                    <a:pt x="414" y="4954"/>
                    <a:pt x="266" y="5295"/>
                  </a:cubicBezTo>
                  <a:cubicBezTo>
                    <a:pt x="162" y="5546"/>
                    <a:pt x="59" y="5812"/>
                    <a:pt x="89" y="6078"/>
                  </a:cubicBezTo>
                  <a:cubicBezTo>
                    <a:pt x="103" y="6211"/>
                    <a:pt x="148" y="6330"/>
                    <a:pt x="162" y="6462"/>
                  </a:cubicBezTo>
                  <a:cubicBezTo>
                    <a:pt x="207" y="6965"/>
                    <a:pt x="0" y="7438"/>
                    <a:pt x="133" y="7956"/>
                  </a:cubicBezTo>
                  <a:cubicBezTo>
                    <a:pt x="178" y="8147"/>
                    <a:pt x="266" y="8325"/>
                    <a:pt x="325" y="8517"/>
                  </a:cubicBezTo>
                  <a:cubicBezTo>
                    <a:pt x="444" y="8931"/>
                    <a:pt x="399" y="9375"/>
                    <a:pt x="592" y="9759"/>
                  </a:cubicBezTo>
                  <a:cubicBezTo>
                    <a:pt x="769" y="10128"/>
                    <a:pt x="1153" y="10380"/>
                    <a:pt x="1552" y="10498"/>
                  </a:cubicBezTo>
                  <a:cubicBezTo>
                    <a:pt x="1777" y="10560"/>
                    <a:pt x="2044" y="10623"/>
                    <a:pt x="2292" y="10623"/>
                  </a:cubicBezTo>
                  <a:cubicBezTo>
                    <a:pt x="2337" y="10623"/>
                    <a:pt x="2381" y="10621"/>
                    <a:pt x="2424" y="10616"/>
                  </a:cubicBezTo>
                  <a:cubicBezTo>
                    <a:pt x="2498" y="10616"/>
                    <a:pt x="2557" y="10601"/>
                    <a:pt x="2616" y="10587"/>
                  </a:cubicBezTo>
                  <a:lnTo>
                    <a:pt x="2838" y="10985"/>
                  </a:lnTo>
                  <a:cubicBezTo>
                    <a:pt x="2852" y="10985"/>
                    <a:pt x="2852" y="11001"/>
                    <a:pt x="2852" y="11001"/>
                  </a:cubicBezTo>
                  <a:cubicBezTo>
                    <a:pt x="2188" y="12272"/>
                    <a:pt x="1597" y="13809"/>
                    <a:pt x="1183" y="15656"/>
                  </a:cubicBezTo>
                  <a:cubicBezTo>
                    <a:pt x="1167" y="15701"/>
                    <a:pt x="1197" y="15760"/>
                    <a:pt x="1256" y="15774"/>
                  </a:cubicBezTo>
                  <a:cubicBezTo>
                    <a:pt x="1315" y="15774"/>
                    <a:pt x="1360" y="15745"/>
                    <a:pt x="1374" y="15701"/>
                  </a:cubicBezTo>
                  <a:cubicBezTo>
                    <a:pt x="1508" y="15065"/>
                    <a:pt x="1670" y="14489"/>
                    <a:pt x="1847" y="13927"/>
                  </a:cubicBezTo>
                  <a:lnTo>
                    <a:pt x="2631" y="13557"/>
                  </a:lnTo>
                  <a:cubicBezTo>
                    <a:pt x="2927" y="13734"/>
                    <a:pt x="3725" y="14223"/>
                    <a:pt x="4035" y="14385"/>
                  </a:cubicBezTo>
                  <a:cubicBezTo>
                    <a:pt x="4245" y="14494"/>
                    <a:pt x="4500" y="14593"/>
                    <a:pt x="4734" y="14593"/>
                  </a:cubicBezTo>
                  <a:cubicBezTo>
                    <a:pt x="4879" y="14593"/>
                    <a:pt x="5016" y="14555"/>
                    <a:pt x="5129" y="14459"/>
                  </a:cubicBezTo>
                  <a:cubicBezTo>
                    <a:pt x="5203" y="14385"/>
                    <a:pt x="5247" y="14296"/>
                    <a:pt x="5336" y="14252"/>
                  </a:cubicBezTo>
                  <a:cubicBezTo>
                    <a:pt x="5410" y="14223"/>
                    <a:pt x="5513" y="14207"/>
                    <a:pt x="5602" y="14207"/>
                  </a:cubicBezTo>
                  <a:cubicBezTo>
                    <a:pt x="6149" y="14207"/>
                    <a:pt x="6711" y="14207"/>
                    <a:pt x="7243" y="14355"/>
                  </a:cubicBezTo>
                  <a:cubicBezTo>
                    <a:pt x="7582" y="14452"/>
                    <a:pt x="7921" y="14619"/>
                    <a:pt x="8260" y="14619"/>
                  </a:cubicBezTo>
                  <a:cubicBezTo>
                    <a:pt x="8335" y="14619"/>
                    <a:pt x="8410" y="14611"/>
                    <a:pt x="8485" y="14592"/>
                  </a:cubicBezTo>
                  <a:cubicBezTo>
                    <a:pt x="8692" y="14548"/>
                    <a:pt x="8883" y="14414"/>
                    <a:pt x="9090" y="14312"/>
                  </a:cubicBezTo>
                  <a:cubicBezTo>
                    <a:pt x="9297" y="14207"/>
                    <a:pt x="9563" y="14119"/>
                    <a:pt x="9785" y="14105"/>
                  </a:cubicBezTo>
                  <a:cubicBezTo>
                    <a:pt x="9887" y="14105"/>
                    <a:pt x="10419" y="14147"/>
                    <a:pt x="10477" y="14220"/>
                  </a:cubicBezTo>
                  <a:lnTo>
                    <a:pt x="10477" y="14220"/>
                  </a:lnTo>
                  <a:cubicBezTo>
                    <a:pt x="10212" y="13836"/>
                    <a:pt x="9932" y="13467"/>
                    <a:pt x="9622" y="13114"/>
                  </a:cubicBezTo>
                  <a:cubicBezTo>
                    <a:pt x="9474" y="12936"/>
                    <a:pt x="9312" y="12759"/>
                    <a:pt x="9090" y="12656"/>
                  </a:cubicBezTo>
                  <a:cubicBezTo>
                    <a:pt x="8765" y="12479"/>
                    <a:pt x="8366" y="12522"/>
                    <a:pt x="8026" y="12375"/>
                  </a:cubicBezTo>
                  <a:cubicBezTo>
                    <a:pt x="7701" y="12256"/>
                    <a:pt x="7464" y="12006"/>
                    <a:pt x="7198" y="11799"/>
                  </a:cubicBezTo>
                  <a:cubicBezTo>
                    <a:pt x="6937" y="11595"/>
                    <a:pt x="6708" y="11506"/>
                    <a:pt x="6447" y="11506"/>
                  </a:cubicBezTo>
                  <a:cubicBezTo>
                    <a:pt x="6310" y="11506"/>
                    <a:pt x="6165" y="11531"/>
                    <a:pt x="6001" y="11576"/>
                  </a:cubicBezTo>
                  <a:cubicBezTo>
                    <a:pt x="5733" y="11661"/>
                    <a:pt x="5478" y="11800"/>
                    <a:pt x="5198" y="11800"/>
                  </a:cubicBezTo>
                  <a:cubicBezTo>
                    <a:pt x="5185" y="11800"/>
                    <a:pt x="5172" y="11799"/>
                    <a:pt x="5158" y="11799"/>
                  </a:cubicBezTo>
                  <a:cubicBezTo>
                    <a:pt x="4922" y="11783"/>
                    <a:pt x="4715" y="11665"/>
                    <a:pt x="4478" y="11636"/>
                  </a:cubicBezTo>
                  <a:cubicBezTo>
                    <a:pt x="4450" y="11633"/>
                    <a:pt x="4423" y="11632"/>
                    <a:pt x="4395" y="11632"/>
                  </a:cubicBezTo>
                  <a:cubicBezTo>
                    <a:pt x="3969" y="11632"/>
                    <a:pt x="3573" y="11939"/>
                    <a:pt x="3296" y="12272"/>
                  </a:cubicBezTo>
                  <a:cubicBezTo>
                    <a:pt x="3148" y="12449"/>
                    <a:pt x="2764" y="13070"/>
                    <a:pt x="2602" y="13350"/>
                  </a:cubicBezTo>
                  <a:lnTo>
                    <a:pt x="1936" y="13675"/>
                  </a:lnTo>
                  <a:cubicBezTo>
                    <a:pt x="2572" y="11769"/>
                    <a:pt x="3400" y="10276"/>
                    <a:pt x="4212" y="9138"/>
                  </a:cubicBezTo>
                  <a:lnTo>
                    <a:pt x="4892" y="9049"/>
                  </a:lnTo>
                  <a:cubicBezTo>
                    <a:pt x="5099" y="9330"/>
                    <a:pt x="5572" y="9936"/>
                    <a:pt x="5824" y="10143"/>
                  </a:cubicBezTo>
                  <a:cubicBezTo>
                    <a:pt x="6051" y="10319"/>
                    <a:pt x="6320" y="10484"/>
                    <a:pt x="6604" y="10484"/>
                  </a:cubicBezTo>
                  <a:cubicBezTo>
                    <a:pt x="6654" y="10484"/>
                    <a:pt x="6704" y="10479"/>
                    <a:pt x="6755" y="10468"/>
                  </a:cubicBezTo>
                  <a:cubicBezTo>
                    <a:pt x="7095" y="10394"/>
                    <a:pt x="7332" y="10098"/>
                    <a:pt x="7671" y="10055"/>
                  </a:cubicBezTo>
                  <a:cubicBezTo>
                    <a:pt x="7702" y="10050"/>
                    <a:pt x="7733" y="10048"/>
                    <a:pt x="7764" y="10048"/>
                  </a:cubicBezTo>
                  <a:cubicBezTo>
                    <a:pt x="8137" y="10048"/>
                    <a:pt x="8456" y="10361"/>
                    <a:pt x="8824" y="10498"/>
                  </a:cubicBezTo>
                  <a:cubicBezTo>
                    <a:pt x="8979" y="10556"/>
                    <a:pt x="9138" y="10577"/>
                    <a:pt x="9301" y="10577"/>
                  </a:cubicBezTo>
                  <a:cubicBezTo>
                    <a:pt x="9761" y="10577"/>
                    <a:pt x="10247" y="10405"/>
                    <a:pt x="10716" y="10394"/>
                  </a:cubicBezTo>
                  <a:cubicBezTo>
                    <a:pt x="10918" y="10394"/>
                    <a:pt x="11110" y="10427"/>
                    <a:pt x="11309" y="10427"/>
                  </a:cubicBezTo>
                  <a:cubicBezTo>
                    <a:pt x="11343" y="10427"/>
                    <a:pt x="11377" y="10426"/>
                    <a:pt x="11411" y="10423"/>
                  </a:cubicBezTo>
                  <a:cubicBezTo>
                    <a:pt x="11648" y="10394"/>
                    <a:pt x="11884" y="10321"/>
                    <a:pt x="12032" y="10128"/>
                  </a:cubicBezTo>
                  <a:cubicBezTo>
                    <a:pt x="11692" y="9641"/>
                    <a:pt x="11352" y="9152"/>
                    <a:pt x="11012" y="8650"/>
                  </a:cubicBezTo>
                  <a:cubicBezTo>
                    <a:pt x="10792" y="8348"/>
                    <a:pt x="10510" y="8008"/>
                    <a:pt x="10139" y="8008"/>
                  </a:cubicBezTo>
                  <a:cubicBezTo>
                    <a:pt x="10110" y="8008"/>
                    <a:pt x="10081" y="8010"/>
                    <a:pt x="10051" y="8015"/>
                  </a:cubicBezTo>
                  <a:cubicBezTo>
                    <a:pt x="9845" y="8044"/>
                    <a:pt x="9667" y="8192"/>
                    <a:pt x="9474" y="8236"/>
                  </a:cubicBezTo>
                  <a:cubicBezTo>
                    <a:pt x="9413" y="8251"/>
                    <a:pt x="9353" y="8258"/>
                    <a:pt x="9293" y="8258"/>
                  </a:cubicBezTo>
                  <a:cubicBezTo>
                    <a:pt x="8842" y="8258"/>
                    <a:pt x="8453" y="7853"/>
                    <a:pt x="7982" y="7749"/>
                  </a:cubicBezTo>
                  <a:cubicBezTo>
                    <a:pt x="7889" y="7726"/>
                    <a:pt x="7795" y="7716"/>
                    <a:pt x="7699" y="7716"/>
                  </a:cubicBezTo>
                  <a:cubicBezTo>
                    <a:pt x="7356" y="7716"/>
                    <a:pt x="7005" y="7846"/>
                    <a:pt x="6681" y="7985"/>
                  </a:cubicBezTo>
                  <a:cubicBezTo>
                    <a:pt x="6327" y="8133"/>
                    <a:pt x="5306" y="8665"/>
                    <a:pt x="4937" y="8857"/>
                  </a:cubicBezTo>
                  <a:lnTo>
                    <a:pt x="4376" y="8916"/>
                  </a:lnTo>
                  <a:cubicBezTo>
                    <a:pt x="4760" y="8413"/>
                    <a:pt x="5129" y="7970"/>
                    <a:pt x="5469" y="7615"/>
                  </a:cubicBezTo>
                  <a:cubicBezTo>
                    <a:pt x="5913" y="7142"/>
                    <a:pt x="6341" y="6758"/>
                    <a:pt x="6725" y="6448"/>
                  </a:cubicBezTo>
                  <a:cubicBezTo>
                    <a:pt x="6745" y="6453"/>
                    <a:pt x="6770" y="6454"/>
                    <a:pt x="6799" y="6454"/>
                  </a:cubicBezTo>
                  <a:cubicBezTo>
                    <a:pt x="6857" y="6454"/>
                    <a:pt x="6932" y="6448"/>
                    <a:pt x="7021" y="6448"/>
                  </a:cubicBezTo>
                  <a:cubicBezTo>
                    <a:pt x="7598" y="6389"/>
                    <a:pt x="8189" y="6226"/>
                    <a:pt x="8721" y="5989"/>
                  </a:cubicBezTo>
                  <a:cubicBezTo>
                    <a:pt x="9001" y="5871"/>
                    <a:pt x="9268" y="5723"/>
                    <a:pt x="9563" y="5650"/>
                  </a:cubicBezTo>
                  <a:cubicBezTo>
                    <a:pt x="9904" y="5561"/>
                    <a:pt x="10273" y="5591"/>
                    <a:pt x="10554" y="5413"/>
                  </a:cubicBezTo>
                  <a:cubicBezTo>
                    <a:pt x="10820" y="5250"/>
                    <a:pt x="10982" y="4954"/>
                    <a:pt x="11234" y="4777"/>
                  </a:cubicBezTo>
                  <a:cubicBezTo>
                    <a:pt x="11470" y="4629"/>
                    <a:pt x="11751" y="4586"/>
                    <a:pt x="12017" y="4481"/>
                  </a:cubicBezTo>
                  <a:cubicBezTo>
                    <a:pt x="12150" y="4438"/>
                    <a:pt x="12801" y="4038"/>
                    <a:pt x="12564" y="3846"/>
                  </a:cubicBezTo>
                  <a:cubicBezTo>
                    <a:pt x="12328" y="3683"/>
                    <a:pt x="12091" y="3506"/>
                    <a:pt x="11810" y="3417"/>
                  </a:cubicBezTo>
                  <a:cubicBezTo>
                    <a:pt x="11677" y="3358"/>
                    <a:pt x="11530" y="3344"/>
                    <a:pt x="11382" y="3269"/>
                  </a:cubicBezTo>
                  <a:cubicBezTo>
                    <a:pt x="11202" y="3192"/>
                    <a:pt x="11004" y="3165"/>
                    <a:pt x="10799" y="3165"/>
                  </a:cubicBezTo>
                  <a:cubicBezTo>
                    <a:pt x="10416" y="3165"/>
                    <a:pt x="10009" y="3260"/>
                    <a:pt x="9652" y="3299"/>
                  </a:cubicBezTo>
                  <a:cubicBezTo>
                    <a:pt x="9356" y="3329"/>
                    <a:pt x="9076" y="3358"/>
                    <a:pt x="8810" y="3462"/>
                  </a:cubicBezTo>
                  <a:cubicBezTo>
                    <a:pt x="8617" y="3551"/>
                    <a:pt x="8455" y="3654"/>
                    <a:pt x="8278" y="3742"/>
                  </a:cubicBezTo>
                  <a:cubicBezTo>
                    <a:pt x="7893" y="3920"/>
                    <a:pt x="7435" y="3935"/>
                    <a:pt x="7095" y="4172"/>
                  </a:cubicBezTo>
                  <a:cubicBezTo>
                    <a:pt x="6741" y="4408"/>
                    <a:pt x="6548" y="4822"/>
                    <a:pt x="6504" y="5236"/>
                  </a:cubicBezTo>
                  <a:cubicBezTo>
                    <a:pt x="6459" y="5516"/>
                    <a:pt x="6445" y="5841"/>
                    <a:pt x="6504" y="6123"/>
                  </a:cubicBezTo>
                  <a:cubicBezTo>
                    <a:pt x="6534" y="6211"/>
                    <a:pt x="6548" y="6271"/>
                    <a:pt x="6563" y="6314"/>
                  </a:cubicBezTo>
                  <a:cubicBezTo>
                    <a:pt x="6193" y="6625"/>
                    <a:pt x="5779" y="7010"/>
                    <a:pt x="5336" y="7467"/>
                  </a:cubicBezTo>
                  <a:cubicBezTo>
                    <a:pt x="5188" y="7615"/>
                    <a:pt x="5040" y="7792"/>
                    <a:pt x="4878" y="7970"/>
                  </a:cubicBezTo>
                  <a:cubicBezTo>
                    <a:pt x="4715" y="7319"/>
                    <a:pt x="4671" y="6862"/>
                    <a:pt x="4656" y="6566"/>
                  </a:cubicBezTo>
                  <a:cubicBezTo>
                    <a:pt x="4863" y="6314"/>
                    <a:pt x="5336" y="5709"/>
                    <a:pt x="5499" y="5457"/>
                  </a:cubicBezTo>
                  <a:cubicBezTo>
                    <a:pt x="5676" y="5161"/>
                    <a:pt x="5854" y="4792"/>
                    <a:pt x="5661" y="4511"/>
                  </a:cubicBezTo>
                  <a:cubicBezTo>
                    <a:pt x="5617" y="4438"/>
                    <a:pt x="5543" y="4379"/>
                    <a:pt x="5513" y="4304"/>
                  </a:cubicBezTo>
                  <a:cubicBezTo>
                    <a:pt x="5484" y="4231"/>
                    <a:pt x="5484" y="4156"/>
                    <a:pt x="5499" y="4083"/>
                  </a:cubicBezTo>
                  <a:cubicBezTo>
                    <a:pt x="5543" y="3595"/>
                    <a:pt x="5602" y="3107"/>
                    <a:pt x="5779" y="2649"/>
                  </a:cubicBezTo>
                  <a:cubicBezTo>
                    <a:pt x="5927" y="2309"/>
                    <a:pt x="6149" y="1969"/>
                    <a:pt x="6104" y="1600"/>
                  </a:cubicBezTo>
                  <a:cubicBezTo>
                    <a:pt x="6075" y="1407"/>
                    <a:pt x="5986" y="1230"/>
                    <a:pt x="5913" y="1052"/>
                  </a:cubicBezTo>
                  <a:cubicBezTo>
                    <a:pt x="5824" y="816"/>
                    <a:pt x="5795" y="550"/>
                    <a:pt x="5824" y="299"/>
                  </a:cubicBezTo>
                  <a:cubicBezTo>
                    <a:pt x="5838" y="210"/>
                    <a:pt x="5838" y="122"/>
                    <a:pt x="5779" y="47"/>
                  </a:cubicBezTo>
                  <a:cubicBezTo>
                    <a:pt x="5751" y="14"/>
                    <a:pt x="5713" y="1"/>
                    <a:pt x="5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3"/>
            <p:cNvSpPr/>
            <p:nvPr/>
          </p:nvSpPr>
          <p:spPr>
            <a:xfrm>
              <a:off x="10576123" y="2992100"/>
              <a:ext cx="1589989" cy="1968986"/>
            </a:xfrm>
            <a:custGeom>
              <a:avLst/>
              <a:gdLst/>
              <a:ahLst/>
              <a:cxnLst/>
              <a:rect l="l" t="t" r="r" b="b"/>
              <a:pathLst>
                <a:path w="13643" h="16895" extrusionOk="0">
                  <a:moveTo>
                    <a:pt x="11264" y="4287"/>
                  </a:moveTo>
                  <a:cubicBezTo>
                    <a:pt x="11352" y="4287"/>
                    <a:pt x="11411" y="4287"/>
                    <a:pt x="11470" y="4301"/>
                  </a:cubicBezTo>
                  <a:cubicBezTo>
                    <a:pt x="11544" y="4317"/>
                    <a:pt x="11589" y="4331"/>
                    <a:pt x="11632" y="4346"/>
                  </a:cubicBezTo>
                  <a:cubicBezTo>
                    <a:pt x="11751" y="4390"/>
                    <a:pt x="11839" y="4420"/>
                    <a:pt x="11928" y="4449"/>
                  </a:cubicBezTo>
                  <a:cubicBezTo>
                    <a:pt x="12003" y="4465"/>
                    <a:pt x="12062" y="4479"/>
                    <a:pt x="12105" y="4494"/>
                  </a:cubicBezTo>
                  <a:cubicBezTo>
                    <a:pt x="12146" y="4508"/>
                    <a:pt x="12187" y="4524"/>
                    <a:pt x="12228" y="4546"/>
                  </a:cubicBezTo>
                  <a:lnTo>
                    <a:pt x="12228" y="4546"/>
                  </a:lnTo>
                  <a:cubicBezTo>
                    <a:pt x="12198" y="4555"/>
                    <a:pt x="12167" y="4567"/>
                    <a:pt x="12135" y="4583"/>
                  </a:cubicBezTo>
                  <a:cubicBezTo>
                    <a:pt x="12032" y="4597"/>
                    <a:pt x="11914" y="4642"/>
                    <a:pt x="11796" y="4686"/>
                  </a:cubicBezTo>
                  <a:cubicBezTo>
                    <a:pt x="11737" y="4701"/>
                    <a:pt x="11662" y="4731"/>
                    <a:pt x="11603" y="4760"/>
                  </a:cubicBezTo>
                  <a:cubicBezTo>
                    <a:pt x="11530" y="4790"/>
                    <a:pt x="11455" y="4834"/>
                    <a:pt x="11396" y="4878"/>
                  </a:cubicBezTo>
                  <a:cubicBezTo>
                    <a:pt x="11293" y="4952"/>
                    <a:pt x="11204" y="5026"/>
                    <a:pt x="11130" y="5100"/>
                  </a:cubicBezTo>
                  <a:cubicBezTo>
                    <a:pt x="11086" y="5145"/>
                    <a:pt x="11041" y="5204"/>
                    <a:pt x="10997" y="5247"/>
                  </a:cubicBezTo>
                  <a:cubicBezTo>
                    <a:pt x="10938" y="5307"/>
                    <a:pt x="10879" y="5366"/>
                    <a:pt x="10850" y="5411"/>
                  </a:cubicBezTo>
                  <a:cubicBezTo>
                    <a:pt x="10820" y="5425"/>
                    <a:pt x="10805" y="5440"/>
                    <a:pt x="10791" y="5454"/>
                  </a:cubicBezTo>
                  <a:cubicBezTo>
                    <a:pt x="10775" y="5470"/>
                    <a:pt x="10761" y="5484"/>
                    <a:pt x="10746" y="5484"/>
                  </a:cubicBezTo>
                  <a:cubicBezTo>
                    <a:pt x="10716" y="5499"/>
                    <a:pt x="10686" y="5513"/>
                    <a:pt x="10643" y="5529"/>
                  </a:cubicBezTo>
                  <a:cubicBezTo>
                    <a:pt x="10598" y="5543"/>
                    <a:pt x="10554" y="5558"/>
                    <a:pt x="10509" y="5558"/>
                  </a:cubicBezTo>
                  <a:cubicBezTo>
                    <a:pt x="10436" y="5573"/>
                    <a:pt x="10347" y="5588"/>
                    <a:pt x="10243" y="5602"/>
                  </a:cubicBezTo>
                  <a:cubicBezTo>
                    <a:pt x="10140" y="5618"/>
                    <a:pt x="10036" y="5632"/>
                    <a:pt x="9904" y="5661"/>
                  </a:cubicBezTo>
                  <a:cubicBezTo>
                    <a:pt x="9711" y="5706"/>
                    <a:pt x="9534" y="5780"/>
                    <a:pt x="9386" y="5854"/>
                  </a:cubicBezTo>
                  <a:cubicBezTo>
                    <a:pt x="9224" y="5913"/>
                    <a:pt x="9090" y="5986"/>
                    <a:pt x="8972" y="6046"/>
                  </a:cubicBezTo>
                  <a:cubicBezTo>
                    <a:pt x="8508" y="6242"/>
                    <a:pt x="8004" y="6386"/>
                    <a:pt x="7510" y="6438"/>
                  </a:cubicBezTo>
                  <a:lnTo>
                    <a:pt x="7510" y="6438"/>
                  </a:lnTo>
                  <a:cubicBezTo>
                    <a:pt x="7510" y="6430"/>
                    <a:pt x="7509" y="6423"/>
                    <a:pt x="7509" y="6416"/>
                  </a:cubicBezTo>
                  <a:cubicBezTo>
                    <a:pt x="7494" y="6357"/>
                    <a:pt x="7494" y="6297"/>
                    <a:pt x="7494" y="6238"/>
                  </a:cubicBezTo>
                  <a:cubicBezTo>
                    <a:pt x="7494" y="6120"/>
                    <a:pt x="7509" y="5986"/>
                    <a:pt x="7523" y="5868"/>
                  </a:cubicBezTo>
                  <a:cubicBezTo>
                    <a:pt x="7539" y="5795"/>
                    <a:pt x="7553" y="5720"/>
                    <a:pt x="7568" y="5661"/>
                  </a:cubicBezTo>
                  <a:cubicBezTo>
                    <a:pt x="7612" y="5558"/>
                    <a:pt x="7657" y="5454"/>
                    <a:pt x="7701" y="5381"/>
                  </a:cubicBezTo>
                  <a:cubicBezTo>
                    <a:pt x="7730" y="5336"/>
                    <a:pt x="7760" y="5307"/>
                    <a:pt x="7789" y="5277"/>
                  </a:cubicBezTo>
                  <a:cubicBezTo>
                    <a:pt x="7819" y="5247"/>
                    <a:pt x="7849" y="5218"/>
                    <a:pt x="7878" y="5204"/>
                  </a:cubicBezTo>
                  <a:cubicBezTo>
                    <a:pt x="7923" y="5174"/>
                    <a:pt x="7982" y="5145"/>
                    <a:pt x="8041" y="5115"/>
                  </a:cubicBezTo>
                  <a:cubicBezTo>
                    <a:pt x="8100" y="5100"/>
                    <a:pt x="8160" y="5070"/>
                    <a:pt x="8219" y="5056"/>
                  </a:cubicBezTo>
                  <a:cubicBezTo>
                    <a:pt x="8322" y="5026"/>
                    <a:pt x="8440" y="4997"/>
                    <a:pt x="8573" y="4952"/>
                  </a:cubicBezTo>
                  <a:cubicBezTo>
                    <a:pt x="8692" y="4922"/>
                    <a:pt x="8839" y="4878"/>
                    <a:pt x="8987" y="4804"/>
                  </a:cubicBezTo>
                  <a:cubicBezTo>
                    <a:pt x="9106" y="4760"/>
                    <a:pt x="9208" y="4701"/>
                    <a:pt x="9297" y="4642"/>
                  </a:cubicBezTo>
                  <a:cubicBezTo>
                    <a:pt x="9372" y="4597"/>
                    <a:pt x="9445" y="4567"/>
                    <a:pt x="9504" y="4538"/>
                  </a:cubicBezTo>
                  <a:cubicBezTo>
                    <a:pt x="9579" y="4508"/>
                    <a:pt x="9667" y="4479"/>
                    <a:pt x="9785" y="4465"/>
                  </a:cubicBezTo>
                  <a:cubicBezTo>
                    <a:pt x="9904" y="4435"/>
                    <a:pt x="10036" y="4420"/>
                    <a:pt x="10170" y="4405"/>
                  </a:cubicBezTo>
                  <a:cubicBezTo>
                    <a:pt x="10273" y="4405"/>
                    <a:pt x="10377" y="4390"/>
                    <a:pt x="10480" y="4376"/>
                  </a:cubicBezTo>
                  <a:cubicBezTo>
                    <a:pt x="10627" y="4346"/>
                    <a:pt x="10761" y="4331"/>
                    <a:pt x="10893" y="4317"/>
                  </a:cubicBezTo>
                  <a:cubicBezTo>
                    <a:pt x="11027" y="4301"/>
                    <a:pt x="11159" y="4287"/>
                    <a:pt x="11264" y="4287"/>
                  </a:cubicBezTo>
                  <a:close/>
                  <a:moveTo>
                    <a:pt x="5786" y="1510"/>
                  </a:moveTo>
                  <a:cubicBezTo>
                    <a:pt x="5807" y="1609"/>
                    <a:pt x="5834" y="1708"/>
                    <a:pt x="5868" y="1804"/>
                  </a:cubicBezTo>
                  <a:cubicBezTo>
                    <a:pt x="5883" y="1863"/>
                    <a:pt x="5913" y="1907"/>
                    <a:pt x="5927" y="1966"/>
                  </a:cubicBezTo>
                  <a:cubicBezTo>
                    <a:pt x="5957" y="2025"/>
                    <a:pt x="5986" y="2084"/>
                    <a:pt x="6001" y="2143"/>
                  </a:cubicBezTo>
                  <a:cubicBezTo>
                    <a:pt x="6016" y="2188"/>
                    <a:pt x="6016" y="2218"/>
                    <a:pt x="6031" y="2232"/>
                  </a:cubicBezTo>
                  <a:lnTo>
                    <a:pt x="6031" y="2262"/>
                  </a:lnTo>
                  <a:cubicBezTo>
                    <a:pt x="6031" y="2291"/>
                    <a:pt x="6016" y="2321"/>
                    <a:pt x="6016" y="2366"/>
                  </a:cubicBezTo>
                  <a:cubicBezTo>
                    <a:pt x="6001" y="2439"/>
                    <a:pt x="5957" y="2528"/>
                    <a:pt x="5913" y="2632"/>
                  </a:cubicBezTo>
                  <a:cubicBezTo>
                    <a:pt x="5868" y="2735"/>
                    <a:pt x="5795" y="2853"/>
                    <a:pt x="5735" y="3001"/>
                  </a:cubicBezTo>
                  <a:cubicBezTo>
                    <a:pt x="5631" y="3267"/>
                    <a:pt x="5558" y="3548"/>
                    <a:pt x="5513" y="3814"/>
                  </a:cubicBezTo>
                  <a:cubicBezTo>
                    <a:pt x="5469" y="4080"/>
                    <a:pt x="5440" y="4331"/>
                    <a:pt x="5410" y="4583"/>
                  </a:cubicBezTo>
                  <a:lnTo>
                    <a:pt x="5410" y="4745"/>
                  </a:lnTo>
                  <a:lnTo>
                    <a:pt x="5410" y="4893"/>
                  </a:lnTo>
                  <a:cubicBezTo>
                    <a:pt x="5424" y="4938"/>
                    <a:pt x="5440" y="5011"/>
                    <a:pt x="5469" y="5070"/>
                  </a:cubicBezTo>
                  <a:cubicBezTo>
                    <a:pt x="5484" y="5129"/>
                    <a:pt x="5513" y="5188"/>
                    <a:pt x="5543" y="5233"/>
                  </a:cubicBezTo>
                  <a:cubicBezTo>
                    <a:pt x="5572" y="5263"/>
                    <a:pt x="5588" y="5292"/>
                    <a:pt x="5602" y="5307"/>
                  </a:cubicBezTo>
                  <a:cubicBezTo>
                    <a:pt x="5631" y="5336"/>
                    <a:pt x="5661" y="5366"/>
                    <a:pt x="5661" y="5381"/>
                  </a:cubicBezTo>
                  <a:lnTo>
                    <a:pt x="5661" y="5395"/>
                  </a:lnTo>
                  <a:cubicBezTo>
                    <a:pt x="5647" y="5425"/>
                    <a:pt x="5631" y="5470"/>
                    <a:pt x="5602" y="5529"/>
                  </a:cubicBezTo>
                  <a:cubicBezTo>
                    <a:pt x="5572" y="5588"/>
                    <a:pt x="5543" y="5647"/>
                    <a:pt x="5499" y="5706"/>
                  </a:cubicBezTo>
                  <a:cubicBezTo>
                    <a:pt x="5484" y="5736"/>
                    <a:pt x="5469" y="5765"/>
                    <a:pt x="5440" y="5795"/>
                  </a:cubicBezTo>
                  <a:cubicBezTo>
                    <a:pt x="5395" y="5868"/>
                    <a:pt x="5336" y="5943"/>
                    <a:pt x="5262" y="6031"/>
                  </a:cubicBezTo>
                  <a:cubicBezTo>
                    <a:pt x="5174" y="6164"/>
                    <a:pt x="5055" y="6312"/>
                    <a:pt x="4951" y="6445"/>
                  </a:cubicBezTo>
                  <a:cubicBezTo>
                    <a:pt x="4947" y="6450"/>
                    <a:pt x="4944" y="6455"/>
                    <a:pt x="4940" y="6460"/>
                  </a:cubicBezTo>
                  <a:lnTo>
                    <a:pt x="4940" y="6460"/>
                  </a:lnTo>
                  <a:cubicBezTo>
                    <a:pt x="4895" y="6426"/>
                    <a:pt x="4849" y="6391"/>
                    <a:pt x="4804" y="6357"/>
                  </a:cubicBezTo>
                  <a:cubicBezTo>
                    <a:pt x="4730" y="6297"/>
                    <a:pt x="4642" y="6223"/>
                    <a:pt x="4582" y="6179"/>
                  </a:cubicBezTo>
                  <a:cubicBezTo>
                    <a:pt x="4553" y="6150"/>
                    <a:pt x="4523" y="6120"/>
                    <a:pt x="4494" y="6105"/>
                  </a:cubicBezTo>
                  <a:cubicBezTo>
                    <a:pt x="4494" y="6091"/>
                    <a:pt x="4478" y="6091"/>
                    <a:pt x="4478" y="6075"/>
                  </a:cubicBezTo>
                  <a:cubicBezTo>
                    <a:pt x="4464" y="6075"/>
                    <a:pt x="4464" y="6061"/>
                    <a:pt x="4464" y="6061"/>
                  </a:cubicBezTo>
                  <a:cubicBezTo>
                    <a:pt x="4419" y="6016"/>
                    <a:pt x="4376" y="5972"/>
                    <a:pt x="4331" y="5913"/>
                  </a:cubicBezTo>
                  <a:cubicBezTo>
                    <a:pt x="4271" y="5839"/>
                    <a:pt x="4228" y="5765"/>
                    <a:pt x="4198" y="5691"/>
                  </a:cubicBezTo>
                  <a:cubicBezTo>
                    <a:pt x="4183" y="5661"/>
                    <a:pt x="4183" y="5632"/>
                    <a:pt x="4169" y="5602"/>
                  </a:cubicBezTo>
                  <a:lnTo>
                    <a:pt x="4169" y="5529"/>
                  </a:lnTo>
                  <a:lnTo>
                    <a:pt x="4169" y="5470"/>
                  </a:lnTo>
                  <a:cubicBezTo>
                    <a:pt x="4169" y="5470"/>
                    <a:pt x="4183" y="5440"/>
                    <a:pt x="4183" y="5411"/>
                  </a:cubicBezTo>
                  <a:lnTo>
                    <a:pt x="4228" y="5322"/>
                  </a:lnTo>
                  <a:cubicBezTo>
                    <a:pt x="4242" y="5277"/>
                    <a:pt x="4271" y="5218"/>
                    <a:pt x="4301" y="5145"/>
                  </a:cubicBezTo>
                  <a:cubicBezTo>
                    <a:pt x="4331" y="5070"/>
                    <a:pt x="4360" y="4981"/>
                    <a:pt x="4376" y="4878"/>
                  </a:cubicBezTo>
                  <a:cubicBezTo>
                    <a:pt x="4390" y="4804"/>
                    <a:pt x="4390" y="4731"/>
                    <a:pt x="4390" y="4656"/>
                  </a:cubicBezTo>
                  <a:cubicBezTo>
                    <a:pt x="4390" y="4567"/>
                    <a:pt x="4376" y="4494"/>
                    <a:pt x="4376" y="4420"/>
                  </a:cubicBezTo>
                  <a:cubicBezTo>
                    <a:pt x="4360" y="4317"/>
                    <a:pt x="4331" y="4213"/>
                    <a:pt x="4316" y="4139"/>
                  </a:cubicBezTo>
                  <a:cubicBezTo>
                    <a:pt x="4287" y="4051"/>
                    <a:pt x="4271" y="3992"/>
                    <a:pt x="4271" y="3932"/>
                  </a:cubicBezTo>
                  <a:cubicBezTo>
                    <a:pt x="4257" y="3888"/>
                    <a:pt x="4257" y="3814"/>
                    <a:pt x="4257" y="3755"/>
                  </a:cubicBezTo>
                  <a:cubicBezTo>
                    <a:pt x="4257" y="3637"/>
                    <a:pt x="4271" y="3503"/>
                    <a:pt x="4316" y="3355"/>
                  </a:cubicBezTo>
                  <a:cubicBezTo>
                    <a:pt x="4360" y="3223"/>
                    <a:pt x="4419" y="3089"/>
                    <a:pt x="4494" y="2957"/>
                  </a:cubicBezTo>
                  <a:cubicBezTo>
                    <a:pt x="4582" y="2794"/>
                    <a:pt x="4701" y="2632"/>
                    <a:pt x="4833" y="2469"/>
                  </a:cubicBezTo>
                  <a:cubicBezTo>
                    <a:pt x="4967" y="2307"/>
                    <a:pt x="5129" y="2159"/>
                    <a:pt x="5277" y="1996"/>
                  </a:cubicBezTo>
                  <a:cubicBezTo>
                    <a:pt x="5443" y="1830"/>
                    <a:pt x="5613" y="1668"/>
                    <a:pt x="5786" y="1510"/>
                  </a:cubicBezTo>
                  <a:close/>
                  <a:moveTo>
                    <a:pt x="6386" y="6400"/>
                  </a:moveTo>
                  <a:lnTo>
                    <a:pt x="6386" y="6519"/>
                  </a:lnTo>
                  <a:cubicBezTo>
                    <a:pt x="6394" y="6569"/>
                    <a:pt x="6402" y="6624"/>
                    <a:pt x="6411" y="6678"/>
                  </a:cubicBezTo>
                  <a:lnTo>
                    <a:pt x="6411" y="6678"/>
                  </a:lnTo>
                  <a:cubicBezTo>
                    <a:pt x="6186" y="6875"/>
                    <a:pt x="5947" y="7094"/>
                    <a:pt x="5700" y="7335"/>
                  </a:cubicBezTo>
                  <a:lnTo>
                    <a:pt x="5700" y="7335"/>
                  </a:lnTo>
                  <a:cubicBezTo>
                    <a:pt x="5700" y="7328"/>
                    <a:pt x="5699" y="7321"/>
                    <a:pt x="5699" y="7313"/>
                  </a:cubicBezTo>
                  <a:lnTo>
                    <a:pt x="5699" y="7313"/>
                  </a:lnTo>
                  <a:cubicBezTo>
                    <a:pt x="5789" y="7193"/>
                    <a:pt x="5895" y="7048"/>
                    <a:pt x="6001" y="6903"/>
                  </a:cubicBezTo>
                  <a:cubicBezTo>
                    <a:pt x="6090" y="6800"/>
                    <a:pt x="6179" y="6682"/>
                    <a:pt x="6252" y="6593"/>
                  </a:cubicBezTo>
                  <a:cubicBezTo>
                    <a:pt x="6282" y="6534"/>
                    <a:pt x="6327" y="6489"/>
                    <a:pt x="6356" y="6445"/>
                  </a:cubicBezTo>
                  <a:cubicBezTo>
                    <a:pt x="6366" y="6430"/>
                    <a:pt x="6376" y="6415"/>
                    <a:pt x="6386" y="6400"/>
                  </a:cubicBezTo>
                  <a:close/>
                  <a:moveTo>
                    <a:pt x="8189" y="8824"/>
                  </a:moveTo>
                  <a:cubicBezTo>
                    <a:pt x="8248" y="8824"/>
                    <a:pt x="8292" y="8840"/>
                    <a:pt x="8337" y="8840"/>
                  </a:cubicBezTo>
                  <a:cubicBezTo>
                    <a:pt x="8366" y="8854"/>
                    <a:pt x="8396" y="8869"/>
                    <a:pt x="8426" y="8869"/>
                  </a:cubicBezTo>
                  <a:cubicBezTo>
                    <a:pt x="8499" y="8899"/>
                    <a:pt x="8573" y="8943"/>
                    <a:pt x="8662" y="8988"/>
                  </a:cubicBezTo>
                  <a:cubicBezTo>
                    <a:pt x="8721" y="9017"/>
                    <a:pt x="8795" y="9061"/>
                    <a:pt x="8869" y="9106"/>
                  </a:cubicBezTo>
                  <a:cubicBezTo>
                    <a:pt x="8972" y="9165"/>
                    <a:pt x="9106" y="9224"/>
                    <a:pt x="9253" y="9283"/>
                  </a:cubicBezTo>
                  <a:cubicBezTo>
                    <a:pt x="9327" y="9313"/>
                    <a:pt x="9415" y="9327"/>
                    <a:pt x="9490" y="9342"/>
                  </a:cubicBezTo>
                  <a:cubicBezTo>
                    <a:pt x="9579" y="9372"/>
                    <a:pt x="9667" y="9372"/>
                    <a:pt x="9770" y="9372"/>
                  </a:cubicBezTo>
                  <a:cubicBezTo>
                    <a:pt x="9874" y="9372"/>
                    <a:pt x="9977" y="9372"/>
                    <a:pt x="10081" y="9342"/>
                  </a:cubicBezTo>
                  <a:cubicBezTo>
                    <a:pt x="10170" y="9313"/>
                    <a:pt x="10243" y="9283"/>
                    <a:pt x="10318" y="9254"/>
                  </a:cubicBezTo>
                  <a:cubicBezTo>
                    <a:pt x="10361" y="9238"/>
                    <a:pt x="10406" y="9224"/>
                    <a:pt x="10436" y="9195"/>
                  </a:cubicBezTo>
                  <a:cubicBezTo>
                    <a:pt x="10495" y="9179"/>
                    <a:pt x="10539" y="9150"/>
                    <a:pt x="10568" y="9135"/>
                  </a:cubicBezTo>
                  <a:lnTo>
                    <a:pt x="10598" y="9135"/>
                  </a:lnTo>
                  <a:lnTo>
                    <a:pt x="10613" y="9120"/>
                  </a:lnTo>
                  <a:lnTo>
                    <a:pt x="10627" y="9120"/>
                  </a:lnTo>
                  <a:cubicBezTo>
                    <a:pt x="10627" y="9135"/>
                    <a:pt x="10627" y="9135"/>
                    <a:pt x="10643" y="9135"/>
                  </a:cubicBezTo>
                  <a:cubicBezTo>
                    <a:pt x="10657" y="9135"/>
                    <a:pt x="10686" y="9150"/>
                    <a:pt x="10702" y="9179"/>
                  </a:cubicBezTo>
                  <a:cubicBezTo>
                    <a:pt x="10746" y="9209"/>
                    <a:pt x="10805" y="9254"/>
                    <a:pt x="10864" y="9313"/>
                  </a:cubicBezTo>
                  <a:cubicBezTo>
                    <a:pt x="10909" y="9386"/>
                    <a:pt x="10968" y="9461"/>
                    <a:pt x="11027" y="9534"/>
                  </a:cubicBezTo>
                  <a:cubicBezTo>
                    <a:pt x="11230" y="9825"/>
                    <a:pt x="11427" y="10122"/>
                    <a:pt x="11626" y="10417"/>
                  </a:cubicBezTo>
                  <a:lnTo>
                    <a:pt x="11626" y="10417"/>
                  </a:lnTo>
                  <a:cubicBezTo>
                    <a:pt x="11596" y="10415"/>
                    <a:pt x="11564" y="10412"/>
                    <a:pt x="11530" y="10407"/>
                  </a:cubicBezTo>
                  <a:cubicBezTo>
                    <a:pt x="11426" y="10407"/>
                    <a:pt x="11323" y="10391"/>
                    <a:pt x="11204" y="10391"/>
                  </a:cubicBezTo>
                  <a:lnTo>
                    <a:pt x="11189" y="10391"/>
                  </a:lnTo>
                  <a:cubicBezTo>
                    <a:pt x="11027" y="10407"/>
                    <a:pt x="10893" y="10421"/>
                    <a:pt x="10761" y="10436"/>
                  </a:cubicBezTo>
                  <a:cubicBezTo>
                    <a:pt x="10554" y="10466"/>
                    <a:pt x="10361" y="10495"/>
                    <a:pt x="10199" y="10525"/>
                  </a:cubicBezTo>
                  <a:cubicBezTo>
                    <a:pt x="10036" y="10554"/>
                    <a:pt x="9888" y="10569"/>
                    <a:pt x="9770" y="10569"/>
                  </a:cubicBezTo>
                  <a:lnTo>
                    <a:pt x="9608" y="10569"/>
                  </a:lnTo>
                  <a:lnTo>
                    <a:pt x="9474" y="10525"/>
                  </a:lnTo>
                  <a:cubicBezTo>
                    <a:pt x="9431" y="10509"/>
                    <a:pt x="9372" y="10480"/>
                    <a:pt x="9297" y="10436"/>
                  </a:cubicBezTo>
                  <a:cubicBezTo>
                    <a:pt x="9238" y="10407"/>
                    <a:pt x="9179" y="10377"/>
                    <a:pt x="9120" y="10332"/>
                  </a:cubicBezTo>
                  <a:lnTo>
                    <a:pt x="8942" y="10243"/>
                  </a:lnTo>
                  <a:cubicBezTo>
                    <a:pt x="8854" y="10200"/>
                    <a:pt x="8751" y="10141"/>
                    <a:pt x="8633" y="10111"/>
                  </a:cubicBezTo>
                  <a:cubicBezTo>
                    <a:pt x="8573" y="10096"/>
                    <a:pt x="8514" y="10066"/>
                    <a:pt x="8440" y="10066"/>
                  </a:cubicBezTo>
                  <a:cubicBezTo>
                    <a:pt x="8381" y="10052"/>
                    <a:pt x="8307" y="10036"/>
                    <a:pt x="8233" y="10036"/>
                  </a:cubicBezTo>
                  <a:cubicBezTo>
                    <a:pt x="8174" y="10036"/>
                    <a:pt x="8115" y="10052"/>
                    <a:pt x="8071" y="10052"/>
                  </a:cubicBezTo>
                  <a:cubicBezTo>
                    <a:pt x="7982" y="10066"/>
                    <a:pt x="7908" y="10081"/>
                    <a:pt x="7849" y="10111"/>
                  </a:cubicBezTo>
                  <a:cubicBezTo>
                    <a:pt x="7730" y="10141"/>
                    <a:pt x="7627" y="10200"/>
                    <a:pt x="7553" y="10243"/>
                  </a:cubicBezTo>
                  <a:cubicBezTo>
                    <a:pt x="7480" y="10273"/>
                    <a:pt x="7435" y="10318"/>
                    <a:pt x="7376" y="10347"/>
                  </a:cubicBezTo>
                  <a:cubicBezTo>
                    <a:pt x="7316" y="10391"/>
                    <a:pt x="7257" y="10421"/>
                    <a:pt x="7198" y="10450"/>
                  </a:cubicBezTo>
                  <a:cubicBezTo>
                    <a:pt x="7184" y="10450"/>
                    <a:pt x="7169" y="10466"/>
                    <a:pt x="7154" y="10466"/>
                  </a:cubicBezTo>
                  <a:cubicBezTo>
                    <a:pt x="7139" y="10480"/>
                    <a:pt x="7125" y="10480"/>
                    <a:pt x="7125" y="10480"/>
                  </a:cubicBezTo>
                  <a:lnTo>
                    <a:pt x="7021" y="10480"/>
                  </a:lnTo>
                  <a:cubicBezTo>
                    <a:pt x="6977" y="10466"/>
                    <a:pt x="6918" y="10436"/>
                    <a:pt x="6859" y="10407"/>
                  </a:cubicBezTo>
                  <a:cubicBezTo>
                    <a:pt x="6784" y="10362"/>
                    <a:pt x="6711" y="10318"/>
                    <a:pt x="6652" y="10259"/>
                  </a:cubicBezTo>
                  <a:lnTo>
                    <a:pt x="6593" y="10200"/>
                  </a:lnTo>
                  <a:cubicBezTo>
                    <a:pt x="6534" y="10155"/>
                    <a:pt x="6474" y="10081"/>
                    <a:pt x="6400" y="10007"/>
                  </a:cubicBezTo>
                  <a:cubicBezTo>
                    <a:pt x="6311" y="9904"/>
                    <a:pt x="6210" y="9779"/>
                    <a:pt x="6117" y="9671"/>
                  </a:cubicBezTo>
                  <a:lnTo>
                    <a:pt x="6117" y="9671"/>
                  </a:lnTo>
                  <a:cubicBezTo>
                    <a:pt x="6248" y="9602"/>
                    <a:pt x="6391" y="9529"/>
                    <a:pt x="6534" y="9461"/>
                  </a:cubicBezTo>
                  <a:cubicBezTo>
                    <a:pt x="6711" y="9372"/>
                    <a:pt x="6873" y="9283"/>
                    <a:pt x="7021" y="9209"/>
                  </a:cubicBezTo>
                  <a:cubicBezTo>
                    <a:pt x="7095" y="9179"/>
                    <a:pt x="7169" y="9150"/>
                    <a:pt x="7228" y="9120"/>
                  </a:cubicBezTo>
                  <a:cubicBezTo>
                    <a:pt x="7287" y="9090"/>
                    <a:pt x="7332" y="9076"/>
                    <a:pt x="7361" y="9061"/>
                  </a:cubicBezTo>
                  <a:cubicBezTo>
                    <a:pt x="7523" y="8988"/>
                    <a:pt x="7687" y="8928"/>
                    <a:pt x="7819" y="8899"/>
                  </a:cubicBezTo>
                  <a:cubicBezTo>
                    <a:pt x="7893" y="8869"/>
                    <a:pt x="7953" y="8854"/>
                    <a:pt x="8026" y="8840"/>
                  </a:cubicBezTo>
                  <a:cubicBezTo>
                    <a:pt x="8085" y="8840"/>
                    <a:pt x="8144" y="8824"/>
                    <a:pt x="8189" y="8824"/>
                  </a:cubicBezTo>
                  <a:close/>
                  <a:moveTo>
                    <a:pt x="1455" y="5637"/>
                  </a:moveTo>
                  <a:cubicBezTo>
                    <a:pt x="1458" y="5650"/>
                    <a:pt x="1460" y="5663"/>
                    <a:pt x="1463" y="5677"/>
                  </a:cubicBezTo>
                  <a:cubicBezTo>
                    <a:pt x="1493" y="5824"/>
                    <a:pt x="1538" y="5972"/>
                    <a:pt x="1581" y="6120"/>
                  </a:cubicBezTo>
                  <a:cubicBezTo>
                    <a:pt x="1640" y="6268"/>
                    <a:pt x="1685" y="6400"/>
                    <a:pt x="1759" y="6548"/>
                  </a:cubicBezTo>
                  <a:cubicBezTo>
                    <a:pt x="1818" y="6666"/>
                    <a:pt x="1877" y="6755"/>
                    <a:pt x="1936" y="6830"/>
                  </a:cubicBezTo>
                  <a:cubicBezTo>
                    <a:pt x="1981" y="6889"/>
                    <a:pt x="2025" y="6948"/>
                    <a:pt x="2054" y="6992"/>
                  </a:cubicBezTo>
                  <a:cubicBezTo>
                    <a:pt x="2113" y="7066"/>
                    <a:pt x="2158" y="7125"/>
                    <a:pt x="2202" y="7169"/>
                  </a:cubicBezTo>
                  <a:cubicBezTo>
                    <a:pt x="2217" y="7199"/>
                    <a:pt x="2232" y="7214"/>
                    <a:pt x="2247" y="7228"/>
                  </a:cubicBezTo>
                  <a:cubicBezTo>
                    <a:pt x="2247" y="7258"/>
                    <a:pt x="2261" y="7273"/>
                    <a:pt x="2261" y="7287"/>
                  </a:cubicBezTo>
                  <a:cubicBezTo>
                    <a:pt x="2277" y="7303"/>
                    <a:pt x="2277" y="7317"/>
                    <a:pt x="2291" y="7332"/>
                  </a:cubicBezTo>
                  <a:cubicBezTo>
                    <a:pt x="2291" y="7362"/>
                    <a:pt x="2291" y="7405"/>
                    <a:pt x="2306" y="7450"/>
                  </a:cubicBezTo>
                  <a:lnTo>
                    <a:pt x="2306" y="7628"/>
                  </a:lnTo>
                  <a:lnTo>
                    <a:pt x="2306" y="7849"/>
                  </a:lnTo>
                  <a:cubicBezTo>
                    <a:pt x="2306" y="7938"/>
                    <a:pt x="2306" y="8026"/>
                    <a:pt x="2320" y="8130"/>
                  </a:cubicBezTo>
                  <a:cubicBezTo>
                    <a:pt x="2336" y="8337"/>
                    <a:pt x="2379" y="8515"/>
                    <a:pt x="2424" y="8677"/>
                  </a:cubicBezTo>
                  <a:cubicBezTo>
                    <a:pt x="2468" y="8840"/>
                    <a:pt x="2513" y="8988"/>
                    <a:pt x="2557" y="9120"/>
                  </a:cubicBezTo>
                  <a:cubicBezTo>
                    <a:pt x="2675" y="9549"/>
                    <a:pt x="2734" y="9993"/>
                    <a:pt x="2734" y="10436"/>
                  </a:cubicBezTo>
                  <a:lnTo>
                    <a:pt x="2734" y="10627"/>
                  </a:lnTo>
                  <a:lnTo>
                    <a:pt x="2734" y="10627"/>
                  </a:lnTo>
                  <a:cubicBezTo>
                    <a:pt x="2656" y="10623"/>
                    <a:pt x="2569" y="10611"/>
                    <a:pt x="2484" y="10598"/>
                  </a:cubicBezTo>
                  <a:cubicBezTo>
                    <a:pt x="2379" y="10569"/>
                    <a:pt x="2277" y="10554"/>
                    <a:pt x="2173" y="10525"/>
                  </a:cubicBezTo>
                  <a:cubicBezTo>
                    <a:pt x="2099" y="10495"/>
                    <a:pt x="2040" y="10480"/>
                    <a:pt x="1966" y="10436"/>
                  </a:cubicBezTo>
                  <a:cubicBezTo>
                    <a:pt x="1877" y="10391"/>
                    <a:pt x="1788" y="10332"/>
                    <a:pt x="1715" y="10273"/>
                  </a:cubicBezTo>
                  <a:cubicBezTo>
                    <a:pt x="1685" y="10243"/>
                    <a:pt x="1656" y="10214"/>
                    <a:pt x="1626" y="10170"/>
                  </a:cubicBezTo>
                  <a:cubicBezTo>
                    <a:pt x="1597" y="10141"/>
                    <a:pt x="1581" y="10111"/>
                    <a:pt x="1567" y="10066"/>
                  </a:cubicBezTo>
                  <a:cubicBezTo>
                    <a:pt x="1538" y="10022"/>
                    <a:pt x="1522" y="9963"/>
                    <a:pt x="1508" y="9889"/>
                  </a:cubicBezTo>
                  <a:cubicBezTo>
                    <a:pt x="1493" y="9845"/>
                    <a:pt x="1478" y="9770"/>
                    <a:pt x="1463" y="9711"/>
                  </a:cubicBezTo>
                  <a:cubicBezTo>
                    <a:pt x="1449" y="9608"/>
                    <a:pt x="1449" y="9490"/>
                    <a:pt x="1419" y="9357"/>
                  </a:cubicBezTo>
                  <a:cubicBezTo>
                    <a:pt x="1404" y="9224"/>
                    <a:pt x="1390" y="9076"/>
                    <a:pt x="1345" y="8928"/>
                  </a:cubicBezTo>
                  <a:cubicBezTo>
                    <a:pt x="1301" y="8795"/>
                    <a:pt x="1256" y="8692"/>
                    <a:pt x="1227" y="8588"/>
                  </a:cubicBezTo>
                  <a:cubicBezTo>
                    <a:pt x="1183" y="8499"/>
                    <a:pt x="1153" y="8426"/>
                    <a:pt x="1138" y="8367"/>
                  </a:cubicBezTo>
                  <a:cubicBezTo>
                    <a:pt x="1124" y="8292"/>
                    <a:pt x="1108" y="8219"/>
                    <a:pt x="1108" y="8130"/>
                  </a:cubicBezTo>
                  <a:cubicBezTo>
                    <a:pt x="1108" y="8071"/>
                    <a:pt x="1124" y="8012"/>
                    <a:pt x="1124" y="7938"/>
                  </a:cubicBezTo>
                  <a:cubicBezTo>
                    <a:pt x="1138" y="7835"/>
                    <a:pt x="1153" y="7716"/>
                    <a:pt x="1167" y="7583"/>
                  </a:cubicBezTo>
                  <a:cubicBezTo>
                    <a:pt x="1183" y="7450"/>
                    <a:pt x="1197" y="7303"/>
                    <a:pt x="1197" y="7139"/>
                  </a:cubicBezTo>
                  <a:lnTo>
                    <a:pt x="1197" y="6977"/>
                  </a:lnTo>
                  <a:cubicBezTo>
                    <a:pt x="1197" y="6932"/>
                    <a:pt x="1183" y="6873"/>
                    <a:pt x="1167" y="6830"/>
                  </a:cubicBezTo>
                  <a:cubicBezTo>
                    <a:pt x="1167" y="6755"/>
                    <a:pt x="1153" y="6711"/>
                    <a:pt x="1138" y="6666"/>
                  </a:cubicBezTo>
                  <a:cubicBezTo>
                    <a:pt x="1124" y="6623"/>
                    <a:pt x="1124" y="6593"/>
                    <a:pt x="1124" y="6578"/>
                  </a:cubicBezTo>
                  <a:lnTo>
                    <a:pt x="1124" y="6534"/>
                  </a:lnTo>
                  <a:lnTo>
                    <a:pt x="1124" y="6445"/>
                  </a:lnTo>
                  <a:cubicBezTo>
                    <a:pt x="1138" y="6400"/>
                    <a:pt x="1153" y="6341"/>
                    <a:pt x="1167" y="6282"/>
                  </a:cubicBezTo>
                  <a:cubicBezTo>
                    <a:pt x="1197" y="6223"/>
                    <a:pt x="1227" y="6150"/>
                    <a:pt x="1256" y="6075"/>
                  </a:cubicBezTo>
                  <a:cubicBezTo>
                    <a:pt x="1317" y="5927"/>
                    <a:pt x="1384" y="5782"/>
                    <a:pt x="1455" y="5637"/>
                  </a:cubicBezTo>
                  <a:close/>
                  <a:moveTo>
                    <a:pt x="5122" y="10212"/>
                  </a:moveTo>
                  <a:cubicBezTo>
                    <a:pt x="5204" y="10314"/>
                    <a:pt x="5298" y="10427"/>
                    <a:pt x="5395" y="10539"/>
                  </a:cubicBezTo>
                  <a:cubicBezTo>
                    <a:pt x="5484" y="10657"/>
                    <a:pt x="5572" y="10761"/>
                    <a:pt x="5676" y="10864"/>
                  </a:cubicBezTo>
                  <a:cubicBezTo>
                    <a:pt x="5720" y="10909"/>
                    <a:pt x="5765" y="10953"/>
                    <a:pt x="5809" y="11012"/>
                  </a:cubicBezTo>
                  <a:cubicBezTo>
                    <a:pt x="5854" y="11057"/>
                    <a:pt x="5897" y="11101"/>
                    <a:pt x="5957" y="11130"/>
                  </a:cubicBezTo>
                  <a:lnTo>
                    <a:pt x="5957" y="11146"/>
                  </a:lnTo>
                  <a:cubicBezTo>
                    <a:pt x="6031" y="11189"/>
                    <a:pt x="6090" y="11249"/>
                    <a:pt x="6179" y="11293"/>
                  </a:cubicBezTo>
                  <a:cubicBezTo>
                    <a:pt x="6297" y="11367"/>
                    <a:pt x="6430" y="11441"/>
                    <a:pt x="6577" y="11500"/>
                  </a:cubicBezTo>
                  <a:cubicBezTo>
                    <a:pt x="6600" y="11509"/>
                    <a:pt x="6622" y="11518"/>
                    <a:pt x="6644" y="11527"/>
                  </a:cubicBezTo>
                  <a:lnTo>
                    <a:pt x="6644" y="11527"/>
                  </a:lnTo>
                  <a:cubicBezTo>
                    <a:pt x="6637" y="11528"/>
                    <a:pt x="6630" y="11529"/>
                    <a:pt x="6622" y="11530"/>
                  </a:cubicBezTo>
                  <a:cubicBezTo>
                    <a:pt x="6518" y="11544"/>
                    <a:pt x="6415" y="11574"/>
                    <a:pt x="6327" y="11603"/>
                  </a:cubicBezTo>
                  <a:cubicBezTo>
                    <a:pt x="6238" y="11633"/>
                    <a:pt x="6163" y="11648"/>
                    <a:pt x="6090" y="11678"/>
                  </a:cubicBezTo>
                  <a:cubicBezTo>
                    <a:pt x="5986" y="11722"/>
                    <a:pt x="5897" y="11751"/>
                    <a:pt x="5824" y="11766"/>
                  </a:cubicBezTo>
                  <a:cubicBezTo>
                    <a:pt x="5795" y="11781"/>
                    <a:pt x="5765" y="11781"/>
                    <a:pt x="5735" y="11781"/>
                  </a:cubicBezTo>
                  <a:cubicBezTo>
                    <a:pt x="5706" y="11796"/>
                    <a:pt x="5690" y="11796"/>
                    <a:pt x="5676" y="11796"/>
                  </a:cubicBezTo>
                  <a:lnTo>
                    <a:pt x="5661" y="11796"/>
                  </a:lnTo>
                  <a:cubicBezTo>
                    <a:pt x="5647" y="11796"/>
                    <a:pt x="5617" y="11796"/>
                    <a:pt x="5588" y="11781"/>
                  </a:cubicBezTo>
                  <a:cubicBezTo>
                    <a:pt x="5558" y="11781"/>
                    <a:pt x="5528" y="11766"/>
                    <a:pt x="5499" y="11751"/>
                  </a:cubicBezTo>
                  <a:cubicBezTo>
                    <a:pt x="5440" y="11737"/>
                    <a:pt x="5381" y="11722"/>
                    <a:pt x="5292" y="11692"/>
                  </a:cubicBezTo>
                  <a:cubicBezTo>
                    <a:pt x="5217" y="11678"/>
                    <a:pt x="5129" y="11648"/>
                    <a:pt x="5026" y="11648"/>
                  </a:cubicBezTo>
                  <a:cubicBezTo>
                    <a:pt x="4967" y="11633"/>
                    <a:pt x="4908" y="11633"/>
                    <a:pt x="4863" y="11633"/>
                  </a:cubicBezTo>
                  <a:cubicBezTo>
                    <a:pt x="4685" y="11633"/>
                    <a:pt x="4523" y="11662"/>
                    <a:pt x="4376" y="11707"/>
                  </a:cubicBezTo>
                  <a:cubicBezTo>
                    <a:pt x="4257" y="11751"/>
                    <a:pt x="4153" y="11796"/>
                    <a:pt x="4050" y="11855"/>
                  </a:cubicBezTo>
                  <a:cubicBezTo>
                    <a:pt x="4037" y="11863"/>
                    <a:pt x="4023" y="11872"/>
                    <a:pt x="4010" y="11880"/>
                  </a:cubicBezTo>
                  <a:lnTo>
                    <a:pt x="4010" y="11880"/>
                  </a:lnTo>
                  <a:cubicBezTo>
                    <a:pt x="4330" y="11262"/>
                    <a:pt x="4665" y="10712"/>
                    <a:pt x="5000" y="10227"/>
                  </a:cubicBezTo>
                  <a:lnTo>
                    <a:pt x="5000" y="10227"/>
                  </a:lnTo>
                  <a:lnTo>
                    <a:pt x="5122" y="10212"/>
                  </a:lnTo>
                  <a:close/>
                  <a:moveTo>
                    <a:pt x="6918" y="12624"/>
                  </a:moveTo>
                  <a:cubicBezTo>
                    <a:pt x="6947" y="12624"/>
                    <a:pt x="6977" y="12624"/>
                    <a:pt x="7007" y="12638"/>
                  </a:cubicBezTo>
                  <a:cubicBezTo>
                    <a:pt x="7050" y="12638"/>
                    <a:pt x="7080" y="12653"/>
                    <a:pt x="7139" y="12683"/>
                  </a:cubicBezTo>
                  <a:cubicBezTo>
                    <a:pt x="7184" y="12712"/>
                    <a:pt x="7257" y="12742"/>
                    <a:pt x="7332" y="12801"/>
                  </a:cubicBezTo>
                  <a:cubicBezTo>
                    <a:pt x="7391" y="12845"/>
                    <a:pt x="7450" y="12904"/>
                    <a:pt x="7509" y="12949"/>
                  </a:cubicBezTo>
                  <a:cubicBezTo>
                    <a:pt x="7612" y="13038"/>
                    <a:pt x="7716" y="13126"/>
                    <a:pt x="7849" y="13215"/>
                  </a:cubicBezTo>
                  <a:cubicBezTo>
                    <a:pt x="7908" y="13259"/>
                    <a:pt x="7982" y="13304"/>
                    <a:pt x="8055" y="13347"/>
                  </a:cubicBezTo>
                  <a:cubicBezTo>
                    <a:pt x="8130" y="13392"/>
                    <a:pt x="8203" y="13422"/>
                    <a:pt x="8292" y="13466"/>
                  </a:cubicBezTo>
                  <a:cubicBezTo>
                    <a:pt x="8410" y="13511"/>
                    <a:pt x="8544" y="13540"/>
                    <a:pt x="8647" y="13570"/>
                  </a:cubicBezTo>
                  <a:cubicBezTo>
                    <a:pt x="8735" y="13584"/>
                    <a:pt x="8810" y="13599"/>
                    <a:pt x="8883" y="13599"/>
                  </a:cubicBezTo>
                  <a:cubicBezTo>
                    <a:pt x="8987" y="13629"/>
                    <a:pt x="9076" y="13629"/>
                    <a:pt x="9149" y="13658"/>
                  </a:cubicBezTo>
                  <a:cubicBezTo>
                    <a:pt x="9224" y="13673"/>
                    <a:pt x="9283" y="13688"/>
                    <a:pt x="9312" y="13702"/>
                  </a:cubicBezTo>
                  <a:cubicBezTo>
                    <a:pt x="9342" y="13718"/>
                    <a:pt x="9372" y="13732"/>
                    <a:pt x="9386" y="13761"/>
                  </a:cubicBezTo>
                  <a:cubicBezTo>
                    <a:pt x="9431" y="13791"/>
                    <a:pt x="9474" y="13820"/>
                    <a:pt x="9519" y="13865"/>
                  </a:cubicBezTo>
                  <a:cubicBezTo>
                    <a:pt x="9579" y="13925"/>
                    <a:pt x="9622" y="13984"/>
                    <a:pt x="9681" y="14043"/>
                  </a:cubicBezTo>
                  <a:cubicBezTo>
                    <a:pt x="9720" y="14088"/>
                    <a:pt x="9759" y="14133"/>
                    <a:pt x="9797" y="14178"/>
                  </a:cubicBezTo>
                  <a:lnTo>
                    <a:pt x="9797" y="14178"/>
                  </a:lnTo>
                  <a:cubicBezTo>
                    <a:pt x="9739" y="14195"/>
                    <a:pt x="9681" y="14213"/>
                    <a:pt x="9622" y="14234"/>
                  </a:cubicBezTo>
                  <a:lnTo>
                    <a:pt x="9312" y="14368"/>
                  </a:lnTo>
                  <a:lnTo>
                    <a:pt x="9135" y="14457"/>
                  </a:lnTo>
                  <a:cubicBezTo>
                    <a:pt x="9061" y="14500"/>
                    <a:pt x="9001" y="14530"/>
                    <a:pt x="8942" y="14560"/>
                  </a:cubicBezTo>
                  <a:cubicBezTo>
                    <a:pt x="8899" y="14589"/>
                    <a:pt x="8854" y="14604"/>
                    <a:pt x="8824" y="14604"/>
                  </a:cubicBezTo>
                  <a:cubicBezTo>
                    <a:pt x="8795" y="14619"/>
                    <a:pt x="8765" y="14619"/>
                    <a:pt x="8735" y="14619"/>
                  </a:cubicBezTo>
                  <a:cubicBezTo>
                    <a:pt x="8692" y="14619"/>
                    <a:pt x="8647" y="14619"/>
                    <a:pt x="8588" y="14604"/>
                  </a:cubicBezTo>
                  <a:cubicBezTo>
                    <a:pt x="8499" y="14589"/>
                    <a:pt x="8396" y="14560"/>
                    <a:pt x="8278" y="14516"/>
                  </a:cubicBezTo>
                  <a:cubicBezTo>
                    <a:pt x="8160" y="14471"/>
                    <a:pt x="8026" y="14427"/>
                    <a:pt x="7878" y="14382"/>
                  </a:cubicBezTo>
                  <a:cubicBezTo>
                    <a:pt x="7612" y="14309"/>
                    <a:pt x="7346" y="14264"/>
                    <a:pt x="7095" y="14234"/>
                  </a:cubicBezTo>
                  <a:cubicBezTo>
                    <a:pt x="6829" y="14220"/>
                    <a:pt x="6577" y="14220"/>
                    <a:pt x="6341" y="14220"/>
                  </a:cubicBezTo>
                  <a:lnTo>
                    <a:pt x="5986" y="14220"/>
                  </a:lnTo>
                  <a:cubicBezTo>
                    <a:pt x="5927" y="14220"/>
                    <a:pt x="5868" y="14220"/>
                    <a:pt x="5795" y="14234"/>
                  </a:cubicBezTo>
                  <a:cubicBezTo>
                    <a:pt x="5765" y="14250"/>
                    <a:pt x="5720" y="14250"/>
                    <a:pt x="5676" y="14264"/>
                  </a:cubicBezTo>
                  <a:cubicBezTo>
                    <a:pt x="5631" y="14279"/>
                    <a:pt x="5602" y="14293"/>
                    <a:pt x="5558" y="14323"/>
                  </a:cubicBezTo>
                  <a:cubicBezTo>
                    <a:pt x="5484" y="14353"/>
                    <a:pt x="5440" y="14398"/>
                    <a:pt x="5395" y="14427"/>
                  </a:cubicBezTo>
                  <a:lnTo>
                    <a:pt x="5322" y="14500"/>
                  </a:lnTo>
                  <a:lnTo>
                    <a:pt x="5247" y="14575"/>
                  </a:lnTo>
                  <a:cubicBezTo>
                    <a:pt x="5247" y="14589"/>
                    <a:pt x="5233" y="14589"/>
                    <a:pt x="5233" y="14589"/>
                  </a:cubicBezTo>
                  <a:lnTo>
                    <a:pt x="5129" y="14589"/>
                  </a:lnTo>
                  <a:cubicBezTo>
                    <a:pt x="5085" y="14575"/>
                    <a:pt x="5026" y="14560"/>
                    <a:pt x="4951" y="14530"/>
                  </a:cubicBezTo>
                  <a:cubicBezTo>
                    <a:pt x="4892" y="14516"/>
                    <a:pt x="4819" y="14486"/>
                    <a:pt x="4760" y="14441"/>
                  </a:cubicBezTo>
                  <a:cubicBezTo>
                    <a:pt x="4730" y="14427"/>
                    <a:pt x="4685" y="14412"/>
                    <a:pt x="4642" y="14382"/>
                  </a:cubicBezTo>
                  <a:cubicBezTo>
                    <a:pt x="4553" y="14338"/>
                    <a:pt x="4449" y="14279"/>
                    <a:pt x="4331" y="14205"/>
                  </a:cubicBezTo>
                  <a:cubicBezTo>
                    <a:pt x="4169" y="14102"/>
                    <a:pt x="3976" y="13998"/>
                    <a:pt x="3814" y="13895"/>
                  </a:cubicBezTo>
                  <a:cubicBezTo>
                    <a:pt x="3794" y="13883"/>
                    <a:pt x="3775" y="13872"/>
                    <a:pt x="3756" y="13861"/>
                  </a:cubicBezTo>
                  <a:lnTo>
                    <a:pt x="3756" y="13861"/>
                  </a:lnTo>
                  <a:cubicBezTo>
                    <a:pt x="3803" y="13785"/>
                    <a:pt x="3853" y="13706"/>
                    <a:pt x="3903" y="13629"/>
                  </a:cubicBezTo>
                  <a:cubicBezTo>
                    <a:pt x="3962" y="13525"/>
                    <a:pt x="4035" y="13422"/>
                    <a:pt x="4080" y="13347"/>
                  </a:cubicBezTo>
                  <a:cubicBezTo>
                    <a:pt x="4109" y="13304"/>
                    <a:pt x="4139" y="13274"/>
                    <a:pt x="4153" y="13245"/>
                  </a:cubicBezTo>
                  <a:cubicBezTo>
                    <a:pt x="4169" y="13229"/>
                    <a:pt x="4169" y="13215"/>
                    <a:pt x="4183" y="13200"/>
                  </a:cubicBezTo>
                  <a:lnTo>
                    <a:pt x="4198" y="13185"/>
                  </a:lnTo>
                  <a:cubicBezTo>
                    <a:pt x="4242" y="13126"/>
                    <a:pt x="4316" y="13052"/>
                    <a:pt x="4376" y="12993"/>
                  </a:cubicBezTo>
                  <a:cubicBezTo>
                    <a:pt x="4464" y="12919"/>
                    <a:pt x="4553" y="12845"/>
                    <a:pt x="4642" y="12801"/>
                  </a:cubicBezTo>
                  <a:cubicBezTo>
                    <a:pt x="4685" y="12786"/>
                    <a:pt x="4730" y="12772"/>
                    <a:pt x="4760" y="12756"/>
                  </a:cubicBezTo>
                  <a:lnTo>
                    <a:pt x="4892" y="12756"/>
                  </a:lnTo>
                  <a:cubicBezTo>
                    <a:pt x="4922" y="12756"/>
                    <a:pt x="4951" y="12756"/>
                    <a:pt x="4981" y="12772"/>
                  </a:cubicBezTo>
                  <a:cubicBezTo>
                    <a:pt x="5011" y="12772"/>
                    <a:pt x="5055" y="12786"/>
                    <a:pt x="5085" y="12801"/>
                  </a:cubicBezTo>
                  <a:cubicBezTo>
                    <a:pt x="5158" y="12815"/>
                    <a:pt x="5217" y="12845"/>
                    <a:pt x="5306" y="12860"/>
                  </a:cubicBezTo>
                  <a:cubicBezTo>
                    <a:pt x="5395" y="12890"/>
                    <a:pt x="5484" y="12904"/>
                    <a:pt x="5602" y="12904"/>
                  </a:cubicBezTo>
                  <a:lnTo>
                    <a:pt x="5676" y="12904"/>
                  </a:lnTo>
                  <a:cubicBezTo>
                    <a:pt x="5795" y="12904"/>
                    <a:pt x="5897" y="12890"/>
                    <a:pt x="5986" y="12874"/>
                  </a:cubicBezTo>
                  <a:cubicBezTo>
                    <a:pt x="6134" y="12845"/>
                    <a:pt x="6252" y="12801"/>
                    <a:pt x="6356" y="12772"/>
                  </a:cubicBezTo>
                  <a:cubicBezTo>
                    <a:pt x="6474" y="12727"/>
                    <a:pt x="6548" y="12697"/>
                    <a:pt x="6622" y="12683"/>
                  </a:cubicBezTo>
                  <a:cubicBezTo>
                    <a:pt x="6696" y="12653"/>
                    <a:pt x="6741" y="12653"/>
                    <a:pt x="6800" y="12638"/>
                  </a:cubicBezTo>
                  <a:cubicBezTo>
                    <a:pt x="6843" y="12624"/>
                    <a:pt x="6888" y="12624"/>
                    <a:pt x="6918" y="12624"/>
                  </a:cubicBezTo>
                  <a:close/>
                  <a:moveTo>
                    <a:pt x="6149" y="1"/>
                  </a:moveTo>
                  <a:cubicBezTo>
                    <a:pt x="6061" y="1"/>
                    <a:pt x="5986" y="15"/>
                    <a:pt x="5927" y="30"/>
                  </a:cubicBezTo>
                  <a:cubicBezTo>
                    <a:pt x="5868" y="44"/>
                    <a:pt x="5838" y="60"/>
                    <a:pt x="5795" y="89"/>
                  </a:cubicBezTo>
                  <a:cubicBezTo>
                    <a:pt x="5735" y="104"/>
                    <a:pt x="5690" y="133"/>
                    <a:pt x="5647" y="163"/>
                  </a:cubicBezTo>
                  <a:cubicBezTo>
                    <a:pt x="5588" y="192"/>
                    <a:pt x="5558" y="237"/>
                    <a:pt x="5513" y="267"/>
                  </a:cubicBezTo>
                  <a:cubicBezTo>
                    <a:pt x="5158" y="562"/>
                    <a:pt x="4819" y="872"/>
                    <a:pt x="4494" y="1197"/>
                  </a:cubicBezTo>
                  <a:cubicBezTo>
                    <a:pt x="4331" y="1375"/>
                    <a:pt x="4153" y="1552"/>
                    <a:pt x="3976" y="1745"/>
                  </a:cubicBezTo>
                  <a:cubicBezTo>
                    <a:pt x="3814" y="1952"/>
                    <a:pt x="3651" y="2159"/>
                    <a:pt x="3518" y="2409"/>
                  </a:cubicBezTo>
                  <a:cubicBezTo>
                    <a:pt x="3400" y="2602"/>
                    <a:pt x="3311" y="2823"/>
                    <a:pt x="3237" y="3046"/>
                  </a:cubicBezTo>
                  <a:cubicBezTo>
                    <a:pt x="3178" y="3267"/>
                    <a:pt x="3134" y="3519"/>
                    <a:pt x="3134" y="3755"/>
                  </a:cubicBezTo>
                  <a:cubicBezTo>
                    <a:pt x="3134" y="3873"/>
                    <a:pt x="3148" y="4006"/>
                    <a:pt x="3163" y="4124"/>
                  </a:cubicBezTo>
                  <a:cubicBezTo>
                    <a:pt x="3178" y="4199"/>
                    <a:pt x="3193" y="4258"/>
                    <a:pt x="3207" y="4317"/>
                  </a:cubicBezTo>
                  <a:cubicBezTo>
                    <a:pt x="3223" y="4405"/>
                    <a:pt x="3252" y="4479"/>
                    <a:pt x="3252" y="4538"/>
                  </a:cubicBezTo>
                  <a:cubicBezTo>
                    <a:pt x="3266" y="4583"/>
                    <a:pt x="3266" y="4627"/>
                    <a:pt x="3266" y="4656"/>
                  </a:cubicBezTo>
                  <a:lnTo>
                    <a:pt x="3266" y="4686"/>
                  </a:lnTo>
                  <a:cubicBezTo>
                    <a:pt x="3266" y="4701"/>
                    <a:pt x="3266" y="4715"/>
                    <a:pt x="3252" y="4745"/>
                  </a:cubicBezTo>
                  <a:cubicBezTo>
                    <a:pt x="3252" y="4760"/>
                    <a:pt x="3237" y="4790"/>
                    <a:pt x="3223" y="4819"/>
                  </a:cubicBezTo>
                  <a:cubicBezTo>
                    <a:pt x="3207" y="4863"/>
                    <a:pt x="3178" y="4922"/>
                    <a:pt x="3148" y="4981"/>
                  </a:cubicBezTo>
                  <a:cubicBezTo>
                    <a:pt x="3134" y="5056"/>
                    <a:pt x="3104" y="5129"/>
                    <a:pt x="3075" y="5233"/>
                  </a:cubicBezTo>
                  <a:cubicBezTo>
                    <a:pt x="3059" y="5336"/>
                    <a:pt x="3045" y="5425"/>
                    <a:pt x="3045" y="5529"/>
                  </a:cubicBezTo>
                  <a:cubicBezTo>
                    <a:pt x="3045" y="5677"/>
                    <a:pt x="3059" y="5809"/>
                    <a:pt x="3104" y="5927"/>
                  </a:cubicBezTo>
                  <a:cubicBezTo>
                    <a:pt x="3163" y="6120"/>
                    <a:pt x="3237" y="6297"/>
                    <a:pt x="3341" y="6445"/>
                  </a:cubicBezTo>
                  <a:cubicBezTo>
                    <a:pt x="3430" y="6593"/>
                    <a:pt x="3548" y="6726"/>
                    <a:pt x="3651" y="6844"/>
                  </a:cubicBezTo>
                  <a:lnTo>
                    <a:pt x="3696" y="6889"/>
                  </a:lnTo>
                  <a:cubicBezTo>
                    <a:pt x="3725" y="6918"/>
                    <a:pt x="3769" y="6948"/>
                    <a:pt x="3798" y="6977"/>
                  </a:cubicBezTo>
                  <a:cubicBezTo>
                    <a:pt x="3858" y="7021"/>
                    <a:pt x="3917" y="7080"/>
                    <a:pt x="3991" y="7139"/>
                  </a:cubicBezTo>
                  <a:cubicBezTo>
                    <a:pt x="4094" y="7228"/>
                    <a:pt x="4212" y="7317"/>
                    <a:pt x="4316" y="7391"/>
                  </a:cubicBezTo>
                  <a:cubicBezTo>
                    <a:pt x="4343" y="7412"/>
                    <a:pt x="4369" y="7431"/>
                    <a:pt x="4393" y="7450"/>
                  </a:cubicBezTo>
                  <a:lnTo>
                    <a:pt x="4393" y="7450"/>
                  </a:lnTo>
                  <a:cubicBezTo>
                    <a:pt x="4421" y="7750"/>
                    <a:pt x="4480" y="8123"/>
                    <a:pt x="4588" y="8579"/>
                  </a:cubicBezTo>
                  <a:lnTo>
                    <a:pt x="4588" y="8579"/>
                  </a:lnTo>
                  <a:cubicBezTo>
                    <a:pt x="4430" y="8776"/>
                    <a:pt x="4272" y="8982"/>
                    <a:pt x="4114" y="9203"/>
                  </a:cubicBezTo>
                  <a:lnTo>
                    <a:pt x="4114" y="9203"/>
                  </a:lnTo>
                  <a:cubicBezTo>
                    <a:pt x="4107" y="9210"/>
                    <a:pt x="4101" y="9218"/>
                    <a:pt x="4094" y="9224"/>
                  </a:cubicBezTo>
                  <a:cubicBezTo>
                    <a:pt x="4090" y="9230"/>
                    <a:pt x="4087" y="9235"/>
                    <a:pt x="4083" y="9241"/>
                  </a:cubicBezTo>
                  <a:lnTo>
                    <a:pt x="4083" y="9241"/>
                  </a:lnTo>
                  <a:lnTo>
                    <a:pt x="4080" y="9238"/>
                  </a:lnTo>
                  <a:cubicBezTo>
                    <a:pt x="3986" y="9372"/>
                    <a:pt x="3893" y="9508"/>
                    <a:pt x="3799" y="9649"/>
                  </a:cubicBezTo>
                  <a:lnTo>
                    <a:pt x="3799" y="9649"/>
                  </a:lnTo>
                  <a:cubicBezTo>
                    <a:pt x="3759" y="9367"/>
                    <a:pt x="3698" y="9087"/>
                    <a:pt x="3621" y="8810"/>
                  </a:cubicBezTo>
                  <a:cubicBezTo>
                    <a:pt x="3577" y="8647"/>
                    <a:pt x="3532" y="8515"/>
                    <a:pt x="3503" y="8381"/>
                  </a:cubicBezTo>
                  <a:cubicBezTo>
                    <a:pt x="3459" y="8249"/>
                    <a:pt x="3444" y="8130"/>
                    <a:pt x="3430" y="8042"/>
                  </a:cubicBezTo>
                  <a:lnTo>
                    <a:pt x="3430" y="7849"/>
                  </a:lnTo>
                  <a:lnTo>
                    <a:pt x="3430" y="7628"/>
                  </a:lnTo>
                  <a:cubicBezTo>
                    <a:pt x="3430" y="7510"/>
                    <a:pt x="3430" y="7391"/>
                    <a:pt x="3400" y="7273"/>
                  </a:cubicBezTo>
                  <a:cubicBezTo>
                    <a:pt x="3400" y="7199"/>
                    <a:pt x="3385" y="7139"/>
                    <a:pt x="3370" y="7066"/>
                  </a:cubicBezTo>
                  <a:cubicBezTo>
                    <a:pt x="3355" y="6992"/>
                    <a:pt x="3325" y="6918"/>
                    <a:pt x="3296" y="6844"/>
                  </a:cubicBezTo>
                  <a:cubicBezTo>
                    <a:pt x="3252" y="6726"/>
                    <a:pt x="3178" y="6623"/>
                    <a:pt x="3119" y="6548"/>
                  </a:cubicBezTo>
                  <a:cubicBezTo>
                    <a:pt x="3075" y="6475"/>
                    <a:pt x="3030" y="6430"/>
                    <a:pt x="3000" y="6371"/>
                  </a:cubicBezTo>
                  <a:cubicBezTo>
                    <a:pt x="2941" y="6297"/>
                    <a:pt x="2882" y="6238"/>
                    <a:pt x="2838" y="6193"/>
                  </a:cubicBezTo>
                  <a:cubicBezTo>
                    <a:pt x="2809" y="6134"/>
                    <a:pt x="2779" y="6091"/>
                    <a:pt x="2764" y="6061"/>
                  </a:cubicBezTo>
                  <a:cubicBezTo>
                    <a:pt x="2705" y="5943"/>
                    <a:pt x="2661" y="5809"/>
                    <a:pt x="2616" y="5661"/>
                  </a:cubicBezTo>
                  <a:cubicBezTo>
                    <a:pt x="2557" y="5440"/>
                    <a:pt x="2498" y="5174"/>
                    <a:pt x="2454" y="4908"/>
                  </a:cubicBezTo>
                  <a:cubicBezTo>
                    <a:pt x="2409" y="4642"/>
                    <a:pt x="2365" y="4376"/>
                    <a:pt x="2320" y="4094"/>
                  </a:cubicBezTo>
                  <a:cubicBezTo>
                    <a:pt x="2277" y="3932"/>
                    <a:pt x="2173" y="3785"/>
                    <a:pt x="2025" y="3710"/>
                  </a:cubicBezTo>
                  <a:cubicBezTo>
                    <a:pt x="1947" y="3672"/>
                    <a:pt x="1861" y="3653"/>
                    <a:pt x="1773" y="3653"/>
                  </a:cubicBezTo>
                  <a:cubicBezTo>
                    <a:pt x="1694" y="3653"/>
                    <a:pt x="1614" y="3668"/>
                    <a:pt x="1538" y="3696"/>
                  </a:cubicBezTo>
                  <a:cubicBezTo>
                    <a:pt x="1419" y="3755"/>
                    <a:pt x="1315" y="3828"/>
                    <a:pt x="1227" y="3903"/>
                  </a:cubicBezTo>
                  <a:cubicBezTo>
                    <a:pt x="1153" y="3962"/>
                    <a:pt x="1108" y="4021"/>
                    <a:pt x="1049" y="4080"/>
                  </a:cubicBezTo>
                  <a:cubicBezTo>
                    <a:pt x="976" y="4169"/>
                    <a:pt x="917" y="4272"/>
                    <a:pt x="872" y="4361"/>
                  </a:cubicBezTo>
                  <a:cubicBezTo>
                    <a:pt x="813" y="4435"/>
                    <a:pt x="769" y="4524"/>
                    <a:pt x="739" y="4597"/>
                  </a:cubicBezTo>
                  <a:cubicBezTo>
                    <a:pt x="562" y="4922"/>
                    <a:pt x="385" y="5263"/>
                    <a:pt x="237" y="5632"/>
                  </a:cubicBezTo>
                  <a:cubicBezTo>
                    <a:pt x="178" y="5750"/>
                    <a:pt x="119" y="5884"/>
                    <a:pt x="74" y="6031"/>
                  </a:cubicBezTo>
                  <a:cubicBezTo>
                    <a:pt x="59" y="6105"/>
                    <a:pt x="44" y="6179"/>
                    <a:pt x="30" y="6268"/>
                  </a:cubicBezTo>
                  <a:cubicBezTo>
                    <a:pt x="14" y="6357"/>
                    <a:pt x="0" y="6445"/>
                    <a:pt x="0" y="6534"/>
                  </a:cubicBezTo>
                  <a:cubicBezTo>
                    <a:pt x="0" y="6593"/>
                    <a:pt x="0" y="6652"/>
                    <a:pt x="14" y="6711"/>
                  </a:cubicBezTo>
                  <a:cubicBezTo>
                    <a:pt x="30" y="6814"/>
                    <a:pt x="44" y="6889"/>
                    <a:pt x="59" y="6948"/>
                  </a:cubicBezTo>
                  <a:cubicBezTo>
                    <a:pt x="59" y="6977"/>
                    <a:pt x="74" y="7007"/>
                    <a:pt x="74" y="7021"/>
                  </a:cubicBezTo>
                  <a:lnTo>
                    <a:pt x="74" y="7066"/>
                  </a:lnTo>
                  <a:cubicBezTo>
                    <a:pt x="89" y="7096"/>
                    <a:pt x="89" y="7110"/>
                    <a:pt x="89" y="7139"/>
                  </a:cubicBezTo>
                  <a:cubicBezTo>
                    <a:pt x="89" y="7199"/>
                    <a:pt x="74" y="7273"/>
                    <a:pt x="74" y="7332"/>
                  </a:cubicBezTo>
                  <a:cubicBezTo>
                    <a:pt x="59" y="7450"/>
                    <a:pt x="44" y="7553"/>
                    <a:pt x="30" y="7687"/>
                  </a:cubicBezTo>
                  <a:cubicBezTo>
                    <a:pt x="14" y="7819"/>
                    <a:pt x="0" y="7967"/>
                    <a:pt x="0" y="8130"/>
                  </a:cubicBezTo>
                  <a:cubicBezTo>
                    <a:pt x="0" y="8292"/>
                    <a:pt x="14" y="8470"/>
                    <a:pt x="59" y="8662"/>
                  </a:cubicBezTo>
                  <a:cubicBezTo>
                    <a:pt x="103" y="8795"/>
                    <a:pt x="148" y="8913"/>
                    <a:pt x="178" y="9002"/>
                  </a:cubicBezTo>
                  <a:cubicBezTo>
                    <a:pt x="221" y="9090"/>
                    <a:pt x="251" y="9179"/>
                    <a:pt x="266" y="9238"/>
                  </a:cubicBezTo>
                  <a:cubicBezTo>
                    <a:pt x="281" y="9297"/>
                    <a:pt x="296" y="9386"/>
                    <a:pt x="310" y="9475"/>
                  </a:cubicBezTo>
                  <a:cubicBezTo>
                    <a:pt x="325" y="9534"/>
                    <a:pt x="325" y="9608"/>
                    <a:pt x="340" y="9697"/>
                  </a:cubicBezTo>
                  <a:cubicBezTo>
                    <a:pt x="355" y="9815"/>
                    <a:pt x="369" y="9948"/>
                    <a:pt x="399" y="10096"/>
                  </a:cubicBezTo>
                  <a:cubicBezTo>
                    <a:pt x="428" y="10243"/>
                    <a:pt x="473" y="10391"/>
                    <a:pt x="562" y="10554"/>
                  </a:cubicBezTo>
                  <a:cubicBezTo>
                    <a:pt x="621" y="10702"/>
                    <a:pt x="710" y="10820"/>
                    <a:pt x="813" y="10939"/>
                  </a:cubicBezTo>
                  <a:cubicBezTo>
                    <a:pt x="946" y="11101"/>
                    <a:pt x="1124" y="11249"/>
                    <a:pt x="1301" y="11353"/>
                  </a:cubicBezTo>
                  <a:cubicBezTo>
                    <a:pt x="1478" y="11455"/>
                    <a:pt x="1670" y="11544"/>
                    <a:pt x="1863" y="11589"/>
                  </a:cubicBezTo>
                  <a:cubicBezTo>
                    <a:pt x="1995" y="11633"/>
                    <a:pt x="2143" y="11662"/>
                    <a:pt x="2291" y="11692"/>
                  </a:cubicBezTo>
                  <a:cubicBezTo>
                    <a:pt x="2396" y="11711"/>
                    <a:pt x="2500" y="11724"/>
                    <a:pt x="2604" y="11731"/>
                  </a:cubicBezTo>
                  <a:lnTo>
                    <a:pt x="2604" y="11731"/>
                  </a:lnTo>
                  <a:cubicBezTo>
                    <a:pt x="2014" y="12955"/>
                    <a:pt x="1491" y="14396"/>
                    <a:pt x="1108" y="16083"/>
                  </a:cubicBezTo>
                  <a:cubicBezTo>
                    <a:pt x="1094" y="16142"/>
                    <a:pt x="1094" y="16185"/>
                    <a:pt x="1094" y="16230"/>
                  </a:cubicBezTo>
                  <a:cubicBezTo>
                    <a:pt x="1094" y="16304"/>
                    <a:pt x="1108" y="16378"/>
                    <a:pt x="1124" y="16452"/>
                  </a:cubicBezTo>
                  <a:cubicBezTo>
                    <a:pt x="1167" y="16556"/>
                    <a:pt x="1227" y="16644"/>
                    <a:pt x="1315" y="16718"/>
                  </a:cubicBezTo>
                  <a:cubicBezTo>
                    <a:pt x="1345" y="16763"/>
                    <a:pt x="1390" y="16792"/>
                    <a:pt x="1449" y="16822"/>
                  </a:cubicBezTo>
                  <a:cubicBezTo>
                    <a:pt x="1493" y="16836"/>
                    <a:pt x="1552" y="16865"/>
                    <a:pt x="1611" y="16865"/>
                  </a:cubicBezTo>
                  <a:lnTo>
                    <a:pt x="1611" y="16881"/>
                  </a:lnTo>
                  <a:cubicBezTo>
                    <a:pt x="1656" y="16881"/>
                    <a:pt x="1700" y="16895"/>
                    <a:pt x="1744" y="16895"/>
                  </a:cubicBezTo>
                  <a:cubicBezTo>
                    <a:pt x="1833" y="16895"/>
                    <a:pt x="1906" y="16881"/>
                    <a:pt x="1966" y="16851"/>
                  </a:cubicBezTo>
                  <a:cubicBezTo>
                    <a:pt x="2070" y="16822"/>
                    <a:pt x="2158" y="16747"/>
                    <a:pt x="2232" y="16674"/>
                  </a:cubicBezTo>
                  <a:cubicBezTo>
                    <a:pt x="2277" y="16629"/>
                    <a:pt x="2306" y="16585"/>
                    <a:pt x="2336" y="16540"/>
                  </a:cubicBezTo>
                  <a:cubicBezTo>
                    <a:pt x="2365" y="16481"/>
                    <a:pt x="2379" y="16437"/>
                    <a:pt x="2395" y="16378"/>
                  </a:cubicBezTo>
                  <a:cubicBezTo>
                    <a:pt x="2510" y="15853"/>
                    <a:pt x="2647" y="15351"/>
                    <a:pt x="2787" y="14880"/>
                  </a:cubicBezTo>
                  <a:lnTo>
                    <a:pt x="2787" y="14880"/>
                  </a:lnTo>
                  <a:lnTo>
                    <a:pt x="3062" y="14750"/>
                  </a:lnTo>
                  <a:lnTo>
                    <a:pt x="3062" y="14750"/>
                  </a:lnTo>
                  <a:cubicBezTo>
                    <a:pt x="3197" y="14832"/>
                    <a:pt x="3357" y="14925"/>
                    <a:pt x="3518" y="15018"/>
                  </a:cubicBezTo>
                  <a:cubicBezTo>
                    <a:pt x="3651" y="15107"/>
                    <a:pt x="3784" y="15180"/>
                    <a:pt x="3917" y="15255"/>
                  </a:cubicBezTo>
                  <a:cubicBezTo>
                    <a:pt x="3976" y="15299"/>
                    <a:pt x="4035" y="15328"/>
                    <a:pt x="4094" y="15358"/>
                  </a:cubicBezTo>
                  <a:cubicBezTo>
                    <a:pt x="4153" y="15387"/>
                    <a:pt x="4212" y="15417"/>
                    <a:pt x="4257" y="15446"/>
                  </a:cubicBezTo>
                  <a:cubicBezTo>
                    <a:pt x="4376" y="15506"/>
                    <a:pt x="4523" y="15565"/>
                    <a:pt x="4685" y="15624"/>
                  </a:cubicBezTo>
                  <a:cubicBezTo>
                    <a:pt x="4760" y="15639"/>
                    <a:pt x="4833" y="15669"/>
                    <a:pt x="4922" y="15683"/>
                  </a:cubicBezTo>
                  <a:cubicBezTo>
                    <a:pt x="5011" y="15698"/>
                    <a:pt x="5115" y="15712"/>
                    <a:pt x="5203" y="15712"/>
                  </a:cubicBezTo>
                  <a:cubicBezTo>
                    <a:pt x="5322" y="15712"/>
                    <a:pt x="5454" y="15698"/>
                    <a:pt x="5588" y="15653"/>
                  </a:cubicBezTo>
                  <a:cubicBezTo>
                    <a:pt x="5661" y="15624"/>
                    <a:pt x="5720" y="15594"/>
                    <a:pt x="5795" y="15565"/>
                  </a:cubicBezTo>
                  <a:lnTo>
                    <a:pt x="5972" y="15432"/>
                  </a:lnTo>
                  <a:lnTo>
                    <a:pt x="6061" y="15344"/>
                  </a:lnTo>
                  <a:lnTo>
                    <a:pt x="6076" y="15328"/>
                  </a:lnTo>
                  <a:lnTo>
                    <a:pt x="6341" y="15328"/>
                  </a:lnTo>
                  <a:cubicBezTo>
                    <a:pt x="6563" y="15328"/>
                    <a:pt x="6784" y="15328"/>
                    <a:pt x="6991" y="15358"/>
                  </a:cubicBezTo>
                  <a:cubicBezTo>
                    <a:pt x="7198" y="15373"/>
                    <a:pt x="7391" y="15403"/>
                    <a:pt x="7568" y="15462"/>
                  </a:cubicBezTo>
                  <a:cubicBezTo>
                    <a:pt x="7627" y="15476"/>
                    <a:pt x="7701" y="15506"/>
                    <a:pt x="7789" y="15535"/>
                  </a:cubicBezTo>
                  <a:cubicBezTo>
                    <a:pt x="7908" y="15580"/>
                    <a:pt x="8055" y="15624"/>
                    <a:pt x="8203" y="15669"/>
                  </a:cubicBezTo>
                  <a:cubicBezTo>
                    <a:pt x="8292" y="15683"/>
                    <a:pt x="8366" y="15698"/>
                    <a:pt x="8455" y="15712"/>
                  </a:cubicBezTo>
                  <a:cubicBezTo>
                    <a:pt x="8544" y="15728"/>
                    <a:pt x="8633" y="15742"/>
                    <a:pt x="8735" y="15742"/>
                  </a:cubicBezTo>
                  <a:cubicBezTo>
                    <a:pt x="8839" y="15742"/>
                    <a:pt x="8958" y="15728"/>
                    <a:pt x="9076" y="15698"/>
                  </a:cubicBezTo>
                  <a:cubicBezTo>
                    <a:pt x="9165" y="15669"/>
                    <a:pt x="9253" y="15653"/>
                    <a:pt x="9327" y="15610"/>
                  </a:cubicBezTo>
                  <a:cubicBezTo>
                    <a:pt x="9431" y="15565"/>
                    <a:pt x="9534" y="15521"/>
                    <a:pt x="9608" y="15476"/>
                  </a:cubicBezTo>
                  <a:cubicBezTo>
                    <a:pt x="9681" y="15432"/>
                    <a:pt x="9756" y="15403"/>
                    <a:pt x="9800" y="15373"/>
                  </a:cubicBezTo>
                  <a:cubicBezTo>
                    <a:pt x="9888" y="15328"/>
                    <a:pt x="9977" y="15299"/>
                    <a:pt x="10066" y="15269"/>
                  </a:cubicBezTo>
                  <a:cubicBezTo>
                    <a:pt x="10111" y="15255"/>
                    <a:pt x="10154" y="15239"/>
                    <a:pt x="10184" y="15239"/>
                  </a:cubicBezTo>
                  <a:cubicBezTo>
                    <a:pt x="10229" y="15225"/>
                    <a:pt x="10258" y="15225"/>
                    <a:pt x="10288" y="15225"/>
                  </a:cubicBezTo>
                  <a:lnTo>
                    <a:pt x="10347" y="15225"/>
                  </a:lnTo>
                  <a:cubicBezTo>
                    <a:pt x="10391" y="15225"/>
                    <a:pt x="10436" y="15225"/>
                    <a:pt x="10480" y="15239"/>
                  </a:cubicBezTo>
                  <a:cubicBezTo>
                    <a:pt x="10524" y="15239"/>
                    <a:pt x="10568" y="15239"/>
                    <a:pt x="10598" y="15255"/>
                  </a:cubicBezTo>
                  <a:cubicBezTo>
                    <a:pt x="10627" y="15255"/>
                    <a:pt x="10657" y="15255"/>
                    <a:pt x="10672" y="15269"/>
                  </a:cubicBezTo>
                  <a:lnTo>
                    <a:pt x="10675" y="15269"/>
                  </a:lnTo>
                  <a:cubicBezTo>
                    <a:pt x="10760" y="15317"/>
                    <a:pt x="10857" y="15342"/>
                    <a:pt x="10954" y="15342"/>
                  </a:cubicBezTo>
                  <a:cubicBezTo>
                    <a:pt x="11001" y="15342"/>
                    <a:pt x="11048" y="15336"/>
                    <a:pt x="11094" y="15324"/>
                  </a:cubicBezTo>
                  <a:lnTo>
                    <a:pt x="11094" y="15324"/>
                  </a:lnTo>
                  <a:cubicBezTo>
                    <a:pt x="11160" y="15308"/>
                    <a:pt x="11224" y="15280"/>
                    <a:pt x="11278" y="15239"/>
                  </a:cubicBezTo>
                  <a:lnTo>
                    <a:pt x="11278" y="15239"/>
                  </a:lnTo>
                  <a:cubicBezTo>
                    <a:pt x="11278" y="15239"/>
                    <a:pt x="11278" y="15239"/>
                    <a:pt x="11278" y="15239"/>
                  </a:cubicBezTo>
                  <a:cubicBezTo>
                    <a:pt x="11338" y="15197"/>
                    <a:pt x="11388" y="15144"/>
                    <a:pt x="11425" y="15085"/>
                  </a:cubicBezTo>
                  <a:lnTo>
                    <a:pt x="11425" y="15085"/>
                  </a:lnTo>
                  <a:cubicBezTo>
                    <a:pt x="11468" y="15022"/>
                    <a:pt x="11499" y="14954"/>
                    <a:pt x="11514" y="14885"/>
                  </a:cubicBezTo>
                  <a:cubicBezTo>
                    <a:pt x="11522" y="14811"/>
                    <a:pt x="11518" y="14737"/>
                    <a:pt x="11502" y="14665"/>
                  </a:cubicBezTo>
                  <a:lnTo>
                    <a:pt x="11502" y="14665"/>
                  </a:lnTo>
                  <a:cubicBezTo>
                    <a:pt x="11487" y="14592"/>
                    <a:pt x="11457" y="14521"/>
                    <a:pt x="11411" y="14457"/>
                  </a:cubicBezTo>
                  <a:cubicBezTo>
                    <a:pt x="11410" y="14455"/>
                    <a:pt x="11409" y="14453"/>
                    <a:pt x="11408" y="14452"/>
                  </a:cubicBezTo>
                  <a:lnTo>
                    <a:pt x="11408" y="14452"/>
                  </a:lnTo>
                  <a:cubicBezTo>
                    <a:pt x="11143" y="14054"/>
                    <a:pt x="10833" y="13671"/>
                    <a:pt x="10524" y="13318"/>
                  </a:cubicBezTo>
                  <a:cubicBezTo>
                    <a:pt x="10436" y="13215"/>
                    <a:pt x="10347" y="13111"/>
                    <a:pt x="10229" y="13008"/>
                  </a:cubicBezTo>
                  <a:cubicBezTo>
                    <a:pt x="10184" y="12949"/>
                    <a:pt x="10111" y="12904"/>
                    <a:pt x="10051" y="12845"/>
                  </a:cubicBezTo>
                  <a:cubicBezTo>
                    <a:pt x="9977" y="12801"/>
                    <a:pt x="9904" y="12756"/>
                    <a:pt x="9815" y="12712"/>
                  </a:cubicBezTo>
                  <a:cubicBezTo>
                    <a:pt x="9697" y="12653"/>
                    <a:pt x="9563" y="12608"/>
                    <a:pt x="9445" y="12579"/>
                  </a:cubicBezTo>
                  <a:cubicBezTo>
                    <a:pt x="9356" y="12549"/>
                    <a:pt x="9268" y="12535"/>
                    <a:pt x="9194" y="12520"/>
                  </a:cubicBezTo>
                  <a:cubicBezTo>
                    <a:pt x="9090" y="12506"/>
                    <a:pt x="8987" y="12490"/>
                    <a:pt x="8899" y="12476"/>
                  </a:cubicBezTo>
                  <a:cubicBezTo>
                    <a:pt x="8810" y="12461"/>
                    <a:pt x="8751" y="12446"/>
                    <a:pt x="8692" y="12417"/>
                  </a:cubicBezTo>
                  <a:cubicBezTo>
                    <a:pt x="8662" y="12401"/>
                    <a:pt x="8617" y="12387"/>
                    <a:pt x="8558" y="12358"/>
                  </a:cubicBezTo>
                  <a:cubicBezTo>
                    <a:pt x="8485" y="12313"/>
                    <a:pt x="8410" y="12254"/>
                    <a:pt x="8322" y="12180"/>
                  </a:cubicBezTo>
                  <a:cubicBezTo>
                    <a:pt x="8233" y="12106"/>
                    <a:pt x="8130" y="12017"/>
                    <a:pt x="8012" y="11928"/>
                  </a:cubicBezTo>
                  <a:cubicBezTo>
                    <a:pt x="7937" y="11855"/>
                    <a:pt x="7849" y="11796"/>
                    <a:pt x="7760" y="11751"/>
                  </a:cubicBezTo>
                  <a:cubicBezTo>
                    <a:pt x="7642" y="11678"/>
                    <a:pt x="7509" y="11619"/>
                    <a:pt x="7361" y="11574"/>
                  </a:cubicBezTo>
                  <a:cubicBezTo>
                    <a:pt x="7359" y="11573"/>
                    <a:pt x="7357" y="11573"/>
                    <a:pt x="7355" y="11572"/>
                  </a:cubicBezTo>
                  <a:lnTo>
                    <a:pt x="7355" y="11572"/>
                  </a:lnTo>
                  <a:cubicBezTo>
                    <a:pt x="7427" y="11558"/>
                    <a:pt x="7496" y="11543"/>
                    <a:pt x="7553" y="11515"/>
                  </a:cubicBezTo>
                  <a:cubicBezTo>
                    <a:pt x="7657" y="11471"/>
                    <a:pt x="7760" y="11426"/>
                    <a:pt x="7834" y="11382"/>
                  </a:cubicBezTo>
                  <a:cubicBezTo>
                    <a:pt x="7893" y="11337"/>
                    <a:pt x="7937" y="11308"/>
                    <a:pt x="7982" y="11278"/>
                  </a:cubicBezTo>
                  <a:cubicBezTo>
                    <a:pt x="8055" y="11234"/>
                    <a:pt x="8115" y="11205"/>
                    <a:pt x="8144" y="11189"/>
                  </a:cubicBezTo>
                  <a:cubicBezTo>
                    <a:pt x="8174" y="11175"/>
                    <a:pt x="8189" y="11175"/>
                    <a:pt x="8189" y="11160"/>
                  </a:cubicBezTo>
                  <a:lnTo>
                    <a:pt x="8262" y="11160"/>
                  </a:lnTo>
                  <a:cubicBezTo>
                    <a:pt x="8292" y="11175"/>
                    <a:pt x="8322" y="11175"/>
                    <a:pt x="8366" y="11205"/>
                  </a:cubicBezTo>
                  <a:cubicBezTo>
                    <a:pt x="8410" y="11219"/>
                    <a:pt x="8455" y="11249"/>
                    <a:pt x="8499" y="11264"/>
                  </a:cubicBezTo>
                  <a:cubicBezTo>
                    <a:pt x="8573" y="11308"/>
                    <a:pt x="8662" y="11367"/>
                    <a:pt x="8751" y="11426"/>
                  </a:cubicBezTo>
                  <a:cubicBezTo>
                    <a:pt x="8854" y="11471"/>
                    <a:pt x="8972" y="11530"/>
                    <a:pt x="9106" y="11589"/>
                  </a:cubicBezTo>
                  <a:cubicBezTo>
                    <a:pt x="9208" y="11619"/>
                    <a:pt x="9327" y="11648"/>
                    <a:pt x="9445" y="11662"/>
                  </a:cubicBezTo>
                  <a:cubicBezTo>
                    <a:pt x="9549" y="11678"/>
                    <a:pt x="9667" y="11692"/>
                    <a:pt x="9770" y="11692"/>
                  </a:cubicBezTo>
                  <a:cubicBezTo>
                    <a:pt x="9918" y="11692"/>
                    <a:pt x="10051" y="11678"/>
                    <a:pt x="10184" y="11662"/>
                  </a:cubicBezTo>
                  <a:cubicBezTo>
                    <a:pt x="10391" y="11633"/>
                    <a:pt x="10584" y="11589"/>
                    <a:pt x="10746" y="11560"/>
                  </a:cubicBezTo>
                  <a:cubicBezTo>
                    <a:pt x="10909" y="11530"/>
                    <a:pt x="11071" y="11515"/>
                    <a:pt x="11189" y="11515"/>
                  </a:cubicBezTo>
                  <a:lnTo>
                    <a:pt x="11204" y="11515"/>
                  </a:lnTo>
                  <a:cubicBezTo>
                    <a:pt x="11278" y="11515"/>
                    <a:pt x="11352" y="11515"/>
                    <a:pt x="11455" y="11530"/>
                  </a:cubicBezTo>
                  <a:cubicBezTo>
                    <a:pt x="11544" y="11530"/>
                    <a:pt x="11648" y="11544"/>
                    <a:pt x="11766" y="11544"/>
                  </a:cubicBezTo>
                  <a:cubicBezTo>
                    <a:pt x="11810" y="11544"/>
                    <a:pt x="11869" y="11544"/>
                    <a:pt x="11928" y="11530"/>
                  </a:cubicBezTo>
                  <a:cubicBezTo>
                    <a:pt x="12003" y="11530"/>
                    <a:pt x="12091" y="11515"/>
                    <a:pt x="12180" y="11500"/>
                  </a:cubicBezTo>
                  <a:cubicBezTo>
                    <a:pt x="12312" y="11471"/>
                    <a:pt x="12446" y="11426"/>
                    <a:pt x="12578" y="11353"/>
                  </a:cubicBezTo>
                  <a:cubicBezTo>
                    <a:pt x="12638" y="11308"/>
                    <a:pt x="12712" y="11264"/>
                    <a:pt x="12771" y="11205"/>
                  </a:cubicBezTo>
                  <a:cubicBezTo>
                    <a:pt x="12830" y="11160"/>
                    <a:pt x="12889" y="11101"/>
                    <a:pt x="12949" y="11027"/>
                  </a:cubicBezTo>
                  <a:cubicBezTo>
                    <a:pt x="13081" y="10835"/>
                    <a:pt x="13096" y="10569"/>
                    <a:pt x="12963" y="10377"/>
                  </a:cubicBezTo>
                  <a:cubicBezTo>
                    <a:pt x="12623" y="9889"/>
                    <a:pt x="12283" y="9386"/>
                    <a:pt x="11943" y="8899"/>
                  </a:cubicBezTo>
                  <a:cubicBezTo>
                    <a:pt x="11884" y="8810"/>
                    <a:pt x="11810" y="8722"/>
                    <a:pt x="11737" y="8633"/>
                  </a:cubicBezTo>
                  <a:cubicBezTo>
                    <a:pt x="11677" y="8558"/>
                    <a:pt x="11618" y="8485"/>
                    <a:pt x="11544" y="8426"/>
                  </a:cubicBezTo>
                  <a:cubicBezTo>
                    <a:pt x="11485" y="8367"/>
                    <a:pt x="11426" y="8322"/>
                    <a:pt x="11366" y="8278"/>
                  </a:cubicBezTo>
                  <a:cubicBezTo>
                    <a:pt x="11278" y="8204"/>
                    <a:pt x="11159" y="8130"/>
                    <a:pt x="11041" y="8085"/>
                  </a:cubicBezTo>
                  <a:cubicBezTo>
                    <a:pt x="10968" y="8071"/>
                    <a:pt x="10909" y="8042"/>
                    <a:pt x="10834" y="8026"/>
                  </a:cubicBezTo>
                  <a:cubicBezTo>
                    <a:pt x="10761" y="8012"/>
                    <a:pt x="10686" y="8012"/>
                    <a:pt x="10613" y="8012"/>
                  </a:cubicBezTo>
                  <a:cubicBezTo>
                    <a:pt x="10554" y="8012"/>
                    <a:pt x="10495" y="8012"/>
                    <a:pt x="10436" y="8026"/>
                  </a:cubicBezTo>
                  <a:cubicBezTo>
                    <a:pt x="10332" y="8042"/>
                    <a:pt x="10243" y="8071"/>
                    <a:pt x="10170" y="8101"/>
                  </a:cubicBezTo>
                  <a:cubicBezTo>
                    <a:pt x="10111" y="8115"/>
                    <a:pt x="10066" y="8145"/>
                    <a:pt x="10022" y="8160"/>
                  </a:cubicBezTo>
                  <a:cubicBezTo>
                    <a:pt x="9963" y="8189"/>
                    <a:pt x="9918" y="8219"/>
                    <a:pt x="9874" y="8233"/>
                  </a:cubicBezTo>
                  <a:cubicBezTo>
                    <a:pt x="9845" y="8249"/>
                    <a:pt x="9815" y="8249"/>
                    <a:pt x="9815" y="8263"/>
                  </a:cubicBezTo>
                  <a:lnTo>
                    <a:pt x="9770" y="8263"/>
                  </a:lnTo>
                  <a:cubicBezTo>
                    <a:pt x="9756" y="8263"/>
                    <a:pt x="9741" y="8263"/>
                    <a:pt x="9711" y="8249"/>
                  </a:cubicBezTo>
                  <a:cubicBezTo>
                    <a:pt x="9697" y="8249"/>
                    <a:pt x="9681" y="8249"/>
                    <a:pt x="9652" y="8233"/>
                  </a:cubicBezTo>
                  <a:cubicBezTo>
                    <a:pt x="9593" y="8219"/>
                    <a:pt x="9534" y="8189"/>
                    <a:pt x="9474" y="8160"/>
                  </a:cubicBezTo>
                  <a:cubicBezTo>
                    <a:pt x="9415" y="8130"/>
                    <a:pt x="9356" y="8101"/>
                    <a:pt x="9297" y="8056"/>
                  </a:cubicBezTo>
                  <a:cubicBezTo>
                    <a:pt x="9208" y="8012"/>
                    <a:pt x="9106" y="7953"/>
                    <a:pt x="8987" y="7894"/>
                  </a:cubicBezTo>
                  <a:cubicBezTo>
                    <a:pt x="8869" y="7849"/>
                    <a:pt x="8735" y="7790"/>
                    <a:pt x="8588" y="7760"/>
                  </a:cubicBezTo>
                  <a:cubicBezTo>
                    <a:pt x="8455" y="7731"/>
                    <a:pt x="8322" y="7716"/>
                    <a:pt x="8189" y="7716"/>
                  </a:cubicBezTo>
                  <a:cubicBezTo>
                    <a:pt x="8071" y="7716"/>
                    <a:pt x="7953" y="7731"/>
                    <a:pt x="7834" y="7746"/>
                  </a:cubicBezTo>
                  <a:cubicBezTo>
                    <a:pt x="7657" y="7776"/>
                    <a:pt x="7509" y="7819"/>
                    <a:pt x="7361" y="7864"/>
                  </a:cubicBezTo>
                  <a:cubicBezTo>
                    <a:pt x="7214" y="7923"/>
                    <a:pt x="7066" y="7967"/>
                    <a:pt x="6947" y="8026"/>
                  </a:cubicBezTo>
                  <a:cubicBezTo>
                    <a:pt x="6910" y="8036"/>
                    <a:pt x="6873" y="8051"/>
                    <a:pt x="6832" y="8069"/>
                  </a:cubicBezTo>
                  <a:lnTo>
                    <a:pt x="6832" y="8069"/>
                  </a:lnTo>
                  <a:cubicBezTo>
                    <a:pt x="7027" y="7882"/>
                    <a:pt x="7219" y="7715"/>
                    <a:pt x="7401" y="7569"/>
                  </a:cubicBezTo>
                  <a:lnTo>
                    <a:pt x="7405" y="7569"/>
                  </a:lnTo>
                  <a:cubicBezTo>
                    <a:pt x="7450" y="7569"/>
                    <a:pt x="7494" y="7553"/>
                    <a:pt x="7539" y="7553"/>
                  </a:cubicBezTo>
                  <a:cubicBezTo>
                    <a:pt x="8189" y="7494"/>
                    <a:pt x="8839" y="7317"/>
                    <a:pt x="9431" y="7066"/>
                  </a:cubicBezTo>
                  <a:cubicBezTo>
                    <a:pt x="9579" y="6992"/>
                    <a:pt x="9711" y="6918"/>
                    <a:pt x="9829" y="6873"/>
                  </a:cubicBezTo>
                  <a:cubicBezTo>
                    <a:pt x="9963" y="6814"/>
                    <a:pt x="10066" y="6770"/>
                    <a:pt x="10170" y="6755"/>
                  </a:cubicBezTo>
                  <a:cubicBezTo>
                    <a:pt x="10229" y="6741"/>
                    <a:pt x="10288" y="6726"/>
                    <a:pt x="10377" y="6711"/>
                  </a:cubicBezTo>
                  <a:cubicBezTo>
                    <a:pt x="10436" y="6711"/>
                    <a:pt x="10495" y="6696"/>
                    <a:pt x="10568" y="6682"/>
                  </a:cubicBezTo>
                  <a:cubicBezTo>
                    <a:pt x="10672" y="6666"/>
                    <a:pt x="10791" y="6652"/>
                    <a:pt x="10923" y="6623"/>
                  </a:cubicBezTo>
                  <a:cubicBezTo>
                    <a:pt x="10982" y="6593"/>
                    <a:pt x="11057" y="6578"/>
                    <a:pt x="11116" y="6548"/>
                  </a:cubicBezTo>
                  <a:cubicBezTo>
                    <a:pt x="11189" y="6519"/>
                    <a:pt x="11248" y="6489"/>
                    <a:pt x="11323" y="6445"/>
                  </a:cubicBezTo>
                  <a:cubicBezTo>
                    <a:pt x="11426" y="6371"/>
                    <a:pt x="11514" y="6297"/>
                    <a:pt x="11603" y="6238"/>
                  </a:cubicBezTo>
                  <a:cubicBezTo>
                    <a:pt x="11648" y="6179"/>
                    <a:pt x="11707" y="6120"/>
                    <a:pt x="11751" y="6075"/>
                  </a:cubicBezTo>
                  <a:cubicBezTo>
                    <a:pt x="11810" y="6016"/>
                    <a:pt x="11869" y="5943"/>
                    <a:pt x="11914" y="5898"/>
                  </a:cubicBezTo>
                  <a:cubicBezTo>
                    <a:pt x="11958" y="5854"/>
                    <a:pt x="11987" y="5824"/>
                    <a:pt x="12017" y="5809"/>
                  </a:cubicBezTo>
                  <a:cubicBezTo>
                    <a:pt x="12046" y="5795"/>
                    <a:pt x="12076" y="5780"/>
                    <a:pt x="12105" y="5750"/>
                  </a:cubicBezTo>
                  <a:cubicBezTo>
                    <a:pt x="12165" y="5736"/>
                    <a:pt x="12253" y="5706"/>
                    <a:pt x="12342" y="5677"/>
                  </a:cubicBezTo>
                  <a:cubicBezTo>
                    <a:pt x="12446" y="5647"/>
                    <a:pt x="12549" y="5618"/>
                    <a:pt x="12683" y="5573"/>
                  </a:cubicBezTo>
                  <a:cubicBezTo>
                    <a:pt x="12712" y="5558"/>
                    <a:pt x="12726" y="5558"/>
                    <a:pt x="12742" y="5543"/>
                  </a:cubicBezTo>
                  <a:cubicBezTo>
                    <a:pt x="12785" y="5529"/>
                    <a:pt x="12815" y="5513"/>
                    <a:pt x="12845" y="5499"/>
                  </a:cubicBezTo>
                  <a:cubicBezTo>
                    <a:pt x="12904" y="5454"/>
                    <a:pt x="12978" y="5425"/>
                    <a:pt x="13051" y="5366"/>
                  </a:cubicBezTo>
                  <a:cubicBezTo>
                    <a:pt x="13096" y="5336"/>
                    <a:pt x="13156" y="5292"/>
                    <a:pt x="13215" y="5247"/>
                  </a:cubicBezTo>
                  <a:cubicBezTo>
                    <a:pt x="13244" y="5218"/>
                    <a:pt x="13288" y="5188"/>
                    <a:pt x="13333" y="5145"/>
                  </a:cubicBezTo>
                  <a:cubicBezTo>
                    <a:pt x="13362" y="5115"/>
                    <a:pt x="13392" y="5085"/>
                    <a:pt x="13422" y="5040"/>
                  </a:cubicBezTo>
                  <a:cubicBezTo>
                    <a:pt x="13451" y="5026"/>
                    <a:pt x="13465" y="4997"/>
                    <a:pt x="13495" y="4952"/>
                  </a:cubicBezTo>
                  <a:cubicBezTo>
                    <a:pt x="13524" y="4908"/>
                    <a:pt x="13569" y="4849"/>
                    <a:pt x="13599" y="4774"/>
                  </a:cubicBezTo>
                  <a:cubicBezTo>
                    <a:pt x="13613" y="4745"/>
                    <a:pt x="13613" y="4701"/>
                    <a:pt x="13629" y="4656"/>
                  </a:cubicBezTo>
                  <a:cubicBezTo>
                    <a:pt x="13643" y="4612"/>
                    <a:pt x="13643" y="4567"/>
                    <a:pt x="13643" y="4508"/>
                  </a:cubicBezTo>
                  <a:cubicBezTo>
                    <a:pt x="13643" y="4465"/>
                    <a:pt x="13643" y="4405"/>
                    <a:pt x="13629" y="4346"/>
                  </a:cubicBezTo>
                  <a:cubicBezTo>
                    <a:pt x="13613" y="4317"/>
                    <a:pt x="13599" y="4272"/>
                    <a:pt x="13584" y="4228"/>
                  </a:cubicBezTo>
                  <a:cubicBezTo>
                    <a:pt x="13554" y="4169"/>
                    <a:pt x="13524" y="4124"/>
                    <a:pt x="13481" y="4080"/>
                  </a:cubicBezTo>
                  <a:cubicBezTo>
                    <a:pt x="13451" y="4035"/>
                    <a:pt x="13406" y="3992"/>
                    <a:pt x="13362" y="3962"/>
                  </a:cubicBezTo>
                  <a:cubicBezTo>
                    <a:pt x="13244" y="3873"/>
                    <a:pt x="13126" y="3785"/>
                    <a:pt x="12978" y="3696"/>
                  </a:cubicBezTo>
                  <a:cubicBezTo>
                    <a:pt x="12830" y="3592"/>
                    <a:pt x="12667" y="3503"/>
                    <a:pt x="12476" y="3444"/>
                  </a:cubicBezTo>
                  <a:cubicBezTo>
                    <a:pt x="12372" y="3415"/>
                    <a:pt x="12283" y="3385"/>
                    <a:pt x="12224" y="3371"/>
                  </a:cubicBezTo>
                  <a:cubicBezTo>
                    <a:pt x="12165" y="3355"/>
                    <a:pt x="12105" y="3341"/>
                    <a:pt x="12091" y="3326"/>
                  </a:cubicBezTo>
                  <a:cubicBezTo>
                    <a:pt x="11943" y="3267"/>
                    <a:pt x="11810" y="3223"/>
                    <a:pt x="11662" y="3193"/>
                  </a:cubicBezTo>
                  <a:cubicBezTo>
                    <a:pt x="11530" y="3178"/>
                    <a:pt x="11396" y="3164"/>
                    <a:pt x="11264" y="3164"/>
                  </a:cubicBezTo>
                  <a:cubicBezTo>
                    <a:pt x="11027" y="3164"/>
                    <a:pt x="10805" y="3193"/>
                    <a:pt x="10598" y="3223"/>
                  </a:cubicBezTo>
                  <a:cubicBezTo>
                    <a:pt x="10495" y="3237"/>
                    <a:pt x="10406" y="3253"/>
                    <a:pt x="10318" y="3267"/>
                  </a:cubicBezTo>
                  <a:cubicBezTo>
                    <a:pt x="10229" y="3282"/>
                    <a:pt x="10140" y="3296"/>
                    <a:pt x="10066" y="3296"/>
                  </a:cubicBezTo>
                  <a:cubicBezTo>
                    <a:pt x="9918" y="3312"/>
                    <a:pt x="9770" y="3326"/>
                    <a:pt x="9593" y="3355"/>
                  </a:cubicBezTo>
                  <a:cubicBezTo>
                    <a:pt x="9431" y="3385"/>
                    <a:pt x="9238" y="3430"/>
                    <a:pt x="9061" y="3503"/>
                  </a:cubicBezTo>
                  <a:cubicBezTo>
                    <a:pt x="8928" y="3562"/>
                    <a:pt x="8824" y="3621"/>
                    <a:pt x="8735" y="3681"/>
                  </a:cubicBezTo>
                  <a:cubicBezTo>
                    <a:pt x="8647" y="3726"/>
                    <a:pt x="8573" y="3769"/>
                    <a:pt x="8514" y="3799"/>
                  </a:cubicBezTo>
                  <a:cubicBezTo>
                    <a:pt x="8455" y="3828"/>
                    <a:pt x="8381" y="3844"/>
                    <a:pt x="8292" y="3873"/>
                  </a:cubicBezTo>
                  <a:cubicBezTo>
                    <a:pt x="8219" y="3903"/>
                    <a:pt x="8160" y="3917"/>
                    <a:pt x="8071" y="3932"/>
                  </a:cubicBezTo>
                  <a:cubicBezTo>
                    <a:pt x="7953" y="3962"/>
                    <a:pt x="7834" y="4006"/>
                    <a:pt x="7687" y="4051"/>
                  </a:cubicBezTo>
                  <a:cubicBezTo>
                    <a:pt x="7553" y="4110"/>
                    <a:pt x="7405" y="4169"/>
                    <a:pt x="7257" y="4272"/>
                  </a:cubicBezTo>
                  <a:cubicBezTo>
                    <a:pt x="7125" y="4361"/>
                    <a:pt x="7007" y="4465"/>
                    <a:pt x="6918" y="4583"/>
                  </a:cubicBezTo>
                  <a:cubicBezTo>
                    <a:pt x="6829" y="4681"/>
                    <a:pt x="6750" y="4790"/>
                    <a:pt x="6686" y="4903"/>
                  </a:cubicBezTo>
                  <a:lnTo>
                    <a:pt x="6686" y="4903"/>
                  </a:lnTo>
                  <a:cubicBezTo>
                    <a:pt x="6658" y="4847"/>
                    <a:pt x="6625" y="4794"/>
                    <a:pt x="6593" y="4745"/>
                  </a:cubicBezTo>
                  <a:cubicBezTo>
                    <a:pt x="6566" y="4705"/>
                    <a:pt x="6539" y="4677"/>
                    <a:pt x="6523" y="4661"/>
                  </a:cubicBezTo>
                  <a:lnTo>
                    <a:pt x="6523" y="4661"/>
                  </a:lnTo>
                  <a:cubicBezTo>
                    <a:pt x="6551" y="4426"/>
                    <a:pt x="6579" y="4216"/>
                    <a:pt x="6607" y="4006"/>
                  </a:cubicBezTo>
                  <a:cubicBezTo>
                    <a:pt x="6652" y="3799"/>
                    <a:pt x="6696" y="3607"/>
                    <a:pt x="6770" y="3430"/>
                  </a:cubicBezTo>
                  <a:cubicBezTo>
                    <a:pt x="6800" y="3371"/>
                    <a:pt x="6829" y="3296"/>
                    <a:pt x="6873" y="3223"/>
                  </a:cubicBezTo>
                  <a:cubicBezTo>
                    <a:pt x="6903" y="3164"/>
                    <a:pt x="6932" y="3105"/>
                    <a:pt x="6962" y="3030"/>
                  </a:cubicBezTo>
                  <a:cubicBezTo>
                    <a:pt x="7007" y="2927"/>
                    <a:pt x="7050" y="2809"/>
                    <a:pt x="7080" y="2691"/>
                  </a:cubicBezTo>
                  <a:cubicBezTo>
                    <a:pt x="7125" y="2557"/>
                    <a:pt x="7139" y="2425"/>
                    <a:pt x="7139" y="2262"/>
                  </a:cubicBezTo>
                  <a:lnTo>
                    <a:pt x="7139" y="2100"/>
                  </a:lnTo>
                  <a:cubicBezTo>
                    <a:pt x="7125" y="2011"/>
                    <a:pt x="7109" y="1936"/>
                    <a:pt x="7080" y="1863"/>
                  </a:cubicBezTo>
                  <a:cubicBezTo>
                    <a:pt x="7050" y="1759"/>
                    <a:pt x="7021" y="1670"/>
                    <a:pt x="6991" y="1597"/>
                  </a:cubicBezTo>
                  <a:cubicBezTo>
                    <a:pt x="6962" y="1523"/>
                    <a:pt x="6932" y="1463"/>
                    <a:pt x="6918" y="1420"/>
                  </a:cubicBezTo>
                  <a:cubicBezTo>
                    <a:pt x="6873" y="1301"/>
                    <a:pt x="6843" y="1168"/>
                    <a:pt x="6843" y="1035"/>
                  </a:cubicBezTo>
                  <a:cubicBezTo>
                    <a:pt x="6843" y="990"/>
                    <a:pt x="6843" y="947"/>
                    <a:pt x="6859" y="917"/>
                  </a:cubicBezTo>
                  <a:lnTo>
                    <a:pt x="6859" y="858"/>
                  </a:lnTo>
                  <a:lnTo>
                    <a:pt x="6859" y="754"/>
                  </a:lnTo>
                  <a:lnTo>
                    <a:pt x="6859" y="651"/>
                  </a:lnTo>
                  <a:cubicBezTo>
                    <a:pt x="6859" y="592"/>
                    <a:pt x="6843" y="533"/>
                    <a:pt x="6814" y="458"/>
                  </a:cubicBezTo>
                  <a:cubicBezTo>
                    <a:pt x="6800" y="415"/>
                    <a:pt x="6784" y="385"/>
                    <a:pt x="6755" y="340"/>
                  </a:cubicBezTo>
                  <a:cubicBezTo>
                    <a:pt x="6725" y="310"/>
                    <a:pt x="6711" y="267"/>
                    <a:pt x="6666" y="237"/>
                  </a:cubicBezTo>
                  <a:cubicBezTo>
                    <a:pt x="6636" y="192"/>
                    <a:pt x="6593" y="163"/>
                    <a:pt x="6548" y="133"/>
                  </a:cubicBezTo>
                  <a:cubicBezTo>
                    <a:pt x="6489" y="89"/>
                    <a:pt x="6415" y="44"/>
                    <a:pt x="6341" y="30"/>
                  </a:cubicBezTo>
                  <a:cubicBezTo>
                    <a:pt x="6282" y="15"/>
                    <a:pt x="6208" y="1"/>
                    <a:pt x="6149" y="1"/>
                  </a:cubicBezTo>
                  <a:close/>
                </a:path>
              </a:pathLst>
            </a:custGeom>
            <a:solidFill>
              <a:srgbClr val="FFFFFF"/>
            </a:solidFill>
            <a:ln w="9525" cap="flat" cmpd="sng">
              <a:solidFill>
                <a:schemeClr val="lt1"/>
              </a:solidFill>
              <a:prstDash val="solid"/>
              <a:round/>
              <a:headEnd type="none" w="sm" len="sm"/>
              <a:tailEnd type="none" w="sm" len="sm"/>
            </a:ln>
            <a:effectLst>
              <a:outerShdw blurRad="57150" dist="19050" dir="5400000" algn="bl" rotWithShape="0">
                <a:schemeClr val="dk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3"/>
            <p:cNvSpPr/>
            <p:nvPr/>
          </p:nvSpPr>
          <p:spPr>
            <a:xfrm>
              <a:off x="10631248" y="3482979"/>
              <a:ext cx="332496" cy="812301"/>
            </a:xfrm>
            <a:custGeom>
              <a:avLst/>
              <a:gdLst/>
              <a:ahLst/>
              <a:cxnLst/>
              <a:rect l="l" t="t" r="r" b="b"/>
              <a:pathLst>
                <a:path w="2853" h="6970" extrusionOk="0">
                  <a:moveTo>
                    <a:pt x="1301" y="1"/>
                  </a:moveTo>
                  <a:cubicBezTo>
                    <a:pt x="1035" y="119"/>
                    <a:pt x="887" y="385"/>
                    <a:pt x="754" y="637"/>
                  </a:cubicBezTo>
                  <a:cubicBezTo>
                    <a:pt x="592" y="976"/>
                    <a:pt x="414" y="1301"/>
                    <a:pt x="266" y="1642"/>
                  </a:cubicBezTo>
                  <a:cubicBezTo>
                    <a:pt x="162" y="1893"/>
                    <a:pt x="59" y="2159"/>
                    <a:pt x="89" y="2425"/>
                  </a:cubicBezTo>
                  <a:cubicBezTo>
                    <a:pt x="103" y="2558"/>
                    <a:pt x="148" y="2677"/>
                    <a:pt x="162" y="2809"/>
                  </a:cubicBezTo>
                  <a:cubicBezTo>
                    <a:pt x="207" y="3312"/>
                    <a:pt x="0" y="3785"/>
                    <a:pt x="133" y="4303"/>
                  </a:cubicBezTo>
                  <a:cubicBezTo>
                    <a:pt x="178" y="4494"/>
                    <a:pt x="266" y="4672"/>
                    <a:pt x="325" y="4864"/>
                  </a:cubicBezTo>
                  <a:cubicBezTo>
                    <a:pt x="444" y="5278"/>
                    <a:pt x="399" y="5722"/>
                    <a:pt x="592" y="6106"/>
                  </a:cubicBezTo>
                  <a:cubicBezTo>
                    <a:pt x="769" y="6475"/>
                    <a:pt x="1153" y="6727"/>
                    <a:pt x="1552" y="6845"/>
                  </a:cubicBezTo>
                  <a:cubicBezTo>
                    <a:pt x="1777" y="6907"/>
                    <a:pt x="2044" y="6970"/>
                    <a:pt x="2292" y="6970"/>
                  </a:cubicBezTo>
                  <a:cubicBezTo>
                    <a:pt x="2337" y="6970"/>
                    <a:pt x="2381" y="6968"/>
                    <a:pt x="2424" y="6963"/>
                  </a:cubicBezTo>
                  <a:cubicBezTo>
                    <a:pt x="2793" y="6934"/>
                    <a:pt x="2793" y="6889"/>
                    <a:pt x="2809" y="6504"/>
                  </a:cubicBezTo>
                  <a:cubicBezTo>
                    <a:pt x="2852" y="5929"/>
                    <a:pt x="2779" y="5322"/>
                    <a:pt x="2616" y="4760"/>
                  </a:cubicBezTo>
                  <a:cubicBezTo>
                    <a:pt x="2527" y="4465"/>
                    <a:pt x="2424" y="4169"/>
                    <a:pt x="2395" y="3873"/>
                  </a:cubicBezTo>
                  <a:cubicBezTo>
                    <a:pt x="2365" y="3534"/>
                    <a:pt x="2439" y="3164"/>
                    <a:pt x="2306" y="2854"/>
                  </a:cubicBezTo>
                  <a:cubicBezTo>
                    <a:pt x="2188" y="2573"/>
                    <a:pt x="1922" y="2366"/>
                    <a:pt x="1788" y="2100"/>
                  </a:cubicBezTo>
                  <a:cubicBezTo>
                    <a:pt x="1493" y="1479"/>
                    <a:pt x="1433" y="666"/>
                    <a:pt x="1301"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3"/>
            <p:cNvSpPr/>
            <p:nvPr/>
          </p:nvSpPr>
          <p:spPr>
            <a:xfrm>
              <a:off x="10987754" y="3057247"/>
              <a:ext cx="360233" cy="779087"/>
            </a:xfrm>
            <a:custGeom>
              <a:avLst/>
              <a:gdLst/>
              <a:ahLst/>
              <a:cxnLst/>
              <a:rect l="l" t="t" r="r" b="b"/>
              <a:pathLst>
                <a:path w="3091" h="6685" extrusionOk="0">
                  <a:moveTo>
                    <a:pt x="2613" y="1"/>
                  </a:moveTo>
                  <a:cubicBezTo>
                    <a:pt x="2526" y="1"/>
                    <a:pt x="2421" y="61"/>
                    <a:pt x="2351" y="122"/>
                  </a:cubicBezTo>
                  <a:cubicBezTo>
                    <a:pt x="2011" y="417"/>
                    <a:pt x="1671" y="727"/>
                    <a:pt x="1360" y="1038"/>
                  </a:cubicBezTo>
                  <a:cubicBezTo>
                    <a:pt x="1021" y="1363"/>
                    <a:pt x="696" y="1718"/>
                    <a:pt x="473" y="2116"/>
                  </a:cubicBezTo>
                  <a:cubicBezTo>
                    <a:pt x="237" y="2530"/>
                    <a:pt x="104" y="3003"/>
                    <a:pt x="193" y="3476"/>
                  </a:cubicBezTo>
                  <a:cubicBezTo>
                    <a:pt x="223" y="3728"/>
                    <a:pt x="326" y="3979"/>
                    <a:pt x="282" y="4215"/>
                  </a:cubicBezTo>
                  <a:cubicBezTo>
                    <a:pt x="252" y="4422"/>
                    <a:pt x="134" y="4600"/>
                    <a:pt x="89" y="4792"/>
                  </a:cubicBezTo>
                  <a:cubicBezTo>
                    <a:pt x="0" y="5191"/>
                    <a:pt x="237" y="5591"/>
                    <a:pt x="518" y="5900"/>
                  </a:cubicBezTo>
                  <a:cubicBezTo>
                    <a:pt x="696" y="6078"/>
                    <a:pt x="1508" y="6684"/>
                    <a:pt x="1508" y="6684"/>
                  </a:cubicBezTo>
                  <a:cubicBezTo>
                    <a:pt x="1508" y="6684"/>
                    <a:pt x="2233" y="5768"/>
                    <a:pt x="2440" y="5457"/>
                  </a:cubicBezTo>
                  <a:cubicBezTo>
                    <a:pt x="2617" y="5161"/>
                    <a:pt x="2795" y="4792"/>
                    <a:pt x="2602" y="4511"/>
                  </a:cubicBezTo>
                  <a:cubicBezTo>
                    <a:pt x="2558" y="4438"/>
                    <a:pt x="2484" y="4379"/>
                    <a:pt x="2454" y="4304"/>
                  </a:cubicBezTo>
                  <a:cubicBezTo>
                    <a:pt x="2425" y="4231"/>
                    <a:pt x="2425" y="4156"/>
                    <a:pt x="2440" y="4083"/>
                  </a:cubicBezTo>
                  <a:cubicBezTo>
                    <a:pt x="2484" y="3595"/>
                    <a:pt x="2543" y="3107"/>
                    <a:pt x="2720" y="2649"/>
                  </a:cubicBezTo>
                  <a:cubicBezTo>
                    <a:pt x="2868" y="2309"/>
                    <a:pt x="3090" y="1969"/>
                    <a:pt x="3045" y="1600"/>
                  </a:cubicBezTo>
                  <a:cubicBezTo>
                    <a:pt x="3016" y="1407"/>
                    <a:pt x="2927" y="1230"/>
                    <a:pt x="2854" y="1052"/>
                  </a:cubicBezTo>
                  <a:cubicBezTo>
                    <a:pt x="2765" y="816"/>
                    <a:pt x="2736" y="550"/>
                    <a:pt x="2765" y="299"/>
                  </a:cubicBezTo>
                  <a:cubicBezTo>
                    <a:pt x="2779" y="210"/>
                    <a:pt x="2779" y="122"/>
                    <a:pt x="2720" y="47"/>
                  </a:cubicBezTo>
                  <a:cubicBezTo>
                    <a:pt x="2692" y="14"/>
                    <a:pt x="2654" y="1"/>
                    <a:pt x="2613"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3"/>
            <p:cNvSpPr/>
            <p:nvPr/>
          </p:nvSpPr>
          <p:spPr>
            <a:xfrm>
              <a:off x="10924122" y="4398192"/>
              <a:ext cx="928494" cy="362797"/>
            </a:xfrm>
            <a:custGeom>
              <a:avLst/>
              <a:gdLst/>
              <a:ahLst/>
              <a:cxnLst/>
              <a:rect l="l" t="t" r="r" b="b"/>
              <a:pathLst>
                <a:path w="7967" h="3113" extrusionOk="0">
                  <a:moveTo>
                    <a:pt x="7964" y="2714"/>
                  </a:moveTo>
                  <a:cubicBezTo>
                    <a:pt x="7965" y="2715"/>
                    <a:pt x="7966" y="2716"/>
                    <a:pt x="7967" y="2717"/>
                  </a:cubicBezTo>
                  <a:cubicBezTo>
                    <a:pt x="7966" y="2716"/>
                    <a:pt x="7965" y="2715"/>
                    <a:pt x="7964" y="2714"/>
                  </a:cubicBezTo>
                  <a:close/>
                  <a:moveTo>
                    <a:pt x="3934" y="0"/>
                  </a:moveTo>
                  <a:cubicBezTo>
                    <a:pt x="3797" y="0"/>
                    <a:pt x="3652" y="25"/>
                    <a:pt x="3488" y="70"/>
                  </a:cubicBezTo>
                  <a:cubicBezTo>
                    <a:pt x="3220" y="155"/>
                    <a:pt x="2965" y="294"/>
                    <a:pt x="2685" y="294"/>
                  </a:cubicBezTo>
                  <a:cubicBezTo>
                    <a:pt x="2672" y="294"/>
                    <a:pt x="2659" y="293"/>
                    <a:pt x="2645" y="293"/>
                  </a:cubicBezTo>
                  <a:cubicBezTo>
                    <a:pt x="2409" y="277"/>
                    <a:pt x="2202" y="159"/>
                    <a:pt x="1965" y="130"/>
                  </a:cubicBezTo>
                  <a:cubicBezTo>
                    <a:pt x="1937" y="127"/>
                    <a:pt x="1910" y="126"/>
                    <a:pt x="1882" y="126"/>
                  </a:cubicBezTo>
                  <a:cubicBezTo>
                    <a:pt x="1456" y="126"/>
                    <a:pt x="1060" y="433"/>
                    <a:pt x="783" y="766"/>
                  </a:cubicBezTo>
                  <a:cubicBezTo>
                    <a:pt x="591" y="987"/>
                    <a:pt x="0" y="1978"/>
                    <a:pt x="0" y="1978"/>
                  </a:cubicBezTo>
                  <a:cubicBezTo>
                    <a:pt x="0" y="1978"/>
                    <a:pt x="1123" y="2687"/>
                    <a:pt x="1522" y="2879"/>
                  </a:cubicBezTo>
                  <a:cubicBezTo>
                    <a:pt x="1732" y="2988"/>
                    <a:pt x="1987" y="3087"/>
                    <a:pt x="2221" y="3087"/>
                  </a:cubicBezTo>
                  <a:cubicBezTo>
                    <a:pt x="2366" y="3087"/>
                    <a:pt x="2503" y="3049"/>
                    <a:pt x="2616" y="2953"/>
                  </a:cubicBezTo>
                  <a:cubicBezTo>
                    <a:pt x="2690" y="2879"/>
                    <a:pt x="2734" y="2790"/>
                    <a:pt x="2823" y="2746"/>
                  </a:cubicBezTo>
                  <a:cubicBezTo>
                    <a:pt x="2897" y="2717"/>
                    <a:pt x="3000" y="2701"/>
                    <a:pt x="3089" y="2701"/>
                  </a:cubicBezTo>
                  <a:cubicBezTo>
                    <a:pt x="3636" y="2701"/>
                    <a:pt x="4198" y="2701"/>
                    <a:pt x="4730" y="2849"/>
                  </a:cubicBezTo>
                  <a:cubicBezTo>
                    <a:pt x="5069" y="2946"/>
                    <a:pt x="5408" y="3113"/>
                    <a:pt x="5747" y="3113"/>
                  </a:cubicBezTo>
                  <a:cubicBezTo>
                    <a:pt x="5822" y="3113"/>
                    <a:pt x="5897" y="3105"/>
                    <a:pt x="5972" y="3086"/>
                  </a:cubicBezTo>
                  <a:cubicBezTo>
                    <a:pt x="6179" y="3042"/>
                    <a:pt x="6370" y="2908"/>
                    <a:pt x="6577" y="2806"/>
                  </a:cubicBezTo>
                  <a:cubicBezTo>
                    <a:pt x="6784" y="2701"/>
                    <a:pt x="7050" y="2613"/>
                    <a:pt x="7272" y="2599"/>
                  </a:cubicBezTo>
                  <a:cubicBezTo>
                    <a:pt x="7374" y="2599"/>
                    <a:pt x="7906" y="2641"/>
                    <a:pt x="7964" y="2714"/>
                  </a:cubicBezTo>
                  <a:lnTo>
                    <a:pt x="7964" y="2714"/>
                  </a:lnTo>
                  <a:cubicBezTo>
                    <a:pt x="7699" y="2330"/>
                    <a:pt x="7419" y="1961"/>
                    <a:pt x="7109" y="1608"/>
                  </a:cubicBezTo>
                  <a:cubicBezTo>
                    <a:pt x="6961" y="1430"/>
                    <a:pt x="6799" y="1253"/>
                    <a:pt x="6577" y="1150"/>
                  </a:cubicBezTo>
                  <a:cubicBezTo>
                    <a:pt x="6252" y="973"/>
                    <a:pt x="5853" y="1016"/>
                    <a:pt x="5513" y="869"/>
                  </a:cubicBezTo>
                  <a:cubicBezTo>
                    <a:pt x="5188" y="750"/>
                    <a:pt x="4951" y="500"/>
                    <a:pt x="4685" y="293"/>
                  </a:cubicBezTo>
                  <a:cubicBezTo>
                    <a:pt x="4424" y="89"/>
                    <a:pt x="4195" y="0"/>
                    <a:pt x="3934"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3"/>
            <p:cNvSpPr/>
            <p:nvPr/>
          </p:nvSpPr>
          <p:spPr>
            <a:xfrm>
              <a:off x="11191006" y="3956494"/>
              <a:ext cx="842602" cy="333545"/>
            </a:xfrm>
            <a:custGeom>
              <a:avLst/>
              <a:gdLst/>
              <a:ahLst/>
              <a:cxnLst/>
              <a:rect l="l" t="t" r="r" b="b"/>
              <a:pathLst>
                <a:path w="7230" h="2862" extrusionOk="0">
                  <a:moveTo>
                    <a:pt x="2896" y="0"/>
                  </a:moveTo>
                  <a:cubicBezTo>
                    <a:pt x="2553" y="0"/>
                    <a:pt x="2202" y="130"/>
                    <a:pt x="1878" y="269"/>
                  </a:cubicBezTo>
                  <a:cubicBezTo>
                    <a:pt x="1435" y="447"/>
                    <a:pt x="1" y="1200"/>
                    <a:pt x="1" y="1200"/>
                  </a:cubicBezTo>
                  <a:cubicBezTo>
                    <a:pt x="1" y="1200"/>
                    <a:pt x="696" y="2161"/>
                    <a:pt x="1021" y="2427"/>
                  </a:cubicBezTo>
                  <a:cubicBezTo>
                    <a:pt x="1248" y="2603"/>
                    <a:pt x="1517" y="2768"/>
                    <a:pt x="1801" y="2768"/>
                  </a:cubicBezTo>
                  <a:cubicBezTo>
                    <a:pt x="1851" y="2768"/>
                    <a:pt x="1901" y="2763"/>
                    <a:pt x="1952" y="2752"/>
                  </a:cubicBezTo>
                  <a:cubicBezTo>
                    <a:pt x="2292" y="2678"/>
                    <a:pt x="2529" y="2382"/>
                    <a:pt x="2868" y="2339"/>
                  </a:cubicBezTo>
                  <a:cubicBezTo>
                    <a:pt x="2899" y="2334"/>
                    <a:pt x="2930" y="2332"/>
                    <a:pt x="2961" y="2332"/>
                  </a:cubicBezTo>
                  <a:cubicBezTo>
                    <a:pt x="3334" y="2332"/>
                    <a:pt x="3653" y="2645"/>
                    <a:pt x="4021" y="2782"/>
                  </a:cubicBezTo>
                  <a:cubicBezTo>
                    <a:pt x="4176" y="2840"/>
                    <a:pt x="4335" y="2861"/>
                    <a:pt x="4498" y="2861"/>
                  </a:cubicBezTo>
                  <a:cubicBezTo>
                    <a:pt x="4958" y="2861"/>
                    <a:pt x="5444" y="2689"/>
                    <a:pt x="5913" y="2678"/>
                  </a:cubicBezTo>
                  <a:cubicBezTo>
                    <a:pt x="6115" y="2678"/>
                    <a:pt x="6307" y="2711"/>
                    <a:pt x="6506" y="2711"/>
                  </a:cubicBezTo>
                  <a:cubicBezTo>
                    <a:pt x="6540" y="2711"/>
                    <a:pt x="6574" y="2710"/>
                    <a:pt x="6608" y="2707"/>
                  </a:cubicBezTo>
                  <a:cubicBezTo>
                    <a:pt x="6845" y="2678"/>
                    <a:pt x="7081" y="2605"/>
                    <a:pt x="7229" y="2412"/>
                  </a:cubicBezTo>
                  <a:cubicBezTo>
                    <a:pt x="6889" y="1925"/>
                    <a:pt x="6549" y="1436"/>
                    <a:pt x="6209" y="934"/>
                  </a:cubicBezTo>
                  <a:cubicBezTo>
                    <a:pt x="5989" y="632"/>
                    <a:pt x="5707" y="292"/>
                    <a:pt x="5336" y="292"/>
                  </a:cubicBezTo>
                  <a:cubicBezTo>
                    <a:pt x="5307" y="292"/>
                    <a:pt x="5278" y="294"/>
                    <a:pt x="5248" y="299"/>
                  </a:cubicBezTo>
                  <a:cubicBezTo>
                    <a:pt x="5042" y="328"/>
                    <a:pt x="4864" y="476"/>
                    <a:pt x="4671" y="520"/>
                  </a:cubicBezTo>
                  <a:cubicBezTo>
                    <a:pt x="4610" y="535"/>
                    <a:pt x="4550" y="542"/>
                    <a:pt x="4490" y="542"/>
                  </a:cubicBezTo>
                  <a:cubicBezTo>
                    <a:pt x="4039" y="542"/>
                    <a:pt x="3650" y="137"/>
                    <a:pt x="3179" y="33"/>
                  </a:cubicBezTo>
                  <a:cubicBezTo>
                    <a:pt x="3086" y="10"/>
                    <a:pt x="2992" y="0"/>
                    <a:pt x="2896"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3"/>
            <p:cNvSpPr/>
            <p:nvPr/>
          </p:nvSpPr>
          <p:spPr>
            <a:xfrm>
              <a:off x="10767254" y="3667700"/>
              <a:ext cx="833862" cy="1228008"/>
            </a:xfrm>
            <a:custGeom>
              <a:avLst/>
              <a:gdLst/>
              <a:ahLst/>
              <a:cxnLst/>
              <a:rect l="l" t="t" r="r" b="b"/>
              <a:pathLst>
                <a:path w="7155" h="10537" extrusionOk="0">
                  <a:moveTo>
                    <a:pt x="7047" y="0"/>
                  </a:moveTo>
                  <a:cubicBezTo>
                    <a:pt x="7033" y="0"/>
                    <a:pt x="7019" y="4"/>
                    <a:pt x="7007" y="12"/>
                  </a:cubicBezTo>
                  <a:cubicBezTo>
                    <a:pt x="6948" y="27"/>
                    <a:pt x="5676" y="633"/>
                    <a:pt x="4169" y="2229"/>
                  </a:cubicBezTo>
                  <a:cubicBezTo>
                    <a:pt x="2779" y="3693"/>
                    <a:pt x="932" y="6309"/>
                    <a:pt x="16" y="10418"/>
                  </a:cubicBezTo>
                  <a:cubicBezTo>
                    <a:pt x="0" y="10463"/>
                    <a:pt x="30" y="10522"/>
                    <a:pt x="89" y="10536"/>
                  </a:cubicBezTo>
                  <a:cubicBezTo>
                    <a:pt x="148" y="10536"/>
                    <a:pt x="193" y="10507"/>
                    <a:pt x="207" y="10463"/>
                  </a:cubicBezTo>
                  <a:cubicBezTo>
                    <a:pt x="1110" y="6398"/>
                    <a:pt x="2927" y="3826"/>
                    <a:pt x="4302" y="2377"/>
                  </a:cubicBezTo>
                  <a:cubicBezTo>
                    <a:pt x="5780" y="810"/>
                    <a:pt x="7066" y="189"/>
                    <a:pt x="7081" y="189"/>
                  </a:cubicBezTo>
                  <a:cubicBezTo>
                    <a:pt x="7140" y="160"/>
                    <a:pt x="7155" y="101"/>
                    <a:pt x="7140" y="57"/>
                  </a:cubicBezTo>
                  <a:cubicBezTo>
                    <a:pt x="7119" y="25"/>
                    <a:pt x="7082" y="0"/>
                    <a:pt x="7047"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3"/>
            <p:cNvSpPr/>
            <p:nvPr/>
          </p:nvSpPr>
          <p:spPr>
            <a:xfrm>
              <a:off x="11382254" y="3426106"/>
              <a:ext cx="740861" cy="384008"/>
            </a:xfrm>
            <a:custGeom>
              <a:avLst/>
              <a:gdLst/>
              <a:ahLst/>
              <a:cxnLst/>
              <a:rect l="l" t="t" r="r" b="b"/>
              <a:pathLst>
                <a:path w="6357" h="3295" extrusionOk="0">
                  <a:moveTo>
                    <a:pt x="4355" y="0"/>
                  </a:moveTo>
                  <a:cubicBezTo>
                    <a:pt x="3972" y="0"/>
                    <a:pt x="3565" y="95"/>
                    <a:pt x="3208" y="134"/>
                  </a:cubicBezTo>
                  <a:cubicBezTo>
                    <a:pt x="2912" y="164"/>
                    <a:pt x="2632" y="193"/>
                    <a:pt x="2366" y="297"/>
                  </a:cubicBezTo>
                  <a:cubicBezTo>
                    <a:pt x="2173" y="386"/>
                    <a:pt x="2011" y="489"/>
                    <a:pt x="1834" y="577"/>
                  </a:cubicBezTo>
                  <a:cubicBezTo>
                    <a:pt x="1449" y="755"/>
                    <a:pt x="991" y="770"/>
                    <a:pt x="651" y="1007"/>
                  </a:cubicBezTo>
                  <a:cubicBezTo>
                    <a:pt x="297" y="1243"/>
                    <a:pt x="104" y="1657"/>
                    <a:pt x="60" y="2071"/>
                  </a:cubicBezTo>
                  <a:cubicBezTo>
                    <a:pt x="15" y="2351"/>
                    <a:pt x="1" y="2676"/>
                    <a:pt x="60" y="2958"/>
                  </a:cubicBezTo>
                  <a:cubicBezTo>
                    <a:pt x="129" y="3233"/>
                    <a:pt x="171" y="3295"/>
                    <a:pt x="365" y="3295"/>
                  </a:cubicBezTo>
                  <a:cubicBezTo>
                    <a:pt x="422" y="3295"/>
                    <a:pt x="491" y="3290"/>
                    <a:pt x="577" y="3283"/>
                  </a:cubicBezTo>
                  <a:cubicBezTo>
                    <a:pt x="1154" y="3224"/>
                    <a:pt x="1745" y="3061"/>
                    <a:pt x="2277" y="2824"/>
                  </a:cubicBezTo>
                  <a:cubicBezTo>
                    <a:pt x="2557" y="2706"/>
                    <a:pt x="2824" y="2558"/>
                    <a:pt x="3119" y="2485"/>
                  </a:cubicBezTo>
                  <a:cubicBezTo>
                    <a:pt x="3460" y="2396"/>
                    <a:pt x="3829" y="2426"/>
                    <a:pt x="4110" y="2248"/>
                  </a:cubicBezTo>
                  <a:cubicBezTo>
                    <a:pt x="4376" y="2085"/>
                    <a:pt x="4538" y="1789"/>
                    <a:pt x="4790" y="1612"/>
                  </a:cubicBezTo>
                  <a:cubicBezTo>
                    <a:pt x="5026" y="1464"/>
                    <a:pt x="5307" y="1421"/>
                    <a:pt x="5573" y="1316"/>
                  </a:cubicBezTo>
                  <a:cubicBezTo>
                    <a:pt x="5706" y="1273"/>
                    <a:pt x="6357" y="873"/>
                    <a:pt x="6120" y="681"/>
                  </a:cubicBezTo>
                  <a:cubicBezTo>
                    <a:pt x="5884" y="518"/>
                    <a:pt x="5647" y="341"/>
                    <a:pt x="5366" y="252"/>
                  </a:cubicBezTo>
                  <a:cubicBezTo>
                    <a:pt x="5233" y="193"/>
                    <a:pt x="5086" y="179"/>
                    <a:pt x="4938" y="104"/>
                  </a:cubicBezTo>
                  <a:cubicBezTo>
                    <a:pt x="4758" y="27"/>
                    <a:pt x="4560" y="0"/>
                    <a:pt x="4355"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3"/>
            <p:cNvSpPr/>
            <p:nvPr/>
          </p:nvSpPr>
          <p:spPr>
            <a:xfrm>
              <a:off x="11103249" y="4077349"/>
              <a:ext cx="201619" cy="46617"/>
            </a:xfrm>
            <a:custGeom>
              <a:avLst/>
              <a:gdLst/>
              <a:ahLst/>
              <a:cxnLst/>
              <a:rect l="l" t="t" r="r" b="b"/>
              <a:pathLst>
                <a:path w="1730" h="400" extrusionOk="0">
                  <a:moveTo>
                    <a:pt x="1611" y="1"/>
                  </a:moveTo>
                  <a:lnTo>
                    <a:pt x="89" y="192"/>
                  </a:lnTo>
                  <a:cubicBezTo>
                    <a:pt x="44" y="208"/>
                    <a:pt x="0" y="251"/>
                    <a:pt x="15" y="311"/>
                  </a:cubicBezTo>
                  <a:cubicBezTo>
                    <a:pt x="15" y="356"/>
                    <a:pt x="44" y="385"/>
                    <a:pt x="89" y="399"/>
                  </a:cubicBezTo>
                  <a:lnTo>
                    <a:pt x="119" y="399"/>
                  </a:lnTo>
                  <a:lnTo>
                    <a:pt x="1640" y="208"/>
                  </a:lnTo>
                  <a:cubicBezTo>
                    <a:pt x="1700" y="192"/>
                    <a:pt x="1729" y="149"/>
                    <a:pt x="1729" y="89"/>
                  </a:cubicBezTo>
                  <a:cubicBezTo>
                    <a:pt x="1715" y="45"/>
                    <a:pt x="1670" y="1"/>
                    <a:pt x="1611"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3"/>
            <p:cNvSpPr/>
            <p:nvPr/>
          </p:nvSpPr>
          <p:spPr>
            <a:xfrm>
              <a:off x="11134249" y="3751261"/>
              <a:ext cx="72489" cy="271078"/>
            </a:xfrm>
            <a:custGeom>
              <a:avLst/>
              <a:gdLst/>
              <a:ahLst/>
              <a:cxnLst/>
              <a:rect l="l" t="t" r="r" b="b"/>
              <a:pathLst>
                <a:path w="622" h="2326" extrusionOk="0">
                  <a:moveTo>
                    <a:pt x="296" y="1"/>
                  </a:moveTo>
                  <a:cubicBezTo>
                    <a:pt x="251" y="1"/>
                    <a:pt x="216" y="27"/>
                    <a:pt x="192" y="64"/>
                  </a:cubicBezTo>
                  <a:cubicBezTo>
                    <a:pt x="192" y="93"/>
                    <a:pt x="0" y="641"/>
                    <a:pt x="428" y="2251"/>
                  </a:cubicBezTo>
                  <a:cubicBezTo>
                    <a:pt x="428" y="2281"/>
                    <a:pt x="458" y="2310"/>
                    <a:pt x="503" y="2326"/>
                  </a:cubicBezTo>
                  <a:lnTo>
                    <a:pt x="547" y="2326"/>
                  </a:lnTo>
                  <a:cubicBezTo>
                    <a:pt x="592" y="2310"/>
                    <a:pt x="621" y="2251"/>
                    <a:pt x="621" y="2192"/>
                  </a:cubicBezTo>
                  <a:cubicBezTo>
                    <a:pt x="207" y="655"/>
                    <a:pt x="385" y="138"/>
                    <a:pt x="385" y="138"/>
                  </a:cubicBezTo>
                  <a:cubicBezTo>
                    <a:pt x="399" y="93"/>
                    <a:pt x="369" y="34"/>
                    <a:pt x="326" y="5"/>
                  </a:cubicBezTo>
                  <a:cubicBezTo>
                    <a:pt x="315" y="2"/>
                    <a:pt x="306" y="1"/>
                    <a:pt x="296"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3"/>
            <p:cNvSpPr/>
            <p:nvPr/>
          </p:nvSpPr>
          <p:spPr>
            <a:xfrm>
              <a:off x="10889625" y="4200768"/>
              <a:ext cx="96614" cy="142765"/>
            </a:xfrm>
            <a:custGeom>
              <a:avLst/>
              <a:gdLst/>
              <a:ahLst/>
              <a:cxnLst/>
              <a:rect l="l" t="t" r="r" b="b"/>
              <a:pathLst>
                <a:path w="829" h="1225" extrusionOk="0">
                  <a:moveTo>
                    <a:pt x="95" y="0"/>
                  </a:moveTo>
                  <a:cubicBezTo>
                    <a:pt x="83" y="0"/>
                    <a:pt x="71" y="2"/>
                    <a:pt x="60" y="6"/>
                  </a:cubicBezTo>
                  <a:cubicBezTo>
                    <a:pt x="15" y="36"/>
                    <a:pt x="0" y="95"/>
                    <a:pt x="30" y="154"/>
                  </a:cubicBezTo>
                  <a:lnTo>
                    <a:pt x="621" y="1173"/>
                  </a:lnTo>
                  <a:cubicBezTo>
                    <a:pt x="635" y="1203"/>
                    <a:pt x="665" y="1218"/>
                    <a:pt x="695" y="1218"/>
                  </a:cubicBezTo>
                  <a:cubicBezTo>
                    <a:pt x="700" y="1223"/>
                    <a:pt x="706" y="1224"/>
                    <a:pt x="714" y="1224"/>
                  </a:cubicBezTo>
                  <a:cubicBezTo>
                    <a:pt x="730" y="1224"/>
                    <a:pt x="749" y="1218"/>
                    <a:pt x="769" y="1218"/>
                  </a:cubicBezTo>
                  <a:cubicBezTo>
                    <a:pt x="813" y="1189"/>
                    <a:pt x="828" y="1129"/>
                    <a:pt x="799" y="1070"/>
                  </a:cubicBezTo>
                  <a:lnTo>
                    <a:pt x="192" y="50"/>
                  </a:lnTo>
                  <a:cubicBezTo>
                    <a:pt x="170" y="17"/>
                    <a:pt x="131" y="0"/>
                    <a:pt x="95"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3"/>
            <p:cNvSpPr/>
            <p:nvPr/>
          </p:nvSpPr>
          <p:spPr>
            <a:xfrm>
              <a:off x="10825759" y="4581514"/>
              <a:ext cx="191479" cy="102324"/>
            </a:xfrm>
            <a:custGeom>
              <a:avLst/>
              <a:gdLst/>
              <a:ahLst/>
              <a:cxnLst/>
              <a:rect l="l" t="t" r="r" b="b"/>
              <a:pathLst>
                <a:path w="1643" h="878" extrusionOk="0">
                  <a:moveTo>
                    <a:pt x="1527" y="0"/>
                  </a:moveTo>
                  <a:cubicBezTo>
                    <a:pt x="1516" y="0"/>
                    <a:pt x="1505" y="2"/>
                    <a:pt x="1494" y="5"/>
                  </a:cubicBezTo>
                  <a:lnTo>
                    <a:pt x="60" y="685"/>
                  </a:lnTo>
                  <a:cubicBezTo>
                    <a:pt x="16" y="715"/>
                    <a:pt x="1" y="774"/>
                    <a:pt x="16" y="819"/>
                  </a:cubicBezTo>
                  <a:cubicBezTo>
                    <a:pt x="31" y="848"/>
                    <a:pt x="60" y="862"/>
                    <a:pt x="90" y="878"/>
                  </a:cubicBezTo>
                  <a:cubicBezTo>
                    <a:pt x="105" y="878"/>
                    <a:pt x="135" y="878"/>
                    <a:pt x="149" y="862"/>
                  </a:cubicBezTo>
                  <a:lnTo>
                    <a:pt x="1568" y="182"/>
                  </a:lnTo>
                  <a:cubicBezTo>
                    <a:pt x="1627" y="168"/>
                    <a:pt x="1642" y="109"/>
                    <a:pt x="1627" y="64"/>
                  </a:cubicBezTo>
                  <a:cubicBezTo>
                    <a:pt x="1604" y="19"/>
                    <a:pt x="1564" y="0"/>
                    <a:pt x="1527"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23"/>
          <p:cNvGrpSpPr/>
          <p:nvPr/>
        </p:nvGrpSpPr>
        <p:grpSpPr>
          <a:xfrm rot="-3027259">
            <a:off x="7875425" y="3049878"/>
            <a:ext cx="1943369" cy="2406598"/>
            <a:chOff x="10576123" y="2992100"/>
            <a:chExt cx="1589989" cy="1968986"/>
          </a:xfrm>
        </p:grpSpPr>
        <p:sp>
          <p:nvSpPr>
            <p:cNvPr id="1873" name="Google Shape;1873;p23"/>
            <p:cNvSpPr/>
            <p:nvPr/>
          </p:nvSpPr>
          <p:spPr>
            <a:xfrm>
              <a:off x="10631248" y="3057247"/>
              <a:ext cx="1491861" cy="1838458"/>
            </a:xfrm>
            <a:custGeom>
              <a:avLst/>
              <a:gdLst/>
              <a:ahLst/>
              <a:cxnLst/>
              <a:rect l="l" t="t" r="r" b="b"/>
              <a:pathLst>
                <a:path w="12801" h="15775" extrusionOk="0">
                  <a:moveTo>
                    <a:pt x="10477" y="14220"/>
                  </a:moveTo>
                  <a:cubicBezTo>
                    <a:pt x="10478" y="14221"/>
                    <a:pt x="10479" y="14222"/>
                    <a:pt x="10480" y="14223"/>
                  </a:cubicBezTo>
                  <a:cubicBezTo>
                    <a:pt x="10479" y="14222"/>
                    <a:pt x="10478" y="14221"/>
                    <a:pt x="10477" y="14220"/>
                  </a:cubicBezTo>
                  <a:close/>
                  <a:moveTo>
                    <a:pt x="5672" y="1"/>
                  </a:moveTo>
                  <a:cubicBezTo>
                    <a:pt x="5585" y="1"/>
                    <a:pt x="5480" y="61"/>
                    <a:pt x="5410" y="122"/>
                  </a:cubicBezTo>
                  <a:cubicBezTo>
                    <a:pt x="5070" y="417"/>
                    <a:pt x="4730" y="727"/>
                    <a:pt x="4419" y="1038"/>
                  </a:cubicBezTo>
                  <a:cubicBezTo>
                    <a:pt x="4080" y="1363"/>
                    <a:pt x="3755" y="1718"/>
                    <a:pt x="3532" y="2116"/>
                  </a:cubicBezTo>
                  <a:cubicBezTo>
                    <a:pt x="3296" y="2530"/>
                    <a:pt x="3163" y="3003"/>
                    <a:pt x="3252" y="3476"/>
                  </a:cubicBezTo>
                  <a:cubicBezTo>
                    <a:pt x="3282" y="3728"/>
                    <a:pt x="3385" y="3979"/>
                    <a:pt x="3341" y="4215"/>
                  </a:cubicBezTo>
                  <a:cubicBezTo>
                    <a:pt x="3311" y="4422"/>
                    <a:pt x="3193" y="4600"/>
                    <a:pt x="3148" y="4792"/>
                  </a:cubicBezTo>
                  <a:cubicBezTo>
                    <a:pt x="3059" y="5191"/>
                    <a:pt x="3296" y="5591"/>
                    <a:pt x="3577" y="5900"/>
                  </a:cubicBezTo>
                  <a:cubicBezTo>
                    <a:pt x="3725" y="6034"/>
                    <a:pt x="4242" y="6433"/>
                    <a:pt x="4464" y="6610"/>
                  </a:cubicBezTo>
                  <a:cubicBezTo>
                    <a:pt x="4478" y="6935"/>
                    <a:pt x="4538" y="7438"/>
                    <a:pt x="4730" y="8147"/>
                  </a:cubicBezTo>
                  <a:cubicBezTo>
                    <a:pt x="4523" y="8399"/>
                    <a:pt x="4301" y="8679"/>
                    <a:pt x="4094" y="8975"/>
                  </a:cubicBezTo>
                  <a:cubicBezTo>
                    <a:pt x="4080" y="8990"/>
                    <a:pt x="4065" y="8990"/>
                    <a:pt x="4065" y="9004"/>
                  </a:cubicBezTo>
                  <a:cubicBezTo>
                    <a:pt x="3696" y="9522"/>
                    <a:pt x="3311" y="10128"/>
                    <a:pt x="2957" y="10794"/>
                  </a:cubicBezTo>
                  <a:lnTo>
                    <a:pt x="2779" y="10483"/>
                  </a:lnTo>
                  <a:cubicBezTo>
                    <a:pt x="2793" y="10409"/>
                    <a:pt x="2809" y="10321"/>
                    <a:pt x="2809" y="10157"/>
                  </a:cubicBezTo>
                  <a:cubicBezTo>
                    <a:pt x="2852" y="9582"/>
                    <a:pt x="2779" y="8975"/>
                    <a:pt x="2616" y="8413"/>
                  </a:cubicBezTo>
                  <a:cubicBezTo>
                    <a:pt x="2527" y="8118"/>
                    <a:pt x="2424" y="7822"/>
                    <a:pt x="2395" y="7526"/>
                  </a:cubicBezTo>
                  <a:cubicBezTo>
                    <a:pt x="2365" y="7187"/>
                    <a:pt x="2439" y="6817"/>
                    <a:pt x="2306" y="6507"/>
                  </a:cubicBezTo>
                  <a:cubicBezTo>
                    <a:pt x="2188" y="6226"/>
                    <a:pt x="1922" y="6019"/>
                    <a:pt x="1788" y="5753"/>
                  </a:cubicBezTo>
                  <a:cubicBezTo>
                    <a:pt x="1493" y="5132"/>
                    <a:pt x="1433" y="4319"/>
                    <a:pt x="1301" y="3654"/>
                  </a:cubicBezTo>
                  <a:cubicBezTo>
                    <a:pt x="1035" y="3772"/>
                    <a:pt x="887" y="4038"/>
                    <a:pt x="754" y="4290"/>
                  </a:cubicBezTo>
                  <a:cubicBezTo>
                    <a:pt x="592" y="4629"/>
                    <a:pt x="414" y="4954"/>
                    <a:pt x="266" y="5295"/>
                  </a:cubicBezTo>
                  <a:cubicBezTo>
                    <a:pt x="162" y="5546"/>
                    <a:pt x="59" y="5812"/>
                    <a:pt x="89" y="6078"/>
                  </a:cubicBezTo>
                  <a:cubicBezTo>
                    <a:pt x="103" y="6211"/>
                    <a:pt x="148" y="6330"/>
                    <a:pt x="162" y="6462"/>
                  </a:cubicBezTo>
                  <a:cubicBezTo>
                    <a:pt x="207" y="6965"/>
                    <a:pt x="0" y="7438"/>
                    <a:pt x="133" y="7956"/>
                  </a:cubicBezTo>
                  <a:cubicBezTo>
                    <a:pt x="178" y="8147"/>
                    <a:pt x="266" y="8325"/>
                    <a:pt x="325" y="8517"/>
                  </a:cubicBezTo>
                  <a:cubicBezTo>
                    <a:pt x="444" y="8931"/>
                    <a:pt x="399" y="9375"/>
                    <a:pt x="592" y="9759"/>
                  </a:cubicBezTo>
                  <a:cubicBezTo>
                    <a:pt x="769" y="10128"/>
                    <a:pt x="1153" y="10380"/>
                    <a:pt x="1552" y="10498"/>
                  </a:cubicBezTo>
                  <a:cubicBezTo>
                    <a:pt x="1777" y="10560"/>
                    <a:pt x="2044" y="10623"/>
                    <a:pt x="2292" y="10623"/>
                  </a:cubicBezTo>
                  <a:cubicBezTo>
                    <a:pt x="2337" y="10623"/>
                    <a:pt x="2381" y="10621"/>
                    <a:pt x="2424" y="10616"/>
                  </a:cubicBezTo>
                  <a:cubicBezTo>
                    <a:pt x="2498" y="10616"/>
                    <a:pt x="2557" y="10601"/>
                    <a:pt x="2616" y="10587"/>
                  </a:cubicBezTo>
                  <a:lnTo>
                    <a:pt x="2838" y="10985"/>
                  </a:lnTo>
                  <a:cubicBezTo>
                    <a:pt x="2852" y="10985"/>
                    <a:pt x="2852" y="11001"/>
                    <a:pt x="2852" y="11001"/>
                  </a:cubicBezTo>
                  <a:cubicBezTo>
                    <a:pt x="2188" y="12272"/>
                    <a:pt x="1597" y="13809"/>
                    <a:pt x="1183" y="15656"/>
                  </a:cubicBezTo>
                  <a:cubicBezTo>
                    <a:pt x="1167" y="15701"/>
                    <a:pt x="1197" y="15760"/>
                    <a:pt x="1256" y="15774"/>
                  </a:cubicBezTo>
                  <a:cubicBezTo>
                    <a:pt x="1315" y="15774"/>
                    <a:pt x="1360" y="15745"/>
                    <a:pt x="1374" y="15701"/>
                  </a:cubicBezTo>
                  <a:cubicBezTo>
                    <a:pt x="1508" y="15065"/>
                    <a:pt x="1670" y="14489"/>
                    <a:pt x="1847" y="13927"/>
                  </a:cubicBezTo>
                  <a:lnTo>
                    <a:pt x="2631" y="13557"/>
                  </a:lnTo>
                  <a:cubicBezTo>
                    <a:pt x="2927" y="13734"/>
                    <a:pt x="3725" y="14223"/>
                    <a:pt x="4035" y="14385"/>
                  </a:cubicBezTo>
                  <a:cubicBezTo>
                    <a:pt x="4245" y="14494"/>
                    <a:pt x="4500" y="14593"/>
                    <a:pt x="4734" y="14593"/>
                  </a:cubicBezTo>
                  <a:cubicBezTo>
                    <a:pt x="4879" y="14593"/>
                    <a:pt x="5016" y="14555"/>
                    <a:pt x="5129" y="14459"/>
                  </a:cubicBezTo>
                  <a:cubicBezTo>
                    <a:pt x="5203" y="14385"/>
                    <a:pt x="5247" y="14296"/>
                    <a:pt x="5336" y="14252"/>
                  </a:cubicBezTo>
                  <a:cubicBezTo>
                    <a:pt x="5410" y="14223"/>
                    <a:pt x="5513" y="14207"/>
                    <a:pt x="5602" y="14207"/>
                  </a:cubicBezTo>
                  <a:cubicBezTo>
                    <a:pt x="6149" y="14207"/>
                    <a:pt x="6711" y="14207"/>
                    <a:pt x="7243" y="14355"/>
                  </a:cubicBezTo>
                  <a:cubicBezTo>
                    <a:pt x="7582" y="14452"/>
                    <a:pt x="7921" y="14619"/>
                    <a:pt x="8260" y="14619"/>
                  </a:cubicBezTo>
                  <a:cubicBezTo>
                    <a:pt x="8335" y="14619"/>
                    <a:pt x="8410" y="14611"/>
                    <a:pt x="8485" y="14592"/>
                  </a:cubicBezTo>
                  <a:cubicBezTo>
                    <a:pt x="8692" y="14548"/>
                    <a:pt x="8883" y="14414"/>
                    <a:pt x="9090" y="14312"/>
                  </a:cubicBezTo>
                  <a:cubicBezTo>
                    <a:pt x="9297" y="14207"/>
                    <a:pt x="9563" y="14119"/>
                    <a:pt x="9785" y="14105"/>
                  </a:cubicBezTo>
                  <a:cubicBezTo>
                    <a:pt x="9887" y="14105"/>
                    <a:pt x="10419" y="14147"/>
                    <a:pt x="10477" y="14220"/>
                  </a:cubicBezTo>
                  <a:lnTo>
                    <a:pt x="10477" y="14220"/>
                  </a:lnTo>
                  <a:cubicBezTo>
                    <a:pt x="10212" y="13836"/>
                    <a:pt x="9932" y="13467"/>
                    <a:pt x="9622" y="13114"/>
                  </a:cubicBezTo>
                  <a:cubicBezTo>
                    <a:pt x="9474" y="12936"/>
                    <a:pt x="9312" y="12759"/>
                    <a:pt x="9090" y="12656"/>
                  </a:cubicBezTo>
                  <a:cubicBezTo>
                    <a:pt x="8765" y="12479"/>
                    <a:pt x="8366" y="12522"/>
                    <a:pt x="8026" y="12375"/>
                  </a:cubicBezTo>
                  <a:cubicBezTo>
                    <a:pt x="7701" y="12256"/>
                    <a:pt x="7464" y="12006"/>
                    <a:pt x="7198" y="11799"/>
                  </a:cubicBezTo>
                  <a:cubicBezTo>
                    <a:pt x="6937" y="11595"/>
                    <a:pt x="6708" y="11506"/>
                    <a:pt x="6447" y="11506"/>
                  </a:cubicBezTo>
                  <a:cubicBezTo>
                    <a:pt x="6310" y="11506"/>
                    <a:pt x="6165" y="11531"/>
                    <a:pt x="6001" y="11576"/>
                  </a:cubicBezTo>
                  <a:cubicBezTo>
                    <a:pt x="5733" y="11661"/>
                    <a:pt x="5478" y="11800"/>
                    <a:pt x="5198" y="11800"/>
                  </a:cubicBezTo>
                  <a:cubicBezTo>
                    <a:pt x="5185" y="11800"/>
                    <a:pt x="5172" y="11799"/>
                    <a:pt x="5158" y="11799"/>
                  </a:cubicBezTo>
                  <a:cubicBezTo>
                    <a:pt x="4922" y="11783"/>
                    <a:pt x="4715" y="11665"/>
                    <a:pt x="4478" y="11636"/>
                  </a:cubicBezTo>
                  <a:cubicBezTo>
                    <a:pt x="4450" y="11633"/>
                    <a:pt x="4423" y="11632"/>
                    <a:pt x="4395" y="11632"/>
                  </a:cubicBezTo>
                  <a:cubicBezTo>
                    <a:pt x="3969" y="11632"/>
                    <a:pt x="3573" y="11939"/>
                    <a:pt x="3296" y="12272"/>
                  </a:cubicBezTo>
                  <a:cubicBezTo>
                    <a:pt x="3148" y="12449"/>
                    <a:pt x="2764" y="13070"/>
                    <a:pt x="2602" y="13350"/>
                  </a:cubicBezTo>
                  <a:lnTo>
                    <a:pt x="1936" y="13675"/>
                  </a:lnTo>
                  <a:cubicBezTo>
                    <a:pt x="2572" y="11769"/>
                    <a:pt x="3400" y="10276"/>
                    <a:pt x="4212" y="9138"/>
                  </a:cubicBezTo>
                  <a:lnTo>
                    <a:pt x="4892" y="9049"/>
                  </a:lnTo>
                  <a:cubicBezTo>
                    <a:pt x="5099" y="9330"/>
                    <a:pt x="5572" y="9936"/>
                    <a:pt x="5824" y="10143"/>
                  </a:cubicBezTo>
                  <a:cubicBezTo>
                    <a:pt x="6051" y="10319"/>
                    <a:pt x="6320" y="10484"/>
                    <a:pt x="6604" y="10484"/>
                  </a:cubicBezTo>
                  <a:cubicBezTo>
                    <a:pt x="6654" y="10484"/>
                    <a:pt x="6704" y="10479"/>
                    <a:pt x="6755" y="10468"/>
                  </a:cubicBezTo>
                  <a:cubicBezTo>
                    <a:pt x="7095" y="10394"/>
                    <a:pt x="7332" y="10098"/>
                    <a:pt x="7671" y="10055"/>
                  </a:cubicBezTo>
                  <a:cubicBezTo>
                    <a:pt x="7702" y="10050"/>
                    <a:pt x="7733" y="10048"/>
                    <a:pt x="7764" y="10048"/>
                  </a:cubicBezTo>
                  <a:cubicBezTo>
                    <a:pt x="8137" y="10048"/>
                    <a:pt x="8456" y="10361"/>
                    <a:pt x="8824" y="10498"/>
                  </a:cubicBezTo>
                  <a:cubicBezTo>
                    <a:pt x="8979" y="10556"/>
                    <a:pt x="9138" y="10577"/>
                    <a:pt x="9301" y="10577"/>
                  </a:cubicBezTo>
                  <a:cubicBezTo>
                    <a:pt x="9761" y="10577"/>
                    <a:pt x="10247" y="10405"/>
                    <a:pt x="10716" y="10394"/>
                  </a:cubicBezTo>
                  <a:cubicBezTo>
                    <a:pt x="10918" y="10394"/>
                    <a:pt x="11110" y="10427"/>
                    <a:pt x="11309" y="10427"/>
                  </a:cubicBezTo>
                  <a:cubicBezTo>
                    <a:pt x="11343" y="10427"/>
                    <a:pt x="11377" y="10426"/>
                    <a:pt x="11411" y="10423"/>
                  </a:cubicBezTo>
                  <a:cubicBezTo>
                    <a:pt x="11648" y="10394"/>
                    <a:pt x="11884" y="10321"/>
                    <a:pt x="12032" y="10128"/>
                  </a:cubicBezTo>
                  <a:cubicBezTo>
                    <a:pt x="11692" y="9641"/>
                    <a:pt x="11352" y="9152"/>
                    <a:pt x="11012" y="8650"/>
                  </a:cubicBezTo>
                  <a:cubicBezTo>
                    <a:pt x="10792" y="8348"/>
                    <a:pt x="10510" y="8008"/>
                    <a:pt x="10139" y="8008"/>
                  </a:cubicBezTo>
                  <a:cubicBezTo>
                    <a:pt x="10110" y="8008"/>
                    <a:pt x="10081" y="8010"/>
                    <a:pt x="10051" y="8015"/>
                  </a:cubicBezTo>
                  <a:cubicBezTo>
                    <a:pt x="9845" y="8044"/>
                    <a:pt x="9667" y="8192"/>
                    <a:pt x="9474" y="8236"/>
                  </a:cubicBezTo>
                  <a:cubicBezTo>
                    <a:pt x="9413" y="8251"/>
                    <a:pt x="9353" y="8258"/>
                    <a:pt x="9293" y="8258"/>
                  </a:cubicBezTo>
                  <a:cubicBezTo>
                    <a:pt x="8842" y="8258"/>
                    <a:pt x="8453" y="7853"/>
                    <a:pt x="7982" y="7749"/>
                  </a:cubicBezTo>
                  <a:cubicBezTo>
                    <a:pt x="7889" y="7726"/>
                    <a:pt x="7795" y="7716"/>
                    <a:pt x="7699" y="7716"/>
                  </a:cubicBezTo>
                  <a:cubicBezTo>
                    <a:pt x="7356" y="7716"/>
                    <a:pt x="7005" y="7846"/>
                    <a:pt x="6681" y="7985"/>
                  </a:cubicBezTo>
                  <a:cubicBezTo>
                    <a:pt x="6327" y="8133"/>
                    <a:pt x="5306" y="8665"/>
                    <a:pt x="4937" y="8857"/>
                  </a:cubicBezTo>
                  <a:lnTo>
                    <a:pt x="4376" y="8916"/>
                  </a:lnTo>
                  <a:cubicBezTo>
                    <a:pt x="4760" y="8413"/>
                    <a:pt x="5129" y="7970"/>
                    <a:pt x="5469" y="7615"/>
                  </a:cubicBezTo>
                  <a:cubicBezTo>
                    <a:pt x="5913" y="7142"/>
                    <a:pt x="6341" y="6758"/>
                    <a:pt x="6725" y="6448"/>
                  </a:cubicBezTo>
                  <a:cubicBezTo>
                    <a:pt x="6745" y="6453"/>
                    <a:pt x="6770" y="6454"/>
                    <a:pt x="6799" y="6454"/>
                  </a:cubicBezTo>
                  <a:cubicBezTo>
                    <a:pt x="6857" y="6454"/>
                    <a:pt x="6932" y="6448"/>
                    <a:pt x="7021" y="6448"/>
                  </a:cubicBezTo>
                  <a:cubicBezTo>
                    <a:pt x="7598" y="6389"/>
                    <a:pt x="8189" y="6226"/>
                    <a:pt x="8721" y="5989"/>
                  </a:cubicBezTo>
                  <a:cubicBezTo>
                    <a:pt x="9001" y="5871"/>
                    <a:pt x="9268" y="5723"/>
                    <a:pt x="9563" y="5650"/>
                  </a:cubicBezTo>
                  <a:cubicBezTo>
                    <a:pt x="9904" y="5561"/>
                    <a:pt x="10273" y="5591"/>
                    <a:pt x="10554" y="5413"/>
                  </a:cubicBezTo>
                  <a:cubicBezTo>
                    <a:pt x="10820" y="5250"/>
                    <a:pt x="10982" y="4954"/>
                    <a:pt x="11234" y="4777"/>
                  </a:cubicBezTo>
                  <a:cubicBezTo>
                    <a:pt x="11470" y="4629"/>
                    <a:pt x="11751" y="4586"/>
                    <a:pt x="12017" y="4481"/>
                  </a:cubicBezTo>
                  <a:cubicBezTo>
                    <a:pt x="12150" y="4438"/>
                    <a:pt x="12801" y="4038"/>
                    <a:pt x="12564" y="3846"/>
                  </a:cubicBezTo>
                  <a:cubicBezTo>
                    <a:pt x="12328" y="3683"/>
                    <a:pt x="12091" y="3506"/>
                    <a:pt x="11810" y="3417"/>
                  </a:cubicBezTo>
                  <a:cubicBezTo>
                    <a:pt x="11677" y="3358"/>
                    <a:pt x="11530" y="3344"/>
                    <a:pt x="11382" y="3269"/>
                  </a:cubicBezTo>
                  <a:cubicBezTo>
                    <a:pt x="11202" y="3192"/>
                    <a:pt x="11004" y="3165"/>
                    <a:pt x="10799" y="3165"/>
                  </a:cubicBezTo>
                  <a:cubicBezTo>
                    <a:pt x="10416" y="3165"/>
                    <a:pt x="10009" y="3260"/>
                    <a:pt x="9652" y="3299"/>
                  </a:cubicBezTo>
                  <a:cubicBezTo>
                    <a:pt x="9356" y="3329"/>
                    <a:pt x="9076" y="3358"/>
                    <a:pt x="8810" y="3462"/>
                  </a:cubicBezTo>
                  <a:cubicBezTo>
                    <a:pt x="8617" y="3551"/>
                    <a:pt x="8455" y="3654"/>
                    <a:pt x="8278" y="3742"/>
                  </a:cubicBezTo>
                  <a:cubicBezTo>
                    <a:pt x="7893" y="3920"/>
                    <a:pt x="7435" y="3935"/>
                    <a:pt x="7095" y="4172"/>
                  </a:cubicBezTo>
                  <a:cubicBezTo>
                    <a:pt x="6741" y="4408"/>
                    <a:pt x="6548" y="4822"/>
                    <a:pt x="6504" y="5236"/>
                  </a:cubicBezTo>
                  <a:cubicBezTo>
                    <a:pt x="6459" y="5516"/>
                    <a:pt x="6445" y="5841"/>
                    <a:pt x="6504" y="6123"/>
                  </a:cubicBezTo>
                  <a:cubicBezTo>
                    <a:pt x="6534" y="6211"/>
                    <a:pt x="6548" y="6271"/>
                    <a:pt x="6563" y="6314"/>
                  </a:cubicBezTo>
                  <a:cubicBezTo>
                    <a:pt x="6193" y="6625"/>
                    <a:pt x="5779" y="7010"/>
                    <a:pt x="5336" y="7467"/>
                  </a:cubicBezTo>
                  <a:cubicBezTo>
                    <a:pt x="5188" y="7615"/>
                    <a:pt x="5040" y="7792"/>
                    <a:pt x="4878" y="7970"/>
                  </a:cubicBezTo>
                  <a:cubicBezTo>
                    <a:pt x="4715" y="7319"/>
                    <a:pt x="4671" y="6862"/>
                    <a:pt x="4656" y="6566"/>
                  </a:cubicBezTo>
                  <a:cubicBezTo>
                    <a:pt x="4863" y="6314"/>
                    <a:pt x="5336" y="5709"/>
                    <a:pt x="5499" y="5457"/>
                  </a:cubicBezTo>
                  <a:cubicBezTo>
                    <a:pt x="5676" y="5161"/>
                    <a:pt x="5854" y="4792"/>
                    <a:pt x="5661" y="4511"/>
                  </a:cubicBezTo>
                  <a:cubicBezTo>
                    <a:pt x="5617" y="4438"/>
                    <a:pt x="5543" y="4379"/>
                    <a:pt x="5513" y="4304"/>
                  </a:cubicBezTo>
                  <a:cubicBezTo>
                    <a:pt x="5484" y="4231"/>
                    <a:pt x="5484" y="4156"/>
                    <a:pt x="5499" y="4083"/>
                  </a:cubicBezTo>
                  <a:cubicBezTo>
                    <a:pt x="5543" y="3595"/>
                    <a:pt x="5602" y="3107"/>
                    <a:pt x="5779" y="2649"/>
                  </a:cubicBezTo>
                  <a:cubicBezTo>
                    <a:pt x="5927" y="2309"/>
                    <a:pt x="6149" y="1969"/>
                    <a:pt x="6104" y="1600"/>
                  </a:cubicBezTo>
                  <a:cubicBezTo>
                    <a:pt x="6075" y="1407"/>
                    <a:pt x="5986" y="1230"/>
                    <a:pt x="5913" y="1052"/>
                  </a:cubicBezTo>
                  <a:cubicBezTo>
                    <a:pt x="5824" y="816"/>
                    <a:pt x="5795" y="550"/>
                    <a:pt x="5824" y="299"/>
                  </a:cubicBezTo>
                  <a:cubicBezTo>
                    <a:pt x="5838" y="210"/>
                    <a:pt x="5838" y="122"/>
                    <a:pt x="5779" y="47"/>
                  </a:cubicBezTo>
                  <a:cubicBezTo>
                    <a:pt x="5751" y="14"/>
                    <a:pt x="5713" y="1"/>
                    <a:pt x="5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3"/>
            <p:cNvSpPr/>
            <p:nvPr/>
          </p:nvSpPr>
          <p:spPr>
            <a:xfrm>
              <a:off x="10576123" y="2992100"/>
              <a:ext cx="1589989" cy="1968986"/>
            </a:xfrm>
            <a:custGeom>
              <a:avLst/>
              <a:gdLst/>
              <a:ahLst/>
              <a:cxnLst/>
              <a:rect l="l" t="t" r="r" b="b"/>
              <a:pathLst>
                <a:path w="13643" h="16895" extrusionOk="0">
                  <a:moveTo>
                    <a:pt x="11264" y="4287"/>
                  </a:moveTo>
                  <a:cubicBezTo>
                    <a:pt x="11352" y="4287"/>
                    <a:pt x="11411" y="4287"/>
                    <a:pt x="11470" y="4301"/>
                  </a:cubicBezTo>
                  <a:cubicBezTo>
                    <a:pt x="11544" y="4317"/>
                    <a:pt x="11589" y="4331"/>
                    <a:pt x="11632" y="4346"/>
                  </a:cubicBezTo>
                  <a:cubicBezTo>
                    <a:pt x="11751" y="4390"/>
                    <a:pt x="11839" y="4420"/>
                    <a:pt x="11928" y="4449"/>
                  </a:cubicBezTo>
                  <a:cubicBezTo>
                    <a:pt x="12003" y="4465"/>
                    <a:pt x="12062" y="4479"/>
                    <a:pt x="12105" y="4494"/>
                  </a:cubicBezTo>
                  <a:cubicBezTo>
                    <a:pt x="12146" y="4508"/>
                    <a:pt x="12187" y="4524"/>
                    <a:pt x="12228" y="4546"/>
                  </a:cubicBezTo>
                  <a:lnTo>
                    <a:pt x="12228" y="4546"/>
                  </a:lnTo>
                  <a:cubicBezTo>
                    <a:pt x="12198" y="4555"/>
                    <a:pt x="12167" y="4567"/>
                    <a:pt x="12135" y="4583"/>
                  </a:cubicBezTo>
                  <a:cubicBezTo>
                    <a:pt x="12032" y="4597"/>
                    <a:pt x="11914" y="4642"/>
                    <a:pt x="11796" y="4686"/>
                  </a:cubicBezTo>
                  <a:cubicBezTo>
                    <a:pt x="11737" y="4701"/>
                    <a:pt x="11662" y="4731"/>
                    <a:pt x="11603" y="4760"/>
                  </a:cubicBezTo>
                  <a:cubicBezTo>
                    <a:pt x="11530" y="4790"/>
                    <a:pt x="11455" y="4834"/>
                    <a:pt x="11396" y="4878"/>
                  </a:cubicBezTo>
                  <a:cubicBezTo>
                    <a:pt x="11293" y="4952"/>
                    <a:pt x="11204" y="5026"/>
                    <a:pt x="11130" y="5100"/>
                  </a:cubicBezTo>
                  <a:cubicBezTo>
                    <a:pt x="11086" y="5145"/>
                    <a:pt x="11041" y="5204"/>
                    <a:pt x="10997" y="5247"/>
                  </a:cubicBezTo>
                  <a:cubicBezTo>
                    <a:pt x="10938" y="5307"/>
                    <a:pt x="10879" y="5366"/>
                    <a:pt x="10850" y="5411"/>
                  </a:cubicBezTo>
                  <a:cubicBezTo>
                    <a:pt x="10820" y="5425"/>
                    <a:pt x="10805" y="5440"/>
                    <a:pt x="10791" y="5454"/>
                  </a:cubicBezTo>
                  <a:cubicBezTo>
                    <a:pt x="10775" y="5470"/>
                    <a:pt x="10761" y="5484"/>
                    <a:pt x="10746" y="5484"/>
                  </a:cubicBezTo>
                  <a:cubicBezTo>
                    <a:pt x="10716" y="5499"/>
                    <a:pt x="10686" y="5513"/>
                    <a:pt x="10643" y="5529"/>
                  </a:cubicBezTo>
                  <a:cubicBezTo>
                    <a:pt x="10598" y="5543"/>
                    <a:pt x="10554" y="5558"/>
                    <a:pt x="10509" y="5558"/>
                  </a:cubicBezTo>
                  <a:cubicBezTo>
                    <a:pt x="10436" y="5573"/>
                    <a:pt x="10347" y="5588"/>
                    <a:pt x="10243" y="5602"/>
                  </a:cubicBezTo>
                  <a:cubicBezTo>
                    <a:pt x="10140" y="5618"/>
                    <a:pt x="10036" y="5632"/>
                    <a:pt x="9904" y="5661"/>
                  </a:cubicBezTo>
                  <a:cubicBezTo>
                    <a:pt x="9711" y="5706"/>
                    <a:pt x="9534" y="5780"/>
                    <a:pt x="9386" y="5854"/>
                  </a:cubicBezTo>
                  <a:cubicBezTo>
                    <a:pt x="9224" y="5913"/>
                    <a:pt x="9090" y="5986"/>
                    <a:pt x="8972" y="6046"/>
                  </a:cubicBezTo>
                  <a:cubicBezTo>
                    <a:pt x="8508" y="6242"/>
                    <a:pt x="8004" y="6386"/>
                    <a:pt x="7510" y="6438"/>
                  </a:cubicBezTo>
                  <a:lnTo>
                    <a:pt x="7510" y="6438"/>
                  </a:lnTo>
                  <a:cubicBezTo>
                    <a:pt x="7510" y="6430"/>
                    <a:pt x="7509" y="6423"/>
                    <a:pt x="7509" y="6416"/>
                  </a:cubicBezTo>
                  <a:cubicBezTo>
                    <a:pt x="7494" y="6357"/>
                    <a:pt x="7494" y="6297"/>
                    <a:pt x="7494" y="6238"/>
                  </a:cubicBezTo>
                  <a:cubicBezTo>
                    <a:pt x="7494" y="6120"/>
                    <a:pt x="7509" y="5986"/>
                    <a:pt x="7523" y="5868"/>
                  </a:cubicBezTo>
                  <a:cubicBezTo>
                    <a:pt x="7539" y="5795"/>
                    <a:pt x="7553" y="5720"/>
                    <a:pt x="7568" y="5661"/>
                  </a:cubicBezTo>
                  <a:cubicBezTo>
                    <a:pt x="7612" y="5558"/>
                    <a:pt x="7657" y="5454"/>
                    <a:pt x="7701" y="5381"/>
                  </a:cubicBezTo>
                  <a:cubicBezTo>
                    <a:pt x="7730" y="5336"/>
                    <a:pt x="7760" y="5307"/>
                    <a:pt x="7789" y="5277"/>
                  </a:cubicBezTo>
                  <a:cubicBezTo>
                    <a:pt x="7819" y="5247"/>
                    <a:pt x="7849" y="5218"/>
                    <a:pt x="7878" y="5204"/>
                  </a:cubicBezTo>
                  <a:cubicBezTo>
                    <a:pt x="7923" y="5174"/>
                    <a:pt x="7982" y="5145"/>
                    <a:pt x="8041" y="5115"/>
                  </a:cubicBezTo>
                  <a:cubicBezTo>
                    <a:pt x="8100" y="5100"/>
                    <a:pt x="8160" y="5070"/>
                    <a:pt x="8219" y="5056"/>
                  </a:cubicBezTo>
                  <a:cubicBezTo>
                    <a:pt x="8322" y="5026"/>
                    <a:pt x="8440" y="4997"/>
                    <a:pt x="8573" y="4952"/>
                  </a:cubicBezTo>
                  <a:cubicBezTo>
                    <a:pt x="8692" y="4922"/>
                    <a:pt x="8839" y="4878"/>
                    <a:pt x="8987" y="4804"/>
                  </a:cubicBezTo>
                  <a:cubicBezTo>
                    <a:pt x="9106" y="4760"/>
                    <a:pt x="9208" y="4701"/>
                    <a:pt x="9297" y="4642"/>
                  </a:cubicBezTo>
                  <a:cubicBezTo>
                    <a:pt x="9372" y="4597"/>
                    <a:pt x="9445" y="4567"/>
                    <a:pt x="9504" y="4538"/>
                  </a:cubicBezTo>
                  <a:cubicBezTo>
                    <a:pt x="9579" y="4508"/>
                    <a:pt x="9667" y="4479"/>
                    <a:pt x="9785" y="4465"/>
                  </a:cubicBezTo>
                  <a:cubicBezTo>
                    <a:pt x="9904" y="4435"/>
                    <a:pt x="10036" y="4420"/>
                    <a:pt x="10170" y="4405"/>
                  </a:cubicBezTo>
                  <a:cubicBezTo>
                    <a:pt x="10273" y="4405"/>
                    <a:pt x="10377" y="4390"/>
                    <a:pt x="10480" y="4376"/>
                  </a:cubicBezTo>
                  <a:cubicBezTo>
                    <a:pt x="10627" y="4346"/>
                    <a:pt x="10761" y="4331"/>
                    <a:pt x="10893" y="4317"/>
                  </a:cubicBezTo>
                  <a:cubicBezTo>
                    <a:pt x="11027" y="4301"/>
                    <a:pt x="11159" y="4287"/>
                    <a:pt x="11264" y="4287"/>
                  </a:cubicBezTo>
                  <a:close/>
                  <a:moveTo>
                    <a:pt x="5786" y="1510"/>
                  </a:moveTo>
                  <a:cubicBezTo>
                    <a:pt x="5807" y="1609"/>
                    <a:pt x="5834" y="1708"/>
                    <a:pt x="5868" y="1804"/>
                  </a:cubicBezTo>
                  <a:cubicBezTo>
                    <a:pt x="5883" y="1863"/>
                    <a:pt x="5913" y="1907"/>
                    <a:pt x="5927" y="1966"/>
                  </a:cubicBezTo>
                  <a:cubicBezTo>
                    <a:pt x="5957" y="2025"/>
                    <a:pt x="5986" y="2084"/>
                    <a:pt x="6001" y="2143"/>
                  </a:cubicBezTo>
                  <a:cubicBezTo>
                    <a:pt x="6016" y="2188"/>
                    <a:pt x="6016" y="2218"/>
                    <a:pt x="6031" y="2232"/>
                  </a:cubicBezTo>
                  <a:lnTo>
                    <a:pt x="6031" y="2262"/>
                  </a:lnTo>
                  <a:cubicBezTo>
                    <a:pt x="6031" y="2291"/>
                    <a:pt x="6016" y="2321"/>
                    <a:pt x="6016" y="2366"/>
                  </a:cubicBezTo>
                  <a:cubicBezTo>
                    <a:pt x="6001" y="2439"/>
                    <a:pt x="5957" y="2528"/>
                    <a:pt x="5913" y="2632"/>
                  </a:cubicBezTo>
                  <a:cubicBezTo>
                    <a:pt x="5868" y="2735"/>
                    <a:pt x="5795" y="2853"/>
                    <a:pt x="5735" y="3001"/>
                  </a:cubicBezTo>
                  <a:cubicBezTo>
                    <a:pt x="5631" y="3267"/>
                    <a:pt x="5558" y="3548"/>
                    <a:pt x="5513" y="3814"/>
                  </a:cubicBezTo>
                  <a:cubicBezTo>
                    <a:pt x="5469" y="4080"/>
                    <a:pt x="5440" y="4331"/>
                    <a:pt x="5410" y="4583"/>
                  </a:cubicBezTo>
                  <a:lnTo>
                    <a:pt x="5410" y="4745"/>
                  </a:lnTo>
                  <a:lnTo>
                    <a:pt x="5410" y="4893"/>
                  </a:lnTo>
                  <a:cubicBezTo>
                    <a:pt x="5424" y="4938"/>
                    <a:pt x="5440" y="5011"/>
                    <a:pt x="5469" y="5070"/>
                  </a:cubicBezTo>
                  <a:cubicBezTo>
                    <a:pt x="5484" y="5129"/>
                    <a:pt x="5513" y="5188"/>
                    <a:pt x="5543" y="5233"/>
                  </a:cubicBezTo>
                  <a:cubicBezTo>
                    <a:pt x="5572" y="5263"/>
                    <a:pt x="5588" y="5292"/>
                    <a:pt x="5602" y="5307"/>
                  </a:cubicBezTo>
                  <a:cubicBezTo>
                    <a:pt x="5631" y="5336"/>
                    <a:pt x="5661" y="5366"/>
                    <a:pt x="5661" y="5381"/>
                  </a:cubicBezTo>
                  <a:lnTo>
                    <a:pt x="5661" y="5395"/>
                  </a:lnTo>
                  <a:cubicBezTo>
                    <a:pt x="5647" y="5425"/>
                    <a:pt x="5631" y="5470"/>
                    <a:pt x="5602" y="5529"/>
                  </a:cubicBezTo>
                  <a:cubicBezTo>
                    <a:pt x="5572" y="5588"/>
                    <a:pt x="5543" y="5647"/>
                    <a:pt x="5499" y="5706"/>
                  </a:cubicBezTo>
                  <a:cubicBezTo>
                    <a:pt x="5484" y="5736"/>
                    <a:pt x="5469" y="5765"/>
                    <a:pt x="5440" y="5795"/>
                  </a:cubicBezTo>
                  <a:cubicBezTo>
                    <a:pt x="5395" y="5868"/>
                    <a:pt x="5336" y="5943"/>
                    <a:pt x="5262" y="6031"/>
                  </a:cubicBezTo>
                  <a:cubicBezTo>
                    <a:pt x="5174" y="6164"/>
                    <a:pt x="5055" y="6312"/>
                    <a:pt x="4951" y="6445"/>
                  </a:cubicBezTo>
                  <a:cubicBezTo>
                    <a:pt x="4947" y="6450"/>
                    <a:pt x="4944" y="6455"/>
                    <a:pt x="4940" y="6460"/>
                  </a:cubicBezTo>
                  <a:lnTo>
                    <a:pt x="4940" y="6460"/>
                  </a:lnTo>
                  <a:cubicBezTo>
                    <a:pt x="4895" y="6426"/>
                    <a:pt x="4849" y="6391"/>
                    <a:pt x="4804" y="6357"/>
                  </a:cubicBezTo>
                  <a:cubicBezTo>
                    <a:pt x="4730" y="6297"/>
                    <a:pt x="4642" y="6223"/>
                    <a:pt x="4582" y="6179"/>
                  </a:cubicBezTo>
                  <a:cubicBezTo>
                    <a:pt x="4553" y="6150"/>
                    <a:pt x="4523" y="6120"/>
                    <a:pt x="4494" y="6105"/>
                  </a:cubicBezTo>
                  <a:cubicBezTo>
                    <a:pt x="4494" y="6091"/>
                    <a:pt x="4478" y="6091"/>
                    <a:pt x="4478" y="6075"/>
                  </a:cubicBezTo>
                  <a:cubicBezTo>
                    <a:pt x="4464" y="6075"/>
                    <a:pt x="4464" y="6061"/>
                    <a:pt x="4464" y="6061"/>
                  </a:cubicBezTo>
                  <a:cubicBezTo>
                    <a:pt x="4419" y="6016"/>
                    <a:pt x="4376" y="5972"/>
                    <a:pt x="4331" y="5913"/>
                  </a:cubicBezTo>
                  <a:cubicBezTo>
                    <a:pt x="4271" y="5839"/>
                    <a:pt x="4228" y="5765"/>
                    <a:pt x="4198" y="5691"/>
                  </a:cubicBezTo>
                  <a:cubicBezTo>
                    <a:pt x="4183" y="5661"/>
                    <a:pt x="4183" y="5632"/>
                    <a:pt x="4169" y="5602"/>
                  </a:cubicBezTo>
                  <a:lnTo>
                    <a:pt x="4169" y="5529"/>
                  </a:lnTo>
                  <a:lnTo>
                    <a:pt x="4169" y="5470"/>
                  </a:lnTo>
                  <a:cubicBezTo>
                    <a:pt x="4169" y="5470"/>
                    <a:pt x="4183" y="5440"/>
                    <a:pt x="4183" y="5411"/>
                  </a:cubicBezTo>
                  <a:lnTo>
                    <a:pt x="4228" y="5322"/>
                  </a:lnTo>
                  <a:cubicBezTo>
                    <a:pt x="4242" y="5277"/>
                    <a:pt x="4271" y="5218"/>
                    <a:pt x="4301" y="5145"/>
                  </a:cubicBezTo>
                  <a:cubicBezTo>
                    <a:pt x="4331" y="5070"/>
                    <a:pt x="4360" y="4981"/>
                    <a:pt x="4376" y="4878"/>
                  </a:cubicBezTo>
                  <a:cubicBezTo>
                    <a:pt x="4390" y="4804"/>
                    <a:pt x="4390" y="4731"/>
                    <a:pt x="4390" y="4656"/>
                  </a:cubicBezTo>
                  <a:cubicBezTo>
                    <a:pt x="4390" y="4567"/>
                    <a:pt x="4376" y="4494"/>
                    <a:pt x="4376" y="4420"/>
                  </a:cubicBezTo>
                  <a:cubicBezTo>
                    <a:pt x="4360" y="4317"/>
                    <a:pt x="4331" y="4213"/>
                    <a:pt x="4316" y="4139"/>
                  </a:cubicBezTo>
                  <a:cubicBezTo>
                    <a:pt x="4287" y="4051"/>
                    <a:pt x="4271" y="3992"/>
                    <a:pt x="4271" y="3932"/>
                  </a:cubicBezTo>
                  <a:cubicBezTo>
                    <a:pt x="4257" y="3888"/>
                    <a:pt x="4257" y="3814"/>
                    <a:pt x="4257" y="3755"/>
                  </a:cubicBezTo>
                  <a:cubicBezTo>
                    <a:pt x="4257" y="3637"/>
                    <a:pt x="4271" y="3503"/>
                    <a:pt x="4316" y="3355"/>
                  </a:cubicBezTo>
                  <a:cubicBezTo>
                    <a:pt x="4360" y="3223"/>
                    <a:pt x="4419" y="3089"/>
                    <a:pt x="4494" y="2957"/>
                  </a:cubicBezTo>
                  <a:cubicBezTo>
                    <a:pt x="4582" y="2794"/>
                    <a:pt x="4701" y="2632"/>
                    <a:pt x="4833" y="2469"/>
                  </a:cubicBezTo>
                  <a:cubicBezTo>
                    <a:pt x="4967" y="2307"/>
                    <a:pt x="5129" y="2159"/>
                    <a:pt x="5277" y="1996"/>
                  </a:cubicBezTo>
                  <a:cubicBezTo>
                    <a:pt x="5443" y="1830"/>
                    <a:pt x="5613" y="1668"/>
                    <a:pt x="5786" y="1510"/>
                  </a:cubicBezTo>
                  <a:close/>
                  <a:moveTo>
                    <a:pt x="6386" y="6400"/>
                  </a:moveTo>
                  <a:lnTo>
                    <a:pt x="6386" y="6519"/>
                  </a:lnTo>
                  <a:cubicBezTo>
                    <a:pt x="6394" y="6569"/>
                    <a:pt x="6402" y="6624"/>
                    <a:pt x="6411" y="6678"/>
                  </a:cubicBezTo>
                  <a:lnTo>
                    <a:pt x="6411" y="6678"/>
                  </a:lnTo>
                  <a:cubicBezTo>
                    <a:pt x="6186" y="6875"/>
                    <a:pt x="5947" y="7094"/>
                    <a:pt x="5700" y="7335"/>
                  </a:cubicBezTo>
                  <a:lnTo>
                    <a:pt x="5700" y="7335"/>
                  </a:lnTo>
                  <a:cubicBezTo>
                    <a:pt x="5700" y="7328"/>
                    <a:pt x="5699" y="7321"/>
                    <a:pt x="5699" y="7313"/>
                  </a:cubicBezTo>
                  <a:lnTo>
                    <a:pt x="5699" y="7313"/>
                  </a:lnTo>
                  <a:cubicBezTo>
                    <a:pt x="5789" y="7193"/>
                    <a:pt x="5895" y="7048"/>
                    <a:pt x="6001" y="6903"/>
                  </a:cubicBezTo>
                  <a:cubicBezTo>
                    <a:pt x="6090" y="6800"/>
                    <a:pt x="6179" y="6682"/>
                    <a:pt x="6252" y="6593"/>
                  </a:cubicBezTo>
                  <a:cubicBezTo>
                    <a:pt x="6282" y="6534"/>
                    <a:pt x="6327" y="6489"/>
                    <a:pt x="6356" y="6445"/>
                  </a:cubicBezTo>
                  <a:cubicBezTo>
                    <a:pt x="6366" y="6430"/>
                    <a:pt x="6376" y="6415"/>
                    <a:pt x="6386" y="6400"/>
                  </a:cubicBezTo>
                  <a:close/>
                  <a:moveTo>
                    <a:pt x="8189" y="8824"/>
                  </a:moveTo>
                  <a:cubicBezTo>
                    <a:pt x="8248" y="8824"/>
                    <a:pt x="8292" y="8840"/>
                    <a:pt x="8337" y="8840"/>
                  </a:cubicBezTo>
                  <a:cubicBezTo>
                    <a:pt x="8366" y="8854"/>
                    <a:pt x="8396" y="8869"/>
                    <a:pt x="8426" y="8869"/>
                  </a:cubicBezTo>
                  <a:cubicBezTo>
                    <a:pt x="8499" y="8899"/>
                    <a:pt x="8573" y="8943"/>
                    <a:pt x="8662" y="8988"/>
                  </a:cubicBezTo>
                  <a:cubicBezTo>
                    <a:pt x="8721" y="9017"/>
                    <a:pt x="8795" y="9061"/>
                    <a:pt x="8869" y="9106"/>
                  </a:cubicBezTo>
                  <a:cubicBezTo>
                    <a:pt x="8972" y="9165"/>
                    <a:pt x="9106" y="9224"/>
                    <a:pt x="9253" y="9283"/>
                  </a:cubicBezTo>
                  <a:cubicBezTo>
                    <a:pt x="9327" y="9313"/>
                    <a:pt x="9415" y="9327"/>
                    <a:pt x="9490" y="9342"/>
                  </a:cubicBezTo>
                  <a:cubicBezTo>
                    <a:pt x="9579" y="9372"/>
                    <a:pt x="9667" y="9372"/>
                    <a:pt x="9770" y="9372"/>
                  </a:cubicBezTo>
                  <a:cubicBezTo>
                    <a:pt x="9874" y="9372"/>
                    <a:pt x="9977" y="9372"/>
                    <a:pt x="10081" y="9342"/>
                  </a:cubicBezTo>
                  <a:cubicBezTo>
                    <a:pt x="10170" y="9313"/>
                    <a:pt x="10243" y="9283"/>
                    <a:pt x="10318" y="9254"/>
                  </a:cubicBezTo>
                  <a:cubicBezTo>
                    <a:pt x="10361" y="9238"/>
                    <a:pt x="10406" y="9224"/>
                    <a:pt x="10436" y="9195"/>
                  </a:cubicBezTo>
                  <a:cubicBezTo>
                    <a:pt x="10495" y="9179"/>
                    <a:pt x="10539" y="9150"/>
                    <a:pt x="10568" y="9135"/>
                  </a:cubicBezTo>
                  <a:lnTo>
                    <a:pt x="10598" y="9135"/>
                  </a:lnTo>
                  <a:lnTo>
                    <a:pt x="10613" y="9120"/>
                  </a:lnTo>
                  <a:lnTo>
                    <a:pt x="10627" y="9120"/>
                  </a:lnTo>
                  <a:cubicBezTo>
                    <a:pt x="10627" y="9135"/>
                    <a:pt x="10627" y="9135"/>
                    <a:pt x="10643" y="9135"/>
                  </a:cubicBezTo>
                  <a:cubicBezTo>
                    <a:pt x="10657" y="9135"/>
                    <a:pt x="10686" y="9150"/>
                    <a:pt x="10702" y="9179"/>
                  </a:cubicBezTo>
                  <a:cubicBezTo>
                    <a:pt x="10746" y="9209"/>
                    <a:pt x="10805" y="9254"/>
                    <a:pt x="10864" y="9313"/>
                  </a:cubicBezTo>
                  <a:cubicBezTo>
                    <a:pt x="10909" y="9386"/>
                    <a:pt x="10968" y="9461"/>
                    <a:pt x="11027" y="9534"/>
                  </a:cubicBezTo>
                  <a:cubicBezTo>
                    <a:pt x="11230" y="9825"/>
                    <a:pt x="11427" y="10122"/>
                    <a:pt x="11626" y="10417"/>
                  </a:cubicBezTo>
                  <a:lnTo>
                    <a:pt x="11626" y="10417"/>
                  </a:lnTo>
                  <a:cubicBezTo>
                    <a:pt x="11596" y="10415"/>
                    <a:pt x="11564" y="10412"/>
                    <a:pt x="11530" y="10407"/>
                  </a:cubicBezTo>
                  <a:cubicBezTo>
                    <a:pt x="11426" y="10407"/>
                    <a:pt x="11323" y="10391"/>
                    <a:pt x="11204" y="10391"/>
                  </a:cubicBezTo>
                  <a:lnTo>
                    <a:pt x="11189" y="10391"/>
                  </a:lnTo>
                  <a:cubicBezTo>
                    <a:pt x="11027" y="10407"/>
                    <a:pt x="10893" y="10421"/>
                    <a:pt x="10761" y="10436"/>
                  </a:cubicBezTo>
                  <a:cubicBezTo>
                    <a:pt x="10554" y="10466"/>
                    <a:pt x="10361" y="10495"/>
                    <a:pt x="10199" y="10525"/>
                  </a:cubicBezTo>
                  <a:cubicBezTo>
                    <a:pt x="10036" y="10554"/>
                    <a:pt x="9888" y="10569"/>
                    <a:pt x="9770" y="10569"/>
                  </a:cubicBezTo>
                  <a:lnTo>
                    <a:pt x="9608" y="10569"/>
                  </a:lnTo>
                  <a:lnTo>
                    <a:pt x="9474" y="10525"/>
                  </a:lnTo>
                  <a:cubicBezTo>
                    <a:pt x="9431" y="10509"/>
                    <a:pt x="9372" y="10480"/>
                    <a:pt x="9297" y="10436"/>
                  </a:cubicBezTo>
                  <a:cubicBezTo>
                    <a:pt x="9238" y="10407"/>
                    <a:pt x="9179" y="10377"/>
                    <a:pt x="9120" y="10332"/>
                  </a:cubicBezTo>
                  <a:lnTo>
                    <a:pt x="8942" y="10243"/>
                  </a:lnTo>
                  <a:cubicBezTo>
                    <a:pt x="8854" y="10200"/>
                    <a:pt x="8751" y="10141"/>
                    <a:pt x="8633" y="10111"/>
                  </a:cubicBezTo>
                  <a:cubicBezTo>
                    <a:pt x="8573" y="10096"/>
                    <a:pt x="8514" y="10066"/>
                    <a:pt x="8440" y="10066"/>
                  </a:cubicBezTo>
                  <a:cubicBezTo>
                    <a:pt x="8381" y="10052"/>
                    <a:pt x="8307" y="10036"/>
                    <a:pt x="8233" y="10036"/>
                  </a:cubicBezTo>
                  <a:cubicBezTo>
                    <a:pt x="8174" y="10036"/>
                    <a:pt x="8115" y="10052"/>
                    <a:pt x="8071" y="10052"/>
                  </a:cubicBezTo>
                  <a:cubicBezTo>
                    <a:pt x="7982" y="10066"/>
                    <a:pt x="7908" y="10081"/>
                    <a:pt x="7849" y="10111"/>
                  </a:cubicBezTo>
                  <a:cubicBezTo>
                    <a:pt x="7730" y="10141"/>
                    <a:pt x="7627" y="10200"/>
                    <a:pt x="7553" y="10243"/>
                  </a:cubicBezTo>
                  <a:cubicBezTo>
                    <a:pt x="7480" y="10273"/>
                    <a:pt x="7435" y="10318"/>
                    <a:pt x="7376" y="10347"/>
                  </a:cubicBezTo>
                  <a:cubicBezTo>
                    <a:pt x="7316" y="10391"/>
                    <a:pt x="7257" y="10421"/>
                    <a:pt x="7198" y="10450"/>
                  </a:cubicBezTo>
                  <a:cubicBezTo>
                    <a:pt x="7184" y="10450"/>
                    <a:pt x="7169" y="10466"/>
                    <a:pt x="7154" y="10466"/>
                  </a:cubicBezTo>
                  <a:cubicBezTo>
                    <a:pt x="7139" y="10480"/>
                    <a:pt x="7125" y="10480"/>
                    <a:pt x="7125" y="10480"/>
                  </a:cubicBezTo>
                  <a:lnTo>
                    <a:pt x="7021" y="10480"/>
                  </a:lnTo>
                  <a:cubicBezTo>
                    <a:pt x="6977" y="10466"/>
                    <a:pt x="6918" y="10436"/>
                    <a:pt x="6859" y="10407"/>
                  </a:cubicBezTo>
                  <a:cubicBezTo>
                    <a:pt x="6784" y="10362"/>
                    <a:pt x="6711" y="10318"/>
                    <a:pt x="6652" y="10259"/>
                  </a:cubicBezTo>
                  <a:lnTo>
                    <a:pt x="6593" y="10200"/>
                  </a:lnTo>
                  <a:cubicBezTo>
                    <a:pt x="6534" y="10155"/>
                    <a:pt x="6474" y="10081"/>
                    <a:pt x="6400" y="10007"/>
                  </a:cubicBezTo>
                  <a:cubicBezTo>
                    <a:pt x="6311" y="9904"/>
                    <a:pt x="6210" y="9779"/>
                    <a:pt x="6117" y="9671"/>
                  </a:cubicBezTo>
                  <a:lnTo>
                    <a:pt x="6117" y="9671"/>
                  </a:lnTo>
                  <a:cubicBezTo>
                    <a:pt x="6248" y="9602"/>
                    <a:pt x="6391" y="9529"/>
                    <a:pt x="6534" y="9461"/>
                  </a:cubicBezTo>
                  <a:cubicBezTo>
                    <a:pt x="6711" y="9372"/>
                    <a:pt x="6873" y="9283"/>
                    <a:pt x="7021" y="9209"/>
                  </a:cubicBezTo>
                  <a:cubicBezTo>
                    <a:pt x="7095" y="9179"/>
                    <a:pt x="7169" y="9150"/>
                    <a:pt x="7228" y="9120"/>
                  </a:cubicBezTo>
                  <a:cubicBezTo>
                    <a:pt x="7287" y="9090"/>
                    <a:pt x="7332" y="9076"/>
                    <a:pt x="7361" y="9061"/>
                  </a:cubicBezTo>
                  <a:cubicBezTo>
                    <a:pt x="7523" y="8988"/>
                    <a:pt x="7687" y="8928"/>
                    <a:pt x="7819" y="8899"/>
                  </a:cubicBezTo>
                  <a:cubicBezTo>
                    <a:pt x="7893" y="8869"/>
                    <a:pt x="7953" y="8854"/>
                    <a:pt x="8026" y="8840"/>
                  </a:cubicBezTo>
                  <a:cubicBezTo>
                    <a:pt x="8085" y="8840"/>
                    <a:pt x="8144" y="8824"/>
                    <a:pt x="8189" y="8824"/>
                  </a:cubicBezTo>
                  <a:close/>
                  <a:moveTo>
                    <a:pt x="1455" y="5637"/>
                  </a:moveTo>
                  <a:cubicBezTo>
                    <a:pt x="1458" y="5650"/>
                    <a:pt x="1460" y="5663"/>
                    <a:pt x="1463" y="5677"/>
                  </a:cubicBezTo>
                  <a:cubicBezTo>
                    <a:pt x="1493" y="5824"/>
                    <a:pt x="1538" y="5972"/>
                    <a:pt x="1581" y="6120"/>
                  </a:cubicBezTo>
                  <a:cubicBezTo>
                    <a:pt x="1640" y="6268"/>
                    <a:pt x="1685" y="6400"/>
                    <a:pt x="1759" y="6548"/>
                  </a:cubicBezTo>
                  <a:cubicBezTo>
                    <a:pt x="1818" y="6666"/>
                    <a:pt x="1877" y="6755"/>
                    <a:pt x="1936" y="6830"/>
                  </a:cubicBezTo>
                  <a:cubicBezTo>
                    <a:pt x="1981" y="6889"/>
                    <a:pt x="2025" y="6948"/>
                    <a:pt x="2054" y="6992"/>
                  </a:cubicBezTo>
                  <a:cubicBezTo>
                    <a:pt x="2113" y="7066"/>
                    <a:pt x="2158" y="7125"/>
                    <a:pt x="2202" y="7169"/>
                  </a:cubicBezTo>
                  <a:cubicBezTo>
                    <a:pt x="2217" y="7199"/>
                    <a:pt x="2232" y="7214"/>
                    <a:pt x="2247" y="7228"/>
                  </a:cubicBezTo>
                  <a:cubicBezTo>
                    <a:pt x="2247" y="7258"/>
                    <a:pt x="2261" y="7273"/>
                    <a:pt x="2261" y="7287"/>
                  </a:cubicBezTo>
                  <a:cubicBezTo>
                    <a:pt x="2277" y="7303"/>
                    <a:pt x="2277" y="7317"/>
                    <a:pt x="2291" y="7332"/>
                  </a:cubicBezTo>
                  <a:cubicBezTo>
                    <a:pt x="2291" y="7362"/>
                    <a:pt x="2291" y="7405"/>
                    <a:pt x="2306" y="7450"/>
                  </a:cubicBezTo>
                  <a:lnTo>
                    <a:pt x="2306" y="7628"/>
                  </a:lnTo>
                  <a:lnTo>
                    <a:pt x="2306" y="7849"/>
                  </a:lnTo>
                  <a:cubicBezTo>
                    <a:pt x="2306" y="7938"/>
                    <a:pt x="2306" y="8026"/>
                    <a:pt x="2320" y="8130"/>
                  </a:cubicBezTo>
                  <a:cubicBezTo>
                    <a:pt x="2336" y="8337"/>
                    <a:pt x="2379" y="8515"/>
                    <a:pt x="2424" y="8677"/>
                  </a:cubicBezTo>
                  <a:cubicBezTo>
                    <a:pt x="2468" y="8840"/>
                    <a:pt x="2513" y="8988"/>
                    <a:pt x="2557" y="9120"/>
                  </a:cubicBezTo>
                  <a:cubicBezTo>
                    <a:pt x="2675" y="9549"/>
                    <a:pt x="2734" y="9993"/>
                    <a:pt x="2734" y="10436"/>
                  </a:cubicBezTo>
                  <a:lnTo>
                    <a:pt x="2734" y="10627"/>
                  </a:lnTo>
                  <a:lnTo>
                    <a:pt x="2734" y="10627"/>
                  </a:lnTo>
                  <a:cubicBezTo>
                    <a:pt x="2656" y="10623"/>
                    <a:pt x="2569" y="10611"/>
                    <a:pt x="2484" y="10598"/>
                  </a:cubicBezTo>
                  <a:cubicBezTo>
                    <a:pt x="2379" y="10569"/>
                    <a:pt x="2277" y="10554"/>
                    <a:pt x="2173" y="10525"/>
                  </a:cubicBezTo>
                  <a:cubicBezTo>
                    <a:pt x="2099" y="10495"/>
                    <a:pt x="2040" y="10480"/>
                    <a:pt x="1966" y="10436"/>
                  </a:cubicBezTo>
                  <a:cubicBezTo>
                    <a:pt x="1877" y="10391"/>
                    <a:pt x="1788" y="10332"/>
                    <a:pt x="1715" y="10273"/>
                  </a:cubicBezTo>
                  <a:cubicBezTo>
                    <a:pt x="1685" y="10243"/>
                    <a:pt x="1656" y="10214"/>
                    <a:pt x="1626" y="10170"/>
                  </a:cubicBezTo>
                  <a:cubicBezTo>
                    <a:pt x="1597" y="10141"/>
                    <a:pt x="1581" y="10111"/>
                    <a:pt x="1567" y="10066"/>
                  </a:cubicBezTo>
                  <a:cubicBezTo>
                    <a:pt x="1538" y="10022"/>
                    <a:pt x="1522" y="9963"/>
                    <a:pt x="1508" y="9889"/>
                  </a:cubicBezTo>
                  <a:cubicBezTo>
                    <a:pt x="1493" y="9845"/>
                    <a:pt x="1478" y="9770"/>
                    <a:pt x="1463" y="9711"/>
                  </a:cubicBezTo>
                  <a:cubicBezTo>
                    <a:pt x="1449" y="9608"/>
                    <a:pt x="1449" y="9490"/>
                    <a:pt x="1419" y="9357"/>
                  </a:cubicBezTo>
                  <a:cubicBezTo>
                    <a:pt x="1404" y="9224"/>
                    <a:pt x="1390" y="9076"/>
                    <a:pt x="1345" y="8928"/>
                  </a:cubicBezTo>
                  <a:cubicBezTo>
                    <a:pt x="1301" y="8795"/>
                    <a:pt x="1256" y="8692"/>
                    <a:pt x="1227" y="8588"/>
                  </a:cubicBezTo>
                  <a:cubicBezTo>
                    <a:pt x="1183" y="8499"/>
                    <a:pt x="1153" y="8426"/>
                    <a:pt x="1138" y="8367"/>
                  </a:cubicBezTo>
                  <a:cubicBezTo>
                    <a:pt x="1124" y="8292"/>
                    <a:pt x="1108" y="8219"/>
                    <a:pt x="1108" y="8130"/>
                  </a:cubicBezTo>
                  <a:cubicBezTo>
                    <a:pt x="1108" y="8071"/>
                    <a:pt x="1124" y="8012"/>
                    <a:pt x="1124" y="7938"/>
                  </a:cubicBezTo>
                  <a:cubicBezTo>
                    <a:pt x="1138" y="7835"/>
                    <a:pt x="1153" y="7716"/>
                    <a:pt x="1167" y="7583"/>
                  </a:cubicBezTo>
                  <a:cubicBezTo>
                    <a:pt x="1183" y="7450"/>
                    <a:pt x="1197" y="7303"/>
                    <a:pt x="1197" y="7139"/>
                  </a:cubicBezTo>
                  <a:lnTo>
                    <a:pt x="1197" y="6977"/>
                  </a:lnTo>
                  <a:cubicBezTo>
                    <a:pt x="1197" y="6932"/>
                    <a:pt x="1183" y="6873"/>
                    <a:pt x="1167" y="6830"/>
                  </a:cubicBezTo>
                  <a:cubicBezTo>
                    <a:pt x="1167" y="6755"/>
                    <a:pt x="1153" y="6711"/>
                    <a:pt x="1138" y="6666"/>
                  </a:cubicBezTo>
                  <a:cubicBezTo>
                    <a:pt x="1124" y="6623"/>
                    <a:pt x="1124" y="6593"/>
                    <a:pt x="1124" y="6578"/>
                  </a:cubicBezTo>
                  <a:lnTo>
                    <a:pt x="1124" y="6534"/>
                  </a:lnTo>
                  <a:lnTo>
                    <a:pt x="1124" y="6445"/>
                  </a:lnTo>
                  <a:cubicBezTo>
                    <a:pt x="1138" y="6400"/>
                    <a:pt x="1153" y="6341"/>
                    <a:pt x="1167" y="6282"/>
                  </a:cubicBezTo>
                  <a:cubicBezTo>
                    <a:pt x="1197" y="6223"/>
                    <a:pt x="1227" y="6150"/>
                    <a:pt x="1256" y="6075"/>
                  </a:cubicBezTo>
                  <a:cubicBezTo>
                    <a:pt x="1317" y="5927"/>
                    <a:pt x="1384" y="5782"/>
                    <a:pt x="1455" y="5637"/>
                  </a:cubicBezTo>
                  <a:close/>
                  <a:moveTo>
                    <a:pt x="5122" y="10212"/>
                  </a:moveTo>
                  <a:cubicBezTo>
                    <a:pt x="5204" y="10314"/>
                    <a:pt x="5298" y="10427"/>
                    <a:pt x="5395" y="10539"/>
                  </a:cubicBezTo>
                  <a:cubicBezTo>
                    <a:pt x="5484" y="10657"/>
                    <a:pt x="5572" y="10761"/>
                    <a:pt x="5676" y="10864"/>
                  </a:cubicBezTo>
                  <a:cubicBezTo>
                    <a:pt x="5720" y="10909"/>
                    <a:pt x="5765" y="10953"/>
                    <a:pt x="5809" y="11012"/>
                  </a:cubicBezTo>
                  <a:cubicBezTo>
                    <a:pt x="5854" y="11057"/>
                    <a:pt x="5897" y="11101"/>
                    <a:pt x="5957" y="11130"/>
                  </a:cubicBezTo>
                  <a:lnTo>
                    <a:pt x="5957" y="11146"/>
                  </a:lnTo>
                  <a:cubicBezTo>
                    <a:pt x="6031" y="11189"/>
                    <a:pt x="6090" y="11249"/>
                    <a:pt x="6179" y="11293"/>
                  </a:cubicBezTo>
                  <a:cubicBezTo>
                    <a:pt x="6297" y="11367"/>
                    <a:pt x="6430" y="11441"/>
                    <a:pt x="6577" y="11500"/>
                  </a:cubicBezTo>
                  <a:cubicBezTo>
                    <a:pt x="6600" y="11509"/>
                    <a:pt x="6622" y="11518"/>
                    <a:pt x="6644" y="11527"/>
                  </a:cubicBezTo>
                  <a:lnTo>
                    <a:pt x="6644" y="11527"/>
                  </a:lnTo>
                  <a:cubicBezTo>
                    <a:pt x="6637" y="11528"/>
                    <a:pt x="6630" y="11529"/>
                    <a:pt x="6622" y="11530"/>
                  </a:cubicBezTo>
                  <a:cubicBezTo>
                    <a:pt x="6518" y="11544"/>
                    <a:pt x="6415" y="11574"/>
                    <a:pt x="6327" y="11603"/>
                  </a:cubicBezTo>
                  <a:cubicBezTo>
                    <a:pt x="6238" y="11633"/>
                    <a:pt x="6163" y="11648"/>
                    <a:pt x="6090" y="11678"/>
                  </a:cubicBezTo>
                  <a:cubicBezTo>
                    <a:pt x="5986" y="11722"/>
                    <a:pt x="5897" y="11751"/>
                    <a:pt x="5824" y="11766"/>
                  </a:cubicBezTo>
                  <a:cubicBezTo>
                    <a:pt x="5795" y="11781"/>
                    <a:pt x="5765" y="11781"/>
                    <a:pt x="5735" y="11781"/>
                  </a:cubicBezTo>
                  <a:cubicBezTo>
                    <a:pt x="5706" y="11796"/>
                    <a:pt x="5690" y="11796"/>
                    <a:pt x="5676" y="11796"/>
                  </a:cubicBezTo>
                  <a:lnTo>
                    <a:pt x="5661" y="11796"/>
                  </a:lnTo>
                  <a:cubicBezTo>
                    <a:pt x="5647" y="11796"/>
                    <a:pt x="5617" y="11796"/>
                    <a:pt x="5588" y="11781"/>
                  </a:cubicBezTo>
                  <a:cubicBezTo>
                    <a:pt x="5558" y="11781"/>
                    <a:pt x="5528" y="11766"/>
                    <a:pt x="5499" y="11751"/>
                  </a:cubicBezTo>
                  <a:cubicBezTo>
                    <a:pt x="5440" y="11737"/>
                    <a:pt x="5381" y="11722"/>
                    <a:pt x="5292" y="11692"/>
                  </a:cubicBezTo>
                  <a:cubicBezTo>
                    <a:pt x="5217" y="11678"/>
                    <a:pt x="5129" y="11648"/>
                    <a:pt x="5026" y="11648"/>
                  </a:cubicBezTo>
                  <a:cubicBezTo>
                    <a:pt x="4967" y="11633"/>
                    <a:pt x="4908" y="11633"/>
                    <a:pt x="4863" y="11633"/>
                  </a:cubicBezTo>
                  <a:cubicBezTo>
                    <a:pt x="4685" y="11633"/>
                    <a:pt x="4523" y="11662"/>
                    <a:pt x="4376" y="11707"/>
                  </a:cubicBezTo>
                  <a:cubicBezTo>
                    <a:pt x="4257" y="11751"/>
                    <a:pt x="4153" y="11796"/>
                    <a:pt x="4050" y="11855"/>
                  </a:cubicBezTo>
                  <a:cubicBezTo>
                    <a:pt x="4037" y="11863"/>
                    <a:pt x="4023" y="11872"/>
                    <a:pt x="4010" y="11880"/>
                  </a:cubicBezTo>
                  <a:lnTo>
                    <a:pt x="4010" y="11880"/>
                  </a:lnTo>
                  <a:cubicBezTo>
                    <a:pt x="4330" y="11262"/>
                    <a:pt x="4665" y="10712"/>
                    <a:pt x="5000" y="10227"/>
                  </a:cubicBezTo>
                  <a:lnTo>
                    <a:pt x="5000" y="10227"/>
                  </a:lnTo>
                  <a:lnTo>
                    <a:pt x="5122" y="10212"/>
                  </a:lnTo>
                  <a:close/>
                  <a:moveTo>
                    <a:pt x="6918" y="12624"/>
                  </a:moveTo>
                  <a:cubicBezTo>
                    <a:pt x="6947" y="12624"/>
                    <a:pt x="6977" y="12624"/>
                    <a:pt x="7007" y="12638"/>
                  </a:cubicBezTo>
                  <a:cubicBezTo>
                    <a:pt x="7050" y="12638"/>
                    <a:pt x="7080" y="12653"/>
                    <a:pt x="7139" y="12683"/>
                  </a:cubicBezTo>
                  <a:cubicBezTo>
                    <a:pt x="7184" y="12712"/>
                    <a:pt x="7257" y="12742"/>
                    <a:pt x="7332" y="12801"/>
                  </a:cubicBezTo>
                  <a:cubicBezTo>
                    <a:pt x="7391" y="12845"/>
                    <a:pt x="7450" y="12904"/>
                    <a:pt x="7509" y="12949"/>
                  </a:cubicBezTo>
                  <a:cubicBezTo>
                    <a:pt x="7612" y="13038"/>
                    <a:pt x="7716" y="13126"/>
                    <a:pt x="7849" y="13215"/>
                  </a:cubicBezTo>
                  <a:cubicBezTo>
                    <a:pt x="7908" y="13259"/>
                    <a:pt x="7982" y="13304"/>
                    <a:pt x="8055" y="13347"/>
                  </a:cubicBezTo>
                  <a:cubicBezTo>
                    <a:pt x="8130" y="13392"/>
                    <a:pt x="8203" y="13422"/>
                    <a:pt x="8292" y="13466"/>
                  </a:cubicBezTo>
                  <a:cubicBezTo>
                    <a:pt x="8410" y="13511"/>
                    <a:pt x="8544" y="13540"/>
                    <a:pt x="8647" y="13570"/>
                  </a:cubicBezTo>
                  <a:cubicBezTo>
                    <a:pt x="8735" y="13584"/>
                    <a:pt x="8810" y="13599"/>
                    <a:pt x="8883" y="13599"/>
                  </a:cubicBezTo>
                  <a:cubicBezTo>
                    <a:pt x="8987" y="13629"/>
                    <a:pt x="9076" y="13629"/>
                    <a:pt x="9149" y="13658"/>
                  </a:cubicBezTo>
                  <a:cubicBezTo>
                    <a:pt x="9224" y="13673"/>
                    <a:pt x="9283" y="13688"/>
                    <a:pt x="9312" y="13702"/>
                  </a:cubicBezTo>
                  <a:cubicBezTo>
                    <a:pt x="9342" y="13718"/>
                    <a:pt x="9372" y="13732"/>
                    <a:pt x="9386" y="13761"/>
                  </a:cubicBezTo>
                  <a:cubicBezTo>
                    <a:pt x="9431" y="13791"/>
                    <a:pt x="9474" y="13820"/>
                    <a:pt x="9519" y="13865"/>
                  </a:cubicBezTo>
                  <a:cubicBezTo>
                    <a:pt x="9579" y="13925"/>
                    <a:pt x="9622" y="13984"/>
                    <a:pt x="9681" y="14043"/>
                  </a:cubicBezTo>
                  <a:cubicBezTo>
                    <a:pt x="9720" y="14088"/>
                    <a:pt x="9759" y="14133"/>
                    <a:pt x="9797" y="14178"/>
                  </a:cubicBezTo>
                  <a:lnTo>
                    <a:pt x="9797" y="14178"/>
                  </a:lnTo>
                  <a:cubicBezTo>
                    <a:pt x="9739" y="14195"/>
                    <a:pt x="9681" y="14213"/>
                    <a:pt x="9622" y="14234"/>
                  </a:cubicBezTo>
                  <a:lnTo>
                    <a:pt x="9312" y="14368"/>
                  </a:lnTo>
                  <a:lnTo>
                    <a:pt x="9135" y="14457"/>
                  </a:lnTo>
                  <a:cubicBezTo>
                    <a:pt x="9061" y="14500"/>
                    <a:pt x="9001" y="14530"/>
                    <a:pt x="8942" y="14560"/>
                  </a:cubicBezTo>
                  <a:cubicBezTo>
                    <a:pt x="8899" y="14589"/>
                    <a:pt x="8854" y="14604"/>
                    <a:pt x="8824" y="14604"/>
                  </a:cubicBezTo>
                  <a:cubicBezTo>
                    <a:pt x="8795" y="14619"/>
                    <a:pt x="8765" y="14619"/>
                    <a:pt x="8735" y="14619"/>
                  </a:cubicBezTo>
                  <a:cubicBezTo>
                    <a:pt x="8692" y="14619"/>
                    <a:pt x="8647" y="14619"/>
                    <a:pt x="8588" y="14604"/>
                  </a:cubicBezTo>
                  <a:cubicBezTo>
                    <a:pt x="8499" y="14589"/>
                    <a:pt x="8396" y="14560"/>
                    <a:pt x="8278" y="14516"/>
                  </a:cubicBezTo>
                  <a:cubicBezTo>
                    <a:pt x="8160" y="14471"/>
                    <a:pt x="8026" y="14427"/>
                    <a:pt x="7878" y="14382"/>
                  </a:cubicBezTo>
                  <a:cubicBezTo>
                    <a:pt x="7612" y="14309"/>
                    <a:pt x="7346" y="14264"/>
                    <a:pt x="7095" y="14234"/>
                  </a:cubicBezTo>
                  <a:cubicBezTo>
                    <a:pt x="6829" y="14220"/>
                    <a:pt x="6577" y="14220"/>
                    <a:pt x="6341" y="14220"/>
                  </a:cubicBezTo>
                  <a:lnTo>
                    <a:pt x="5986" y="14220"/>
                  </a:lnTo>
                  <a:cubicBezTo>
                    <a:pt x="5927" y="14220"/>
                    <a:pt x="5868" y="14220"/>
                    <a:pt x="5795" y="14234"/>
                  </a:cubicBezTo>
                  <a:cubicBezTo>
                    <a:pt x="5765" y="14250"/>
                    <a:pt x="5720" y="14250"/>
                    <a:pt x="5676" y="14264"/>
                  </a:cubicBezTo>
                  <a:cubicBezTo>
                    <a:pt x="5631" y="14279"/>
                    <a:pt x="5602" y="14293"/>
                    <a:pt x="5558" y="14323"/>
                  </a:cubicBezTo>
                  <a:cubicBezTo>
                    <a:pt x="5484" y="14353"/>
                    <a:pt x="5440" y="14398"/>
                    <a:pt x="5395" y="14427"/>
                  </a:cubicBezTo>
                  <a:lnTo>
                    <a:pt x="5322" y="14500"/>
                  </a:lnTo>
                  <a:lnTo>
                    <a:pt x="5247" y="14575"/>
                  </a:lnTo>
                  <a:cubicBezTo>
                    <a:pt x="5247" y="14589"/>
                    <a:pt x="5233" y="14589"/>
                    <a:pt x="5233" y="14589"/>
                  </a:cubicBezTo>
                  <a:lnTo>
                    <a:pt x="5129" y="14589"/>
                  </a:lnTo>
                  <a:cubicBezTo>
                    <a:pt x="5085" y="14575"/>
                    <a:pt x="5026" y="14560"/>
                    <a:pt x="4951" y="14530"/>
                  </a:cubicBezTo>
                  <a:cubicBezTo>
                    <a:pt x="4892" y="14516"/>
                    <a:pt x="4819" y="14486"/>
                    <a:pt x="4760" y="14441"/>
                  </a:cubicBezTo>
                  <a:cubicBezTo>
                    <a:pt x="4730" y="14427"/>
                    <a:pt x="4685" y="14412"/>
                    <a:pt x="4642" y="14382"/>
                  </a:cubicBezTo>
                  <a:cubicBezTo>
                    <a:pt x="4553" y="14338"/>
                    <a:pt x="4449" y="14279"/>
                    <a:pt x="4331" y="14205"/>
                  </a:cubicBezTo>
                  <a:cubicBezTo>
                    <a:pt x="4169" y="14102"/>
                    <a:pt x="3976" y="13998"/>
                    <a:pt x="3814" y="13895"/>
                  </a:cubicBezTo>
                  <a:cubicBezTo>
                    <a:pt x="3794" y="13883"/>
                    <a:pt x="3775" y="13872"/>
                    <a:pt x="3756" y="13861"/>
                  </a:cubicBezTo>
                  <a:lnTo>
                    <a:pt x="3756" y="13861"/>
                  </a:lnTo>
                  <a:cubicBezTo>
                    <a:pt x="3803" y="13785"/>
                    <a:pt x="3853" y="13706"/>
                    <a:pt x="3903" y="13629"/>
                  </a:cubicBezTo>
                  <a:cubicBezTo>
                    <a:pt x="3962" y="13525"/>
                    <a:pt x="4035" y="13422"/>
                    <a:pt x="4080" y="13347"/>
                  </a:cubicBezTo>
                  <a:cubicBezTo>
                    <a:pt x="4109" y="13304"/>
                    <a:pt x="4139" y="13274"/>
                    <a:pt x="4153" y="13245"/>
                  </a:cubicBezTo>
                  <a:cubicBezTo>
                    <a:pt x="4169" y="13229"/>
                    <a:pt x="4169" y="13215"/>
                    <a:pt x="4183" y="13200"/>
                  </a:cubicBezTo>
                  <a:lnTo>
                    <a:pt x="4198" y="13185"/>
                  </a:lnTo>
                  <a:cubicBezTo>
                    <a:pt x="4242" y="13126"/>
                    <a:pt x="4316" y="13052"/>
                    <a:pt x="4376" y="12993"/>
                  </a:cubicBezTo>
                  <a:cubicBezTo>
                    <a:pt x="4464" y="12919"/>
                    <a:pt x="4553" y="12845"/>
                    <a:pt x="4642" y="12801"/>
                  </a:cubicBezTo>
                  <a:cubicBezTo>
                    <a:pt x="4685" y="12786"/>
                    <a:pt x="4730" y="12772"/>
                    <a:pt x="4760" y="12756"/>
                  </a:cubicBezTo>
                  <a:lnTo>
                    <a:pt x="4892" y="12756"/>
                  </a:lnTo>
                  <a:cubicBezTo>
                    <a:pt x="4922" y="12756"/>
                    <a:pt x="4951" y="12756"/>
                    <a:pt x="4981" y="12772"/>
                  </a:cubicBezTo>
                  <a:cubicBezTo>
                    <a:pt x="5011" y="12772"/>
                    <a:pt x="5055" y="12786"/>
                    <a:pt x="5085" y="12801"/>
                  </a:cubicBezTo>
                  <a:cubicBezTo>
                    <a:pt x="5158" y="12815"/>
                    <a:pt x="5217" y="12845"/>
                    <a:pt x="5306" y="12860"/>
                  </a:cubicBezTo>
                  <a:cubicBezTo>
                    <a:pt x="5395" y="12890"/>
                    <a:pt x="5484" y="12904"/>
                    <a:pt x="5602" y="12904"/>
                  </a:cubicBezTo>
                  <a:lnTo>
                    <a:pt x="5676" y="12904"/>
                  </a:lnTo>
                  <a:cubicBezTo>
                    <a:pt x="5795" y="12904"/>
                    <a:pt x="5897" y="12890"/>
                    <a:pt x="5986" y="12874"/>
                  </a:cubicBezTo>
                  <a:cubicBezTo>
                    <a:pt x="6134" y="12845"/>
                    <a:pt x="6252" y="12801"/>
                    <a:pt x="6356" y="12772"/>
                  </a:cubicBezTo>
                  <a:cubicBezTo>
                    <a:pt x="6474" y="12727"/>
                    <a:pt x="6548" y="12697"/>
                    <a:pt x="6622" y="12683"/>
                  </a:cubicBezTo>
                  <a:cubicBezTo>
                    <a:pt x="6696" y="12653"/>
                    <a:pt x="6741" y="12653"/>
                    <a:pt x="6800" y="12638"/>
                  </a:cubicBezTo>
                  <a:cubicBezTo>
                    <a:pt x="6843" y="12624"/>
                    <a:pt x="6888" y="12624"/>
                    <a:pt x="6918" y="12624"/>
                  </a:cubicBezTo>
                  <a:close/>
                  <a:moveTo>
                    <a:pt x="6149" y="1"/>
                  </a:moveTo>
                  <a:cubicBezTo>
                    <a:pt x="6061" y="1"/>
                    <a:pt x="5986" y="15"/>
                    <a:pt x="5927" y="30"/>
                  </a:cubicBezTo>
                  <a:cubicBezTo>
                    <a:pt x="5868" y="44"/>
                    <a:pt x="5838" y="60"/>
                    <a:pt x="5795" y="89"/>
                  </a:cubicBezTo>
                  <a:cubicBezTo>
                    <a:pt x="5735" y="104"/>
                    <a:pt x="5690" y="133"/>
                    <a:pt x="5647" y="163"/>
                  </a:cubicBezTo>
                  <a:cubicBezTo>
                    <a:pt x="5588" y="192"/>
                    <a:pt x="5558" y="237"/>
                    <a:pt x="5513" y="267"/>
                  </a:cubicBezTo>
                  <a:cubicBezTo>
                    <a:pt x="5158" y="562"/>
                    <a:pt x="4819" y="872"/>
                    <a:pt x="4494" y="1197"/>
                  </a:cubicBezTo>
                  <a:cubicBezTo>
                    <a:pt x="4331" y="1375"/>
                    <a:pt x="4153" y="1552"/>
                    <a:pt x="3976" y="1745"/>
                  </a:cubicBezTo>
                  <a:cubicBezTo>
                    <a:pt x="3814" y="1952"/>
                    <a:pt x="3651" y="2159"/>
                    <a:pt x="3518" y="2409"/>
                  </a:cubicBezTo>
                  <a:cubicBezTo>
                    <a:pt x="3400" y="2602"/>
                    <a:pt x="3311" y="2823"/>
                    <a:pt x="3237" y="3046"/>
                  </a:cubicBezTo>
                  <a:cubicBezTo>
                    <a:pt x="3178" y="3267"/>
                    <a:pt x="3134" y="3519"/>
                    <a:pt x="3134" y="3755"/>
                  </a:cubicBezTo>
                  <a:cubicBezTo>
                    <a:pt x="3134" y="3873"/>
                    <a:pt x="3148" y="4006"/>
                    <a:pt x="3163" y="4124"/>
                  </a:cubicBezTo>
                  <a:cubicBezTo>
                    <a:pt x="3178" y="4199"/>
                    <a:pt x="3193" y="4258"/>
                    <a:pt x="3207" y="4317"/>
                  </a:cubicBezTo>
                  <a:cubicBezTo>
                    <a:pt x="3223" y="4405"/>
                    <a:pt x="3252" y="4479"/>
                    <a:pt x="3252" y="4538"/>
                  </a:cubicBezTo>
                  <a:cubicBezTo>
                    <a:pt x="3266" y="4583"/>
                    <a:pt x="3266" y="4627"/>
                    <a:pt x="3266" y="4656"/>
                  </a:cubicBezTo>
                  <a:lnTo>
                    <a:pt x="3266" y="4686"/>
                  </a:lnTo>
                  <a:cubicBezTo>
                    <a:pt x="3266" y="4701"/>
                    <a:pt x="3266" y="4715"/>
                    <a:pt x="3252" y="4745"/>
                  </a:cubicBezTo>
                  <a:cubicBezTo>
                    <a:pt x="3252" y="4760"/>
                    <a:pt x="3237" y="4790"/>
                    <a:pt x="3223" y="4819"/>
                  </a:cubicBezTo>
                  <a:cubicBezTo>
                    <a:pt x="3207" y="4863"/>
                    <a:pt x="3178" y="4922"/>
                    <a:pt x="3148" y="4981"/>
                  </a:cubicBezTo>
                  <a:cubicBezTo>
                    <a:pt x="3134" y="5056"/>
                    <a:pt x="3104" y="5129"/>
                    <a:pt x="3075" y="5233"/>
                  </a:cubicBezTo>
                  <a:cubicBezTo>
                    <a:pt x="3059" y="5336"/>
                    <a:pt x="3045" y="5425"/>
                    <a:pt x="3045" y="5529"/>
                  </a:cubicBezTo>
                  <a:cubicBezTo>
                    <a:pt x="3045" y="5677"/>
                    <a:pt x="3059" y="5809"/>
                    <a:pt x="3104" y="5927"/>
                  </a:cubicBezTo>
                  <a:cubicBezTo>
                    <a:pt x="3163" y="6120"/>
                    <a:pt x="3237" y="6297"/>
                    <a:pt x="3341" y="6445"/>
                  </a:cubicBezTo>
                  <a:cubicBezTo>
                    <a:pt x="3430" y="6593"/>
                    <a:pt x="3548" y="6726"/>
                    <a:pt x="3651" y="6844"/>
                  </a:cubicBezTo>
                  <a:lnTo>
                    <a:pt x="3696" y="6889"/>
                  </a:lnTo>
                  <a:cubicBezTo>
                    <a:pt x="3725" y="6918"/>
                    <a:pt x="3769" y="6948"/>
                    <a:pt x="3798" y="6977"/>
                  </a:cubicBezTo>
                  <a:cubicBezTo>
                    <a:pt x="3858" y="7021"/>
                    <a:pt x="3917" y="7080"/>
                    <a:pt x="3991" y="7139"/>
                  </a:cubicBezTo>
                  <a:cubicBezTo>
                    <a:pt x="4094" y="7228"/>
                    <a:pt x="4212" y="7317"/>
                    <a:pt x="4316" y="7391"/>
                  </a:cubicBezTo>
                  <a:cubicBezTo>
                    <a:pt x="4343" y="7412"/>
                    <a:pt x="4369" y="7431"/>
                    <a:pt x="4393" y="7450"/>
                  </a:cubicBezTo>
                  <a:lnTo>
                    <a:pt x="4393" y="7450"/>
                  </a:lnTo>
                  <a:cubicBezTo>
                    <a:pt x="4421" y="7750"/>
                    <a:pt x="4480" y="8123"/>
                    <a:pt x="4588" y="8579"/>
                  </a:cubicBezTo>
                  <a:lnTo>
                    <a:pt x="4588" y="8579"/>
                  </a:lnTo>
                  <a:cubicBezTo>
                    <a:pt x="4430" y="8776"/>
                    <a:pt x="4272" y="8982"/>
                    <a:pt x="4114" y="9203"/>
                  </a:cubicBezTo>
                  <a:lnTo>
                    <a:pt x="4114" y="9203"/>
                  </a:lnTo>
                  <a:cubicBezTo>
                    <a:pt x="4107" y="9210"/>
                    <a:pt x="4101" y="9218"/>
                    <a:pt x="4094" y="9224"/>
                  </a:cubicBezTo>
                  <a:cubicBezTo>
                    <a:pt x="4090" y="9230"/>
                    <a:pt x="4087" y="9235"/>
                    <a:pt x="4083" y="9241"/>
                  </a:cubicBezTo>
                  <a:lnTo>
                    <a:pt x="4083" y="9241"/>
                  </a:lnTo>
                  <a:lnTo>
                    <a:pt x="4080" y="9238"/>
                  </a:lnTo>
                  <a:cubicBezTo>
                    <a:pt x="3986" y="9372"/>
                    <a:pt x="3893" y="9508"/>
                    <a:pt x="3799" y="9649"/>
                  </a:cubicBezTo>
                  <a:lnTo>
                    <a:pt x="3799" y="9649"/>
                  </a:lnTo>
                  <a:cubicBezTo>
                    <a:pt x="3759" y="9367"/>
                    <a:pt x="3698" y="9087"/>
                    <a:pt x="3621" y="8810"/>
                  </a:cubicBezTo>
                  <a:cubicBezTo>
                    <a:pt x="3577" y="8647"/>
                    <a:pt x="3532" y="8515"/>
                    <a:pt x="3503" y="8381"/>
                  </a:cubicBezTo>
                  <a:cubicBezTo>
                    <a:pt x="3459" y="8249"/>
                    <a:pt x="3444" y="8130"/>
                    <a:pt x="3430" y="8042"/>
                  </a:cubicBezTo>
                  <a:lnTo>
                    <a:pt x="3430" y="7849"/>
                  </a:lnTo>
                  <a:lnTo>
                    <a:pt x="3430" y="7628"/>
                  </a:lnTo>
                  <a:cubicBezTo>
                    <a:pt x="3430" y="7510"/>
                    <a:pt x="3430" y="7391"/>
                    <a:pt x="3400" y="7273"/>
                  </a:cubicBezTo>
                  <a:cubicBezTo>
                    <a:pt x="3400" y="7199"/>
                    <a:pt x="3385" y="7139"/>
                    <a:pt x="3370" y="7066"/>
                  </a:cubicBezTo>
                  <a:cubicBezTo>
                    <a:pt x="3355" y="6992"/>
                    <a:pt x="3325" y="6918"/>
                    <a:pt x="3296" y="6844"/>
                  </a:cubicBezTo>
                  <a:cubicBezTo>
                    <a:pt x="3252" y="6726"/>
                    <a:pt x="3178" y="6623"/>
                    <a:pt x="3119" y="6548"/>
                  </a:cubicBezTo>
                  <a:cubicBezTo>
                    <a:pt x="3075" y="6475"/>
                    <a:pt x="3030" y="6430"/>
                    <a:pt x="3000" y="6371"/>
                  </a:cubicBezTo>
                  <a:cubicBezTo>
                    <a:pt x="2941" y="6297"/>
                    <a:pt x="2882" y="6238"/>
                    <a:pt x="2838" y="6193"/>
                  </a:cubicBezTo>
                  <a:cubicBezTo>
                    <a:pt x="2809" y="6134"/>
                    <a:pt x="2779" y="6091"/>
                    <a:pt x="2764" y="6061"/>
                  </a:cubicBezTo>
                  <a:cubicBezTo>
                    <a:pt x="2705" y="5943"/>
                    <a:pt x="2661" y="5809"/>
                    <a:pt x="2616" y="5661"/>
                  </a:cubicBezTo>
                  <a:cubicBezTo>
                    <a:pt x="2557" y="5440"/>
                    <a:pt x="2498" y="5174"/>
                    <a:pt x="2454" y="4908"/>
                  </a:cubicBezTo>
                  <a:cubicBezTo>
                    <a:pt x="2409" y="4642"/>
                    <a:pt x="2365" y="4376"/>
                    <a:pt x="2320" y="4094"/>
                  </a:cubicBezTo>
                  <a:cubicBezTo>
                    <a:pt x="2277" y="3932"/>
                    <a:pt x="2173" y="3785"/>
                    <a:pt x="2025" y="3710"/>
                  </a:cubicBezTo>
                  <a:cubicBezTo>
                    <a:pt x="1947" y="3672"/>
                    <a:pt x="1861" y="3653"/>
                    <a:pt x="1773" y="3653"/>
                  </a:cubicBezTo>
                  <a:cubicBezTo>
                    <a:pt x="1694" y="3653"/>
                    <a:pt x="1614" y="3668"/>
                    <a:pt x="1538" y="3696"/>
                  </a:cubicBezTo>
                  <a:cubicBezTo>
                    <a:pt x="1419" y="3755"/>
                    <a:pt x="1315" y="3828"/>
                    <a:pt x="1227" y="3903"/>
                  </a:cubicBezTo>
                  <a:cubicBezTo>
                    <a:pt x="1153" y="3962"/>
                    <a:pt x="1108" y="4021"/>
                    <a:pt x="1049" y="4080"/>
                  </a:cubicBezTo>
                  <a:cubicBezTo>
                    <a:pt x="976" y="4169"/>
                    <a:pt x="917" y="4272"/>
                    <a:pt x="872" y="4361"/>
                  </a:cubicBezTo>
                  <a:cubicBezTo>
                    <a:pt x="813" y="4435"/>
                    <a:pt x="769" y="4524"/>
                    <a:pt x="739" y="4597"/>
                  </a:cubicBezTo>
                  <a:cubicBezTo>
                    <a:pt x="562" y="4922"/>
                    <a:pt x="385" y="5263"/>
                    <a:pt x="237" y="5632"/>
                  </a:cubicBezTo>
                  <a:cubicBezTo>
                    <a:pt x="178" y="5750"/>
                    <a:pt x="119" y="5884"/>
                    <a:pt x="74" y="6031"/>
                  </a:cubicBezTo>
                  <a:cubicBezTo>
                    <a:pt x="59" y="6105"/>
                    <a:pt x="44" y="6179"/>
                    <a:pt x="30" y="6268"/>
                  </a:cubicBezTo>
                  <a:cubicBezTo>
                    <a:pt x="14" y="6357"/>
                    <a:pt x="0" y="6445"/>
                    <a:pt x="0" y="6534"/>
                  </a:cubicBezTo>
                  <a:cubicBezTo>
                    <a:pt x="0" y="6593"/>
                    <a:pt x="0" y="6652"/>
                    <a:pt x="14" y="6711"/>
                  </a:cubicBezTo>
                  <a:cubicBezTo>
                    <a:pt x="30" y="6814"/>
                    <a:pt x="44" y="6889"/>
                    <a:pt x="59" y="6948"/>
                  </a:cubicBezTo>
                  <a:cubicBezTo>
                    <a:pt x="59" y="6977"/>
                    <a:pt x="74" y="7007"/>
                    <a:pt x="74" y="7021"/>
                  </a:cubicBezTo>
                  <a:lnTo>
                    <a:pt x="74" y="7066"/>
                  </a:lnTo>
                  <a:cubicBezTo>
                    <a:pt x="89" y="7096"/>
                    <a:pt x="89" y="7110"/>
                    <a:pt x="89" y="7139"/>
                  </a:cubicBezTo>
                  <a:cubicBezTo>
                    <a:pt x="89" y="7199"/>
                    <a:pt x="74" y="7273"/>
                    <a:pt x="74" y="7332"/>
                  </a:cubicBezTo>
                  <a:cubicBezTo>
                    <a:pt x="59" y="7450"/>
                    <a:pt x="44" y="7553"/>
                    <a:pt x="30" y="7687"/>
                  </a:cubicBezTo>
                  <a:cubicBezTo>
                    <a:pt x="14" y="7819"/>
                    <a:pt x="0" y="7967"/>
                    <a:pt x="0" y="8130"/>
                  </a:cubicBezTo>
                  <a:cubicBezTo>
                    <a:pt x="0" y="8292"/>
                    <a:pt x="14" y="8470"/>
                    <a:pt x="59" y="8662"/>
                  </a:cubicBezTo>
                  <a:cubicBezTo>
                    <a:pt x="103" y="8795"/>
                    <a:pt x="148" y="8913"/>
                    <a:pt x="178" y="9002"/>
                  </a:cubicBezTo>
                  <a:cubicBezTo>
                    <a:pt x="221" y="9090"/>
                    <a:pt x="251" y="9179"/>
                    <a:pt x="266" y="9238"/>
                  </a:cubicBezTo>
                  <a:cubicBezTo>
                    <a:pt x="281" y="9297"/>
                    <a:pt x="296" y="9386"/>
                    <a:pt x="310" y="9475"/>
                  </a:cubicBezTo>
                  <a:cubicBezTo>
                    <a:pt x="325" y="9534"/>
                    <a:pt x="325" y="9608"/>
                    <a:pt x="340" y="9697"/>
                  </a:cubicBezTo>
                  <a:cubicBezTo>
                    <a:pt x="355" y="9815"/>
                    <a:pt x="369" y="9948"/>
                    <a:pt x="399" y="10096"/>
                  </a:cubicBezTo>
                  <a:cubicBezTo>
                    <a:pt x="428" y="10243"/>
                    <a:pt x="473" y="10391"/>
                    <a:pt x="562" y="10554"/>
                  </a:cubicBezTo>
                  <a:cubicBezTo>
                    <a:pt x="621" y="10702"/>
                    <a:pt x="710" y="10820"/>
                    <a:pt x="813" y="10939"/>
                  </a:cubicBezTo>
                  <a:cubicBezTo>
                    <a:pt x="946" y="11101"/>
                    <a:pt x="1124" y="11249"/>
                    <a:pt x="1301" y="11353"/>
                  </a:cubicBezTo>
                  <a:cubicBezTo>
                    <a:pt x="1478" y="11455"/>
                    <a:pt x="1670" y="11544"/>
                    <a:pt x="1863" y="11589"/>
                  </a:cubicBezTo>
                  <a:cubicBezTo>
                    <a:pt x="1995" y="11633"/>
                    <a:pt x="2143" y="11662"/>
                    <a:pt x="2291" y="11692"/>
                  </a:cubicBezTo>
                  <a:cubicBezTo>
                    <a:pt x="2396" y="11711"/>
                    <a:pt x="2500" y="11724"/>
                    <a:pt x="2604" y="11731"/>
                  </a:cubicBezTo>
                  <a:lnTo>
                    <a:pt x="2604" y="11731"/>
                  </a:lnTo>
                  <a:cubicBezTo>
                    <a:pt x="2014" y="12955"/>
                    <a:pt x="1491" y="14396"/>
                    <a:pt x="1108" y="16083"/>
                  </a:cubicBezTo>
                  <a:cubicBezTo>
                    <a:pt x="1094" y="16142"/>
                    <a:pt x="1094" y="16185"/>
                    <a:pt x="1094" y="16230"/>
                  </a:cubicBezTo>
                  <a:cubicBezTo>
                    <a:pt x="1094" y="16304"/>
                    <a:pt x="1108" y="16378"/>
                    <a:pt x="1124" y="16452"/>
                  </a:cubicBezTo>
                  <a:cubicBezTo>
                    <a:pt x="1167" y="16556"/>
                    <a:pt x="1227" y="16644"/>
                    <a:pt x="1315" y="16718"/>
                  </a:cubicBezTo>
                  <a:cubicBezTo>
                    <a:pt x="1345" y="16763"/>
                    <a:pt x="1390" y="16792"/>
                    <a:pt x="1449" y="16822"/>
                  </a:cubicBezTo>
                  <a:cubicBezTo>
                    <a:pt x="1493" y="16836"/>
                    <a:pt x="1552" y="16865"/>
                    <a:pt x="1611" y="16865"/>
                  </a:cubicBezTo>
                  <a:lnTo>
                    <a:pt x="1611" y="16881"/>
                  </a:lnTo>
                  <a:cubicBezTo>
                    <a:pt x="1656" y="16881"/>
                    <a:pt x="1700" y="16895"/>
                    <a:pt x="1744" y="16895"/>
                  </a:cubicBezTo>
                  <a:cubicBezTo>
                    <a:pt x="1833" y="16895"/>
                    <a:pt x="1906" y="16881"/>
                    <a:pt x="1966" y="16851"/>
                  </a:cubicBezTo>
                  <a:cubicBezTo>
                    <a:pt x="2070" y="16822"/>
                    <a:pt x="2158" y="16747"/>
                    <a:pt x="2232" y="16674"/>
                  </a:cubicBezTo>
                  <a:cubicBezTo>
                    <a:pt x="2277" y="16629"/>
                    <a:pt x="2306" y="16585"/>
                    <a:pt x="2336" y="16540"/>
                  </a:cubicBezTo>
                  <a:cubicBezTo>
                    <a:pt x="2365" y="16481"/>
                    <a:pt x="2379" y="16437"/>
                    <a:pt x="2395" y="16378"/>
                  </a:cubicBezTo>
                  <a:cubicBezTo>
                    <a:pt x="2510" y="15853"/>
                    <a:pt x="2647" y="15351"/>
                    <a:pt x="2787" y="14880"/>
                  </a:cubicBezTo>
                  <a:lnTo>
                    <a:pt x="2787" y="14880"/>
                  </a:lnTo>
                  <a:lnTo>
                    <a:pt x="3062" y="14750"/>
                  </a:lnTo>
                  <a:lnTo>
                    <a:pt x="3062" y="14750"/>
                  </a:lnTo>
                  <a:cubicBezTo>
                    <a:pt x="3197" y="14832"/>
                    <a:pt x="3357" y="14925"/>
                    <a:pt x="3518" y="15018"/>
                  </a:cubicBezTo>
                  <a:cubicBezTo>
                    <a:pt x="3651" y="15107"/>
                    <a:pt x="3784" y="15180"/>
                    <a:pt x="3917" y="15255"/>
                  </a:cubicBezTo>
                  <a:cubicBezTo>
                    <a:pt x="3976" y="15299"/>
                    <a:pt x="4035" y="15328"/>
                    <a:pt x="4094" y="15358"/>
                  </a:cubicBezTo>
                  <a:cubicBezTo>
                    <a:pt x="4153" y="15387"/>
                    <a:pt x="4212" y="15417"/>
                    <a:pt x="4257" y="15446"/>
                  </a:cubicBezTo>
                  <a:cubicBezTo>
                    <a:pt x="4376" y="15506"/>
                    <a:pt x="4523" y="15565"/>
                    <a:pt x="4685" y="15624"/>
                  </a:cubicBezTo>
                  <a:cubicBezTo>
                    <a:pt x="4760" y="15639"/>
                    <a:pt x="4833" y="15669"/>
                    <a:pt x="4922" y="15683"/>
                  </a:cubicBezTo>
                  <a:cubicBezTo>
                    <a:pt x="5011" y="15698"/>
                    <a:pt x="5115" y="15712"/>
                    <a:pt x="5203" y="15712"/>
                  </a:cubicBezTo>
                  <a:cubicBezTo>
                    <a:pt x="5322" y="15712"/>
                    <a:pt x="5454" y="15698"/>
                    <a:pt x="5588" y="15653"/>
                  </a:cubicBezTo>
                  <a:cubicBezTo>
                    <a:pt x="5661" y="15624"/>
                    <a:pt x="5720" y="15594"/>
                    <a:pt x="5795" y="15565"/>
                  </a:cubicBezTo>
                  <a:lnTo>
                    <a:pt x="5972" y="15432"/>
                  </a:lnTo>
                  <a:lnTo>
                    <a:pt x="6061" y="15344"/>
                  </a:lnTo>
                  <a:lnTo>
                    <a:pt x="6076" y="15328"/>
                  </a:lnTo>
                  <a:lnTo>
                    <a:pt x="6341" y="15328"/>
                  </a:lnTo>
                  <a:cubicBezTo>
                    <a:pt x="6563" y="15328"/>
                    <a:pt x="6784" y="15328"/>
                    <a:pt x="6991" y="15358"/>
                  </a:cubicBezTo>
                  <a:cubicBezTo>
                    <a:pt x="7198" y="15373"/>
                    <a:pt x="7391" y="15403"/>
                    <a:pt x="7568" y="15462"/>
                  </a:cubicBezTo>
                  <a:cubicBezTo>
                    <a:pt x="7627" y="15476"/>
                    <a:pt x="7701" y="15506"/>
                    <a:pt x="7789" y="15535"/>
                  </a:cubicBezTo>
                  <a:cubicBezTo>
                    <a:pt x="7908" y="15580"/>
                    <a:pt x="8055" y="15624"/>
                    <a:pt x="8203" y="15669"/>
                  </a:cubicBezTo>
                  <a:cubicBezTo>
                    <a:pt x="8292" y="15683"/>
                    <a:pt x="8366" y="15698"/>
                    <a:pt x="8455" y="15712"/>
                  </a:cubicBezTo>
                  <a:cubicBezTo>
                    <a:pt x="8544" y="15728"/>
                    <a:pt x="8633" y="15742"/>
                    <a:pt x="8735" y="15742"/>
                  </a:cubicBezTo>
                  <a:cubicBezTo>
                    <a:pt x="8839" y="15742"/>
                    <a:pt x="8958" y="15728"/>
                    <a:pt x="9076" y="15698"/>
                  </a:cubicBezTo>
                  <a:cubicBezTo>
                    <a:pt x="9165" y="15669"/>
                    <a:pt x="9253" y="15653"/>
                    <a:pt x="9327" y="15610"/>
                  </a:cubicBezTo>
                  <a:cubicBezTo>
                    <a:pt x="9431" y="15565"/>
                    <a:pt x="9534" y="15521"/>
                    <a:pt x="9608" y="15476"/>
                  </a:cubicBezTo>
                  <a:cubicBezTo>
                    <a:pt x="9681" y="15432"/>
                    <a:pt x="9756" y="15403"/>
                    <a:pt x="9800" y="15373"/>
                  </a:cubicBezTo>
                  <a:cubicBezTo>
                    <a:pt x="9888" y="15328"/>
                    <a:pt x="9977" y="15299"/>
                    <a:pt x="10066" y="15269"/>
                  </a:cubicBezTo>
                  <a:cubicBezTo>
                    <a:pt x="10111" y="15255"/>
                    <a:pt x="10154" y="15239"/>
                    <a:pt x="10184" y="15239"/>
                  </a:cubicBezTo>
                  <a:cubicBezTo>
                    <a:pt x="10229" y="15225"/>
                    <a:pt x="10258" y="15225"/>
                    <a:pt x="10288" y="15225"/>
                  </a:cubicBezTo>
                  <a:lnTo>
                    <a:pt x="10347" y="15225"/>
                  </a:lnTo>
                  <a:cubicBezTo>
                    <a:pt x="10391" y="15225"/>
                    <a:pt x="10436" y="15225"/>
                    <a:pt x="10480" y="15239"/>
                  </a:cubicBezTo>
                  <a:cubicBezTo>
                    <a:pt x="10524" y="15239"/>
                    <a:pt x="10568" y="15239"/>
                    <a:pt x="10598" y="15255"/>
                  </a:cubicBezTo>
                  <a:cubicBezTo>
                    <a:pt x="10627" y="15255"/>
                    <a:pt x="10657" y="15255"/>
                    <a:pt x="10672" y="15269"/>
                  </a:cubicBezTo>
                  <a:lnTo>
                    <a:pt x="10675" y="15269"/>
                  </a:lnTo>
                  <a:cubicBezTo>
                    <a:pt x="10760" y="15317"/>
                    <a:pt x="10857" y="15342"/>
                    <a:pt x="10954" y="15342"/>
                  </a:cubicBezTo>
                  <a:cubicBezTo>
                    <a:pt x="11001" y="15342"/>
                    <a:pt x="11048" y="15336"/>
                    <a:pt x="11094" y="15324"/>
                  </a:cubicBezTo>
                  <a:lnTo>
                    <a:pt x="11094" y="15324"/>
                  </a:lnTo>
                  <a:cubicBezTo>
                    <a:pt x="11160" y="15308"/>
                    <a:pt x="11224" y="15280"/>
                    <a:pt x="11278" y="15239"/>
                  </a:cubicBezTo>
                  <a:lnTo>
                    <a:pt x="11278" y="15239"/>
                  </a:lnTo>
                  <a:cubicBezTo>
                    <a:pt x="11278" y="15239"/>
                    <a:pt x="11278" y="15239"/>
                    <a:pt x="11278" y="15239"/>
                  </a:cubicBezTo>
                  <a:cubicBezTo>
                    <a:pt x="11338" y="15197"/>
                    <a:pt x="11388" y="15144"/>
                    <a:pt x="11425" y="15085"/>
                  </a:cubicBezTo>
                  <a:lnTo>
                    <a:pt x="11425" y="15085"/>
                  </a:lnTo>
                  <a:cubicBezTo>
                    <a:pt x="11468" y="15022"/>
                    <a:pt x="11499" y="14954"/>
                    <a:pt x="11514" y="14885"/>
                  </a:cubicBezTo>
                  <a:cubicBezTo>
                    <a:pt x="11522" y="14811"/>
                    <a:pt x="11518" y="14737"/>
                    <a:pt x="11502" y="14665"/>
                  </a:cubicBezTo>
                  <a:lnTo>
                    <a:pt x="11502" y="14665"/>
                  </a:lnTo>
                  <a:cubicBezTo>
                    <a:pt x="11487" y="14592"/>
                    <a:pt x="11457" y="14521"/>
                    <a:pt x="11411" y="14457"/>
                  </a:cubicBezTo>
                  <a:cubicBezTo>
                    <a:pt x="11410" y="14455"/>
                    <a:pt x="11409" y="14453"/>
                    <a:pt x="11408" y="14452"/>
                  </a:cubicBezTo>
                  <a:lnTo>
                    <a:pt x="11408" y="14452"/>
                  </a:lnTo>
                  <a:cubicBezTo>
                    <a:pt x="11143" y="14054"/>
                    <a:pt x="10833" y="13671"/>
                    <a:pt x="10524" y="13318"/>
                  </a:cubicBezTo>
                  <a:cubicBezTo>
                    <a:pt x="10436" y="13215"/>
                    <a:pt x="10347" y="13111"/>
                    <a:pt x="10229" y="13008"/>
                  </a:cubicBezTo>
                  <a:cubicBezTo>
                    <a:pt x="10184" y="12949"/>
                    <a:pt x="10111" y="12904"/>
                    <a:pt x="10051" y="12845"/>
                  </a:cubicBezTo>
                  <a:cubicBezTo>
                    <a:pt x="9977" y="12801"/>
                    <a:pt x="9904" y="12756"/>
                    <a:pt x="9815" y="12712"/>
                  </a:cubicBezTo>
                  <a:cubicBezTo>
                    <a:pt x="9697" y="12653"/>
                    <a:pt x="9563" y="12608"/>
                    <a:pt x="9445" y="12579"/>
                  </a:cubicBezTo>
                  <a:cubicBezTo>
                    <a:pt x="9356" y="12549"/>
                    <a:pt x="9268" y="12535"/>
                    <a:pt x="9194" y="12520"/>
                  </a:cubicBezTo>
                  <a:cubicBezTo>
                    <a:pt x="9090" y="12506"/>
                    <a:pt x="8987" y="12490"/>
                    <a:pt x="8899" y="12476"/>
                  </a:cubicBezTo>
                  <a:cubicBezTo>
                    <a:pt x="8810" y="12461"/>
                    <a:pt x="8751" y="12446"/>
                    <a:pt x="8692" y="12417"/>
                  </a:cubicBezTo>
                  <a:cubicBezTo>
                    <a:pt x="8662" y="12401"/>
                    <a:pt x="8617" y="12387"/>
                    <a:pt x="8558" y="12358"/>
                  </a:cubicBezTo>
                  <a:cubicBezTo>
                    <a:pt x="8485" y="12313"/>
                    <a:pt x="8410" y="12254"/>
                    <a:pt x="8322" y="12180"/>
                  </a:cubicBezTo>
                  <a:cubicBezTo>
                    <a:pt x="8233" y="12106"/>
                    <a:pt x="8130" y="12017"/>
                    <a:pt x="8012" y="11928"/>
                  </a:cubicBezTo>
                  <a:cubicBezTo>
                    <a:pt x="7937" y="11855"/>
                    <a:pt x="7849" y="11796"/>
                    <a:pt x="7760" y="11751"/>
                  </a:cubicBezTo>
                  <a:cubicBezTo>
                    <a:pt x="7642" y="11678"/>
                    <a:pt x="7509" y="11619"/>
                    <a:pt x="7361" y="11574"/>
                  </a:cubicBezTo>
                  <a:cubicBezTo>
                    <a:pt x="7359" y="11573"/>
                    <a:pt x="7357" y="11573"/>
                    <a:pt x="7355" y="11572"/>
                  </a:cubicBezTo>
                  <a:lnTo>
                    <a:pt x="7355" y="11572"/>
                  </a:lnTo>
                  <a:cubicBezTo>
                    <a:pt x="7427" y="11558"/>
                    <a:pt x="7496" y="11543"/>
                    <a:pt x="7553" y="11515"/>
                  </a:cubicBezTo>
                  <a:cubicBezTo>
                    <a:pt x="7657" y="11471"/>
                    <a:pt x="7760" y="11426"/>
                    <a:pt x="7834" y="11382"/>
                  </a:cubicBezTo>
                  <a:cubicBezTo>
                    <a:pt x="7893" y="11337"/>
                    <a:pt x="7937" y="11308"/>
                    <a:pt x="7982" y="11278"/>
                  </a:cubicBezTo>
                  <a:cubicBezTo>
                    <a:pt x="8055" y="11234"/>
                    <a:pt x="8115" y="11205"/>
                    <a:pt x="8144" y="11189"/>
                  </a:cubicBezTo>
                  <a:cubicBezTo>
                    <a:pt x="8174" y="11175"/>
                    <a:pt x="8189" y="11175"/>
                    <a:pt x="8189" y="11160"/>
                  </a:cubicBezTo>
                  <a:lnTo>
                    <a:pt x="8262" y="11160"/>
                  </a:lnTo>
                  <a:cubicBezTo>
                    <a:pt x="8292" y="11175"/>
                    <a:pt x="8322" y="11175"/>
                    <a:pt x="8366" y="11205"/>
                  </a:cubicBezTo>
                  <a:cubicBezTo>
                    <a:pt x="8410" y="11219"/>
                    <a:pt x="8455" y="11249"/>
                    <a:pt x="8499" y="11264"/>
                  </a:cubicBezTo>
                  <a:cubicBezTo>
                    <a:pt x="8573" y="11308"/>
                    <a:pt x="8662" y="11367"/>
                    <a:pt x="8751" y="11426"/>
                  </a:cubicBezTo>
                  <a:cubicBezTo>
                    <a:pt x="8854" y="11471"/>
                    <a:pt x="8972" y="11530"/>
                    <a:pt x="9106" y="11589"/>
                  </a:cubicBezTo>
                  <a:cubicBezTo>
                    <a:pt x="9208" y="11619"/>
                    <a:pt x="9327" y="11648"/>
                    <a:pt x="9445" y="11662"/>
                  </a:cubicBezTo>
                  <a:cubicBezTo>
                    <a:pt x="9549" y="11678"/>
                    <a:pt x="9667" y="11692"/>
                    <a:pt x="9770" y="11692"/>
                  </a:cubicBezTo>
                  <a:cubicBezTo>
                    <a:pt x="9918" y="11692"/>
                    <a:pt x="10051" y="11678"/>
                    <a:pt x="10184" y="11662"/>
                  </a:cubicBezTo>
                  <a:cubicBezTo>
                    <a:pt x="10391" y="11633"/>
                    <a:pt x="10584" y="11589"/>
                    <a:pt x="10746" y="11560"/>
                  </a:cubicBezTo>
                  <a:cubicBezTo>
                    <a:pt x="10909" y="11530"/>
                    <a:pt x="11071" y="11515"/>
                    <a:pt x="11189" y="11515"/>
                  </a:cubicBezTo>
                  <a:lnTo>
                    <a:pt x="11204" y="11515"/>
                  </a:lnTo>
                  <a:cubicBezTo>
                    <a:pt x="11278" y="11515"/>
                    <a:pt x="11352" y="11515"/>
                    <a:pt x="11455" y="11530"/>
                  </a:cubicBezTo>
                  <a:cubicBezTo>
                    <a:pt x="11544" y="11530"/>
                    <a:pt x="11648" y="11544"/>
                    <a:pt x="11766" y="11544"/>
                  </a:cubicBezTo>
                  <a:cubicBezTo>
                    <a:pt x="11810" y="11544"/>
                    <a:pt x="11869" y="11544"/>
                    <a:pt x="11928" y="11530"/>
                  </a:cubicBezTo>
                  <a:cubicBezTo>
                    <a:pt x="12003" y="11530"/>
                    <a:pt x="12091" y="11515"/>
                    <a:pt x="12180" y="11500"/>
                  </a:cubicBezTo>
                  <a:cubicBezTo>
                    <a:pt x="12312" y="11471"/>
                    <a:pt x="12446" y="11426"/>
                    <a:pt x="12578" y="11353"/>
                  </a:cubicBezTo>
                  <a:cubicBezTo>
                    <a:pt x="12638" y="11308"/>
                    <a:pt x="12712" y="11264"/>
                    <a:pt x="12771" y="11205"/>
                  </a:cubicBezTo>
                  <a:cubicBezTo>
                    <a:pt x="12830" y="11160"/>
                    <a:pt x="12889" y="11101"/>
                    <a:pt x="12949" y="11027"/>
                  </a:cubicBezTo>
                  <a:cubicBezTo>
                    <a:pt x="13081" y="10835"/>
                    <a:pt x="13096" y="10569"/>
                    <a:pt x="12963" y="10377"/>
                  </a:cubicBezTo>
                  <a:cubicBezTo>
                    <a:pt x="12623" y="9889"/>
                    <a:pt x="12283" y="9386"/>
                    <a:pt x="11943" y="8899"/>
                  </a:cubicBezTo>
                  <a:cubicBezTo>
                    <a:pt x="11884" y="8810"/>
                    <a:pt x="11810" y="8722"/>
                    <a:pt x="11737" y="8633"/>
                  </a:cubicBezTo>
                  <a:cubicBezTo>
                    <a:pt x="11677" y="8558"/>
                    <a:pt x="11618" y="8485"/>
                    <a:pt x="11544" y="8426"/>
                  </a:cubicBezTo>
                  <a:cubicBezTo>
                    <a:pt x="11485" y="8367"/>
                    <a:pt x="11426" y="8322"/>
                    <a:pt x="11366" y="8278"/>
                  </a:cubicBezTo>
                  <a:cubicBezTo>
                    <a:pt x="11278" y="8204"/>
                    <a:pt x="11159" y="8130"/>
                    <a:pt x="11041" y="8085"/>
                  </a:cubicBezTo>
                  <a:cubicBezTo>
                    <a:pt x="10968" y="8071"/>
                    <a:pt x="10909" y="8042"/>
                    <a:pt x="10834" y="8026"/>
                  </a:cubicBezTo>
                  <a:cubicBezTo>
                    <a:pt x="10761" y="8012"/>
                    <a:pt x="10686" y="8012"/>
                    <a:pt x="10613" y="8012"/>
                  </a:cubicBezTo>
                  <a:cubicBezTo>
                    <a:pt x="10554" y="8012"/>
                    <a:pt x="10495" y="8012"/>
                    <a:pt x="10436" y="8026"/>
                  </a:cubicBezTo>
                  <a:cubicBezTo>
                    <a:pt x="10332" y="8042"/>
                    <a:pt x="10243" y="8071"/>
                    <a:pt x="10170" y="8101"/>
                  </a:cubicBezTo>
                  <a:cubicBezTo>
                    <a:pt x="10111" y="8115"/>
                    <a:pt x="10066" y="8145"/>
                    <a:pt x="10022" y="8160"/>
                  </a:cubicBezTo>
                  <a:cubicBezTo>
                    <a:pt x="9963" y="8189"/>
                    <a:pt x="9918" y="8219"/>
                    <a:pt x="9874" y="8233"/>
                  </a:cubicBezTo>
                  <a:cubicBezTo>
                    <a:pt x="9845" y="8249"/>
                    <a:pt x="9815" y="8249"/>
                    <a:pt x="9815" y="8263"/>
                  </a:cubicBezTo>
                  <a:lnTo>
                    <a:pt x="9770" y="8263"/>
                  </a:lnTo>
                  <a:cubicBezTo>
                    <a:pt x="9756" y="8263"/>
                    <a:pt x="9741" y="8263"/>
                    <a:pt x="9711" y="8249"/>
                  </a:cubicBezTo>
                  <a:cubicBezTo>
                    <a:pt x="9697" y="8249"/>
                    <a:pt x="9681" y="8249"/>
                    <a:pt x="9652" y="8233"/>
                  </a:cubicBezTo>
                  <a:cubicBezTo>
                    <a:pt x="9593" y="8219"/>
                    <a:pt x="9534" y="8189"/>
                    <a:pt x="9474" y="8160"/>
                  </a:cubicBezTo>
                  <a:cubicBezTo>
                    <a:pt x="9415" y="8130"/>
                    <a:pt x="9356" y="8101"/>
                    <a:pt x="9297" y="8056"/>
                  </a:cubicBezTo>
                  <a:cubicBezTo>
                    <a:pt x="9208" y="8012"/>
                    <a:pt x="9106" y="7953"/>
                    <a:pt x="8987" y="7894"/>
                  </a:cubicBezTo>
                  <a:cubicBezTo>
                    <a:pt x="8869" y="7849"/>
                    <a:pt x="8735" y="7790"/>
                    <a:pt x="8588" y="7760"/>
                  </a:cubicBezTo>
                  <a:cubicBezTo>
                    <a:pt x="8455" y="7731"/>
                    <a:pt x="8322" y="7716"/>
                    <a:pt x="8189" y="7716"/>
                  </a:cubicBezTo>
                  <a:cubicBezTo>
                    <a:pt x="8071" y="7716"/>
                    <a:pt x="7953" y="7731"/>
                    <a:pt x="7834" y="7746"/>
                  </a:cubicBezTo>
                  <a:cubicBezTo>
                    <a:pt x="7657" y="7776"/>
                    <a:pt x="7509" y="7819"/>
                    <a:pt x="7361" y="7864"/>
                  </a:cubicBezTo>
                  <a:cubicBezTo>
                    <a:pt x="7214" y="7923"/>
                    <a:pt x="7066" y="7967"/>
                    <a:pt x="6947" y="8026"/>
                  </a:cubicBezTo>
                  <a:cubicBezTo>
                    <a:pt x="6910" y="8036"/>
                    <a:pt x="6873" y="8051"/>
                    <a:pt x="6832" y="8069"/>
                  </a:cubicBezTo>
                  <a:lnTo>
                    <a:pt x="6832" y="8069"/>
                  </a:lnTo>
                  <a:cubicBezTo>
                    <a:pt x="7027" y="7882"/>
                    <a:pt x="7219" y="7715"/>
                    <a:pt x="7401" y="7569"/>
                  </a:cubicBezTo>
                  <a:lnTo>
                    <a:pt x="7405" y="7569"/>
                  </a:lnTo>
                  <a:cubicBezTo>
                    <a:pt x="7450" y="7569"/>
                    <a:pt x="7494" y="7553"/>
                    <a:pt x="7539" y="7553"/>
                  </a:cubicBezTo>
                  <a:cubicBezTo>
                    <a:pt x="8189" y="7494"/>
                    <a:pt x="8839" y="7317"/>
                    <a:pt x="9431" y="7066"/>
                  </a:cubicBezTo>
                  <a:cubicBezTo>
                    <a:pt x="9579" y="6992"/>
                    <a:pt x="9711" y="6918"/>
                    <a:pt x="9829" y="6873"/>
                  </a:cubicBezTo>
                  <a:cubicBezTo>
                    <a:pt x="9963" y="6814"/>
                    <a:pt x="10066" y="6770"/>
                    <a:pt x="10170" y="6755"/>
                  </a:cubicBezTo>
                  <a:cubicBezTo>
                    <a:pt x="10229" y="6741"/>
                    <a:pt x="10288" y="6726"/>
                    <a:pt x="10377" y="6711"/>
                  </a:cubicBezTo>
                  <a:cubicBezTo>
                    <a:pt x="10436" y="6711"/>
                    <a:pt x="10495" y="6696"/>
                    <a:pt x="10568" y="6682"/>
                  </a:cubicBezTo>
                  <a:cubicBezTo>
                    <a:pt x="10672" y="6666"/>
                    <a:pt x="10791" y="6652"/>
                    <a:pt x="10923" y="6623"/>
                  </a:cubicBezTo>
                  <a:cubicBezTo>
                    <a:pt x="10982" y="6593"/>
                    <a:pt x="11057" y="6578"/>
                    <a:pt x="11116" y="6548"/>
                  </a:cubicBezTo>
                  <a:cubicBezTo>
                    <a:pt x="11189" y="6519"/>
                    <a:pt x="11248" y="6489"/>
                    <a:pt x="11323" y="6445"/>
                  </a:cubicBezTo>
                  <a:cubicBezTo>
                    <a:pt x="11426" y="6371"/>
                    <a:pt x="11514" y="6297"/>
                    <a:pt x="11603" y="6238"/>
                  </a:cubicBezTo>
                  <a:cubicBezTo>
                    <a:pt x="11648" y="6179"/>
                    <a:pt x="11707" y="6120"/>
                    <a:pt x="11751" y="6075"/>
                  </a:cubicBezTo>
                  <a:cubicBezTo>
                    <a:pt x="11810" y="6016"/>
                    <a:pt x="11869" y="5943"/>
                    <a:pt x="11914" y="5898"/>
                  </a:cubicBezTo>
                  <a:cubicBezTo>
                    <a:pt x="11958" y="5854"/>
                    <a:pt x="11987" y="5824"/>
                    <a:pt x="12017" y="5809"/>
                  </a:cubicBezTo>
                  <a:cubicBezTo>
                    <a:pt x="12046" y="5795"/>
                    <a:pt x="12076" y="5780"/>
                    <a:pt x="12105" y="5750"/>
                  </a:cubicBezTo>
                  <a:cubicBezTo>
                    <a:pt x="12165" y="5736"/>
                    <a:pt x="12253" y="5706"/>
                    <a:pt x="12342" y="5677"/>
                  </a:cubicBezTo>
                  <a:cubicBezTo>
                    <a:pt x="12446" y="5647"/>
                    <a:pt x="12549" y="5618"/>
                    <a:pt x="12683" y="5573"/>
                  </a:cubicBezTo>
                  <a:cubicBezTo>
                    <a:pt x="12712" y="5558"/>
                    <a:pt x="12726" y="5558"/>
                    <a:pt x="12742" y="5543"/>
                  </a:cubicBezTo>
                  <a:cubicBezTo>
                    <a:pt x="12785" y="5529"/>
                    <a:pt x="12815" y="5513"/>
                    <a:pt x="12845" y="5499"/>
                  </a:cubicBezTo>
                  <a:cubicBezTo>
                    <a:pt x="12904" y="5454"/>
                    <a:pt x="12978" y="5425"/>
                    <a:pt x="13051" y="5366"/>
                  </a:cubicBezTo>
                  <a:cubicBezTo>
                    <a:pt x="13096" y="5336"/>
                    <a:pt x="13156" y="5292"/>
                    <a:pt x="13215" y="5247"/>
                  </a:cubicBezTo>
                  <a:cubicBezTo>
                    <a:pt x="13244" y="5218"/>
                    <a:pt x="13288" y="5188"/>
                    <a:pt x="13333" y="5145"/>
                  </a:cubicBezTo>
                  <a:cubicBezTo>
                    <a:pt x="13362" y="5115"/>
                    <a:pt x="13392" y="5085"/>
                    <a:pt x="13422" y="5040"/>
                  </a:cubicBezTo>
                  <a:cubicBezTo>
                    <a:pt x="13451" y="5026"/>
                    <a:pt x="13465" y="4997"/>
                    <a:pt x="13495" y="4952"/>
                  </a:cubicBezTo>
                  <a:cubicBezTo>
                    <a:pt x="13524" y="4908"/>
                    <a:pt x="13569" y="4849"/>
                    <a:pt x="13599" y="4774"/>
                  </a:cubicBezTo>
                  <a:cubicBezTo>
                    <a:pt x="13613" y="4745"/>
                    <a:pt x="13613" y="4701"/>
                    <a:pt x="13629" y="4656"/>
                  </a:cubicBezTo>
                  <a:cubicBezTo>
                    <a:pt x="13643" y="4612"/>
                    <a:pt x="13643" y="4567"/>
                    <a:pt x="13643" y="4508"/>
                  </a:cubicBezTo>
                  <a:cubicBezTo>
                    <a:pt x="13643" y="4465"/>
                    <a:pt x="13643" y="4405"/>
                    <a:pt x="13629" y="4346"/>
                  </a:cubicBezTo>
                  <a:cubicBezTo>
                    <a:pt x="13613" y="4317"/>
                    <a:pt x="13599" y="4272"/>
                    <a:pt x="13584" y="4228"/>
                  </a:cubicBezTo>
                  <a:cubicBezTo>
                    <a:pt x="13554" y="4169"/>
                    <a:pt x="13524" y="4124"/>
                    <a:pt x="13481" y="4080"/>
                  </a:cubicBezTo>
                  <a:cubicBezTo>
                    <a:pt x="13451" y="4035"/>
                    <a:pt x="13406" y="3992"/>
                    <a:pt x="13362" y="3962"/>
                  </a:cubicBezTo>
                  <a:cubicBezTo>
                    <a:pt x="13244" y="3873"/>
                    <a:pt x="13126" y="3785"/>
                    <a:pt x="12978" y="3696"/>
                  </a:cubicBezTo>
                  <a:cubicBezTo>
                    <a:pt x="12830" y="3592"/>
                    <a:pt x="12667" y="3503"/>
                    <a:pt x="12476" y="3444"/>
                  </a:cubicBezTo>
                  <a:cubicBezTo>
                    <a:pt x="12372" y="3415"/>
                    <a:pt x="12283" y="3385"/>
                    <a:pt x="12224" y="3371"/>
                  </a:cubicBezTo>
                  <a:cubicBezTo>
                    <a:pt x="12165" y="3355"/>
                    <a:pt x="12105" y="3341"/>
                    <a:pt x="12091" y="3326"/>
                  </a:cubicBezTo>
                  <a:cubicBezTo>
                    <a:pt x="11943" y="3267"/>
                    <a:pt x="11810" y="3223"/>
                    <a:pt x="11662" y="3193"/>
                  </a:cubicBezTo>
                  <a:cubicBezTo>
                    <a:pt x="11530" y="3178"/>
                    <a:pt x="11396" y="3164"/>
                    <a:pt x="11264" y="3164"/>
                  </a:cubicBezTo>
                  <a:cubicBezTo>
                    <a:pt x="11027" y="3164"/>
                    <a:pt x="10805" y="3193"/>
                    <a:pt x="10598" y="3223"/>
                  </a:cubicBezTo>
                  <a:cubicBezTo>
                    <a:pt x="10495" y="3237"/>
                    <a:pt x="10406" y="3253"/>
                    <a:pt x="10318" y="3267"/>
                  </a:cubicBezTo>
                  <a:cubicBezTo>
                    <a:pt x="10229" y="3282"/>
                    <a:pt x="10140" y="3296"/>
                    <a:pt x="10066" y="3296"/>
                  </a:cubicBezTo>
                  <a:cubicBezTo>
                    <a:pt x="9918" y="3312"/>
                    <a:pt x="9770" y="3326"/>
                    <a:pt x="9593" y="3355"/>
                  </a:cubicBezTo>
                  <a:cubicBezTo>
                    <a:pt x="9431" y="3385"/>
                    <a:pt x="9238" y="3430"/>
                    <a:pt x="9061" y="3503"/>
                  </a:cubicBezTo>
                  <a:cubicBezTo>
                    <a:pt x="8928" y="3562"/>
                    <a:pt x="8824" y="3621"/>
                    <a:pt x="8735" y="3681"/>
                  </a:cubicBezTo>
                  <a:cubicBezTo>
                    <a:pt x="8647" y="3726"/>
                    <a:pt x="8573" y="3769"/>
                    <a:pt x="8514" y="3799"/>
                  </a:cubicBezTo>
                  <a:cubicBezTo>
                    <a:pt x="8455" y="3828"/>
                    <a:pt x="8381" y="3844"/>
                    <a:pt x="8292" y="3873"/>
                  </a:cubicBezTo>
                  <a:cubicBezTo>
                    <a:pt x="8219" y="3903"/>
                    <a:pt x="8160" y="3917"/>
                    <a:pt x="8071" y="3932"/>
                  </a:cubicBezTo>
                  <a:cubicBezTo>
                    <a:pt x="7953" y="3962"/>
                    <a:pt x="7834" y="4006"/>
                    <a:pt x="7687" y="4051"/>
                  </a:cubicBezTo>
                  <a:cubicBezTo>
                    <a:pt x="7553" y="4110"/>
                    <a:pt x="7405" y="4169"/>
                    <a:pt x="7257" y="4272"/>
                  </a:cubicBezTo>
                  <a:cubicBezTo>
                    <a:pt x="7125" y="4361"/>
                    <a:pt x="7007" y="4465"/>
                    <a:pt x="6918" y="4583"/>
                  </a:cubicBezTo>
                  <a:cubicBezTo>
                    <a:pt x="6829" y="4681"/>
                    <a:pt x="6750" y="4790"/>
                    <a:pt x="6686" y="4903"/>
                  </a:cubicBezTo>
                  <a:lnTo>
                    <a:pt x="6686" y="4903"/>
                  </a:lnTo>
                  <a:cubicBezTo>
                    <a:pt x="6658" y="4847"/>
                    <a:pt x="6625" y="4794"/>
                    <a:pt x="6593" y="4745"/>
                  </a:cubicBezTo>
                  <a:cubicBezTo>
                    <a:pt x="6566" y="4705"/>
                    <a:pt x="6539" y="4677"/>
                    <a:pt x="6523" y="4661"/>
                  </a:cubicBezTo>
                  <a:lnTo>
                    <a:pt x="6523" y="4661"/>
                  </a:lnTo>
                  <a:cubicBezTo>
                    <a:pt x="6551" y="4426"/>
                    <a:pt x="6579" y="4216"/>
                    <a:pt x="6607" y="4006"/>
                  </a:cubicBezTo>
                  <a:cubicBezTo>
                    <a:pt x="6652" y="3799"/>
                    <a:pt x="6696" y="3607"/>
                    <a:pt x="6770" y="3430"/>
                  </a:cubicBezTo>
                  <a:cubicBezTo>
                    <a:pt x="6800" y="3371"/>
                    <a:pt x="6829" y="3296"/>
                    <a:pt x="6873" y="3223"/>
                  </a:cubicBezTo>
                  <a:cubicBezTo>
                    <a:pt x="6903" y="3164"/>
                    <a:pt x="6932" y="3105"/>
                    <a:pt x="6962" y="3030"/>
                  </a:cubicBezTo>
                  <a:cubicBezTo>
                    <a:pt x="7007" y="2927"/>
                    <a:pt x="7050" y="2809"/>
                    <a:pt x="7080" y="2691"/>
                  </a:cubicBezTo>
                  <a:cubicBezTo>
                    <a:pt x="7125" y="2557"/>
                    <a:pt x="7139" y="2425"/>
                    <a:pt x="7139" y="2262"/>
                  </a:cubicBezTo>
                  <a:lnTo>
                    <a:pt x="7139" y="2100"/>
                  </a:lnTo>
                  <a:cubicBezTo>
                    <a:pt x="7125" y="2011"/>
                    <a:pt x="7109" y="1936"/>
                    <a:pt x="7080" y="1863"/>
                  </a:cubicBezTo>
                  <a:cubicBezTo>
                    <a:pt x="7050" y="1759"/>
                    <a:pt x="7021" y="1670"/>
                    <a:pt x="6991" y="1597"/>
                  </a:cubicBezTo>
                  <a:cubicBezTo>
                    <a:pt x="6962" y="1523"/>
                    <a:pt x="6932" y="1463"/>
                    <a:pt x="6918" y="1420"/>
                  </a:cubicBezTo>
                  <a:cubicBezTo>
                    <a:pt x="6873" y="1301"/>
                    <a:pt x="6843" y="1168"/>
                    <a:pt x="6843" y="1035"/>
                  </a:cubicBezTo>
                  <a:cubicBezTo>
                    <a:pt x="6843" y="990"/>
                    <a:pt x="6843" y="947"/>
                    <a:pt x="6859" y="917"/>
                  </a:cubicBezTo>
                  <a:lnTo>
                    <a:pt x="6859" y="858"/>
                  </a:lnTo>
                  <a:lnTo>
                    <a:pt x="6859" y="754"/>
                  </a:lnTo>
                  <a:lnTo>
                    <a:pt x="6859" y="651"/>
                  </a:lnTo>
                  <a:cubicBezTo>
                    <a:pt x="6859" y="592"/>
                    <a:pt x="6843" y="533"/>
                    <a:pt x="6814" y="458"/>
                  </a:cubicBezTo>
                  <a:cubicBezTo>
                    <a:pt x="6800" y="415"/>
                    <a:pt x="6784" y="385"/>
                    <a:pt x="6755" y="340"/>
                  </a:cubicBezTo>
                  <a:cubicBezTo>
                    <a:pt x="6725" y="310"/>
                    <a:pt x="6711" y="267"/>
                    <a:pt x="6666" y="237"/>
                  </a:cubicBezTo>
                  <a:cubicBezTo>
                    <a:pt x="6636" y="192"/>
                    <a:pt x="6593" y="163"/>
                    <a:pt x="6548" y="133"/>
                  </a:cubicBezTo>
                  <a:cubicBezTo>
                    <a:pt x="6489" y="89"/>
                    <a:pt x="6415" y="44"/>
                    <a:pt x="6341" y="30"/>
                  </a:cubicBezTo>
                  <a:cubicBezTo>
                    <a:pt x="6282" y="15"/>
                    <a:pt x="6208" y="1"/>
                    <a:pt x="6149" y="1"/>
                  </a:cubicBezTo>
                  <a:close/>
                </a:path>
              </a:pathLst>
            </a:custGeom>
            <a:solidFill>
              <a:srgbClr val="FFFFFF"/>
            </a:solidFill>
            <a:ln>
              <a:noFill/>
            </a:ln>
            <a:effectLst>
              <a:outerShdw blurRad="57150" dist="19050" dir="5400000" algn="bl" rotWithShape="0">
                <a:schemeClr val="dk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3"/>
            <p:cNvSpPr/>
            <p:nvPr/>
          </p:nvSpPr>
          <p:spPr>
            <a:xfrm>
              <a:off x="10631248" y="3482979"/>
              <a:ext cx="332496" cy="812301"/>
            </a:xfrm>
            <a:custGeom>
              <a:avLst/>
              <a:gdLst/>
              <a:ahLst/>
              <a:cxnLst/>
              <a:rect l="l" t="t" r="r" b="b"/>
              <a:pathLst>
                <a:path w="2853" h="6970" extrusionOk="0">
                  <a:moveTo>
                    <a:pt x="1301" y="1"/>
                  </a:moveTo>
                  <a:cubicBezTo>
                    <a:pt x="1035" y="119"/>
                    <a:pt x="887" y="385"/>
                    <a:pt x="754" y="637"/>
                  </a:cubicBezTo>
                  <a:cubicBezTo>
                    <a:pt x="592" y="976"/>
                    <a:pt x="414" y="1301"/>
                    <a:pt x="266" y="1642"/>
                  </a:cubicBezTo>
                  <a:cubicBezTo>
                    <a:pt x="162" y="1893"/>
                    <a:pt x="59" y="2159"/>
                    <a:pt x="89" y="2425"/>
                  </a:cubicBezTo>
                  <a:cubicBezTo>
                    <a:pt x="103" y="2558"/>
                    <a:pt x="148" y="2677"/>
                    <a:pt x="162" y="2809"/>
                  </a:cubicBezTo>
                  <a:cubicBezTo>
                    <a:pt x="207" y="3312"/>
                    <a:pt x="0" y="3785"/>
                    <a:pt x="133" y="4303"/>
                  </a:cubicBezTo>
                  <a:cubicBezTo>
                    <a:pt x="178" y="4494"/>
                    <a:pt x="266" y="4672"/>
                    <a:pt x="325" y="4864"/>
                  </a:cubicBezTo>
                  <a:cubicBezTo>
                    <a:pt x="444" y="5278"/>
                    <a:pt x="399" y="5722"/>
                    <a:pt x="592" y="6106"/>
                  </a:cubicBezTo>
                  <a:cubicBezTo>
                    <a:pt x="769" y="6475"/>
                    <a:pt x="1153" y="6727"/>
                    <a:pt x="1552" y="6845"/>
                  </a:cubicBezTo>
                  <a:cubicBezTo>
                    <a:pt x="1777" y="6907"/>
                    <a:pt x="2044" y="6970"/>
                    <a:pt x="2292" y="6970"/>
                  </a:cubicBezTo>
                  <a:cubicBezTo>
                    <a:pt x="2337" y="6970"/>
                    <a:pt x="2381" y="6968"/>
                    <a:pt x="2424" y="6963"/>
                  </a:cubicBezTo>
                  <a:cubicBezTo>
                    <a:pt x="2793" y="6934"/>
                    <a:pt x="2793" y="6889"/>
                    <a:pt x="2809" y="6504"/>
                  </a:cubicBezTo>
                  <a:cubicBezTo>
                    <a:pt x="2852" y="5929"/>
                    <a:pt x="2779" y="5322"/>
                    <a:pt x="2616" y="4760"/>
                  </a:cubicBezTo>
                  <a:cubicBezTo>
                    <a:pt x="2527" y="4465"/>
                    <a:pt x="2424" y="4169"/>
                    <a:pt x="2395" y="3873"/>
                  </a:cubicBezTo>
                  <a:cubicBezTo>
                    <a:pt x="2365" y="3534"/>
                    <a:pt x="2439" y="3164"/>
                    <a:pt x="2306" y="2854"/>
                  </a:cubicBezTo>
                  <a:cubicBezTo>
                    <a:pt x="2188" y="2573"/>
                    <a:pt x="1922" y="2366"/>
                    <a:pt x="1788" y="2100"/>
                  </a:cubicBezTo>
                  <a:cubicBezTo>
                    <a:pt x="1493" y="1479"/>
                    <a:pt x="1433" y="666"/>
                    <a:pt x="1301"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3"/>
            <p:cNvSpPr/>
            <p:nvPr/>
          </p:nvSpPr>
          <p:spPr>
            <a:xfrm>
              <a:off x="10987754" y="3057247"/>
              <a:ext cx="360233" cy="779087"/>
            </a:xfrm>
            <a:custGeom>
              <a:avLst/>
              <a:gdLst/>
              <a:ahLst/>
              <a:cxnLst/>
              <a:rect l="l" t="t" r="r" b="b"/>
              <a:pathLst>
                <a:path w="3091" h="6685" extrusionOk="0">
                  <a:moveTo>
                    <a:pt x="2613" y="1"/>
                  </a:moveTo>
                  <a:cubicBezTo>
                    <a:pt x="2526" y="1"/>
                    <a:pt x="2421" y="61"/>
                    <a:pt x="2351" y="122"/>
                  </a:cubicBezTo>
                  <a:cubicBezTo>
                    <a:pt x="2011" y="417"/>
                    <a:pt x="1671" y="727"/>
                    <a:pt x="1360" y="1038"/>
                  </a:cubicBezTo>
                  <a:cubicBezTo>
                    <a:pt x="1021" y="1363"/>
                    <a:pt x="696" y="1718"/>
                    <a:pt x="473" y="2116"/>
                  </a:cubicBezTo>
                  <a:cubicBezTo>
                    <a:pt x="237" y="2530"/>
                    <a:pt x="104" y="3003"/>
                    <a:pt x="193" y="3476"/>
                  </a:cubicBezTo>
                  <a:cubicBezTo>
                    <a:pt x="223" y="3728"/>
                    <a:pt x="326" y="3979"/>
                    <a:pt x="282" y="4215"/>
                  </a:cubicBezTo>
                  <a:cubicBezTo>
                    <a:pt x="252" y="4422"/>
                    <a:pt x="134" y="4600"/>
                    <a:pt x="89" y="4792"/>
                  </a:cubicBezTo>
                  <a:cubicBezTo>
                    <a:pt x="0" y="5191"/>
                    <a:pt x="237" y="5591"/>
                    <a:pt x="518" y="5900"/>
                  </a:cubicBezTo>
                  <a:cubicBezTo>
                    <a:pt x="696" y="6078"/>
                    <a:pt x="1508" y="6684"/>
                    <a:pt x="1508" y="6684"/>
                  </a:cubicBezTo>
                  <a:cubicBezTo>
                    <a:pt x="1508" y="6684"/>
                    <a:pt x="2233" y="5768"/>
                    <a:pt x="2440" y="5457"/>
                  </a:cubicBezTo>
                  <a:cubicBezTo>
                    <a:pt x="2617" y="5161"/>
                    <a:pt x="2795" y="4792"/>
                    <a:pt x="2602" y="4511"/>
                  </a:cubicBezTo>
                  <a:cubicBezTo>
                    <a:pt x="2558" y="4438"/>
                    <a:pt x="2484" y="4379"/>
                    <a:pt x="2454" y="4304"/>
                  </a:cubicBezTo>
                  <a:cubicBezTo>
                    <a:pt x="2425" y="4231"/>
                    <a:pt x="2425" y="4156"/>
                    <a:pt x="2440" y="4083"/>
                  </a:cubicBezTo>
                  <a:cubicBezTo>
                    <a:pt x="2484" y="3595"/>
                    <a:pt x="2543" y="3107"/>
                    <a:pt x="2720" y="2649"/>
                  </a:cubicBezTo>
                  <a:cubicBezTo>
                    <a:pt x="2868" y="2309"/>
                    <a:pt x="3090" y="1969"/>
                    <a:pt x="3045" y="1600"/>
                  </a:cubicBezTo>
                  <a:cubicBezTo>
                    <a:pt x="3016" y="1407"/>
                    <a:pt x="2927" y="1230"/>
                    <a:pt x="2854" y="1052"/>
                  </a:cubicBezTo>
                  <a:cubicBezTo>
                    <a:pt x="2765" y="816"/>
                    <a:pt x="2736" y="550"/>
                    <a:pt x="2765" y="299"/>
                  </a:cubicBezTo>
                  <a:cubicBezTo>
                    <a:pt x="2779" y="210"/>
                    <a:pt x="2779" y="122"/>
                    <a:pt x="2720" y="47"/>
                  </a:cubicBezTo>
                  <a:cubicBezTo>
                    <a:pt x="2692" y="14"/>
                    <a:pt x="2654" y="1"/>
                    <a:pt x="2613"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3"/>
            <p:cNvSpPr/>
            <p:nvPr/>
          </p:nvSpPr>
          <p:spPr>
            <a:xfrm>
              <a:off x="10924122" y="4398192"/>
              <a:ext cx="928494" cy="362797"/>
            </a:xfrm>
            <a:custGeom>
              <a:avLst/>
              <a:gdLst/>
              <a:ahLst/>
              <a:cxnLst/>
              <a:rect l="l" t="t" r="r" b="b"/>
              <a:pathLst>
                <a:path w="7967" h="3113" extrusionOk="0">
                  <a:moveTo>
                    <a:pt x="7964" y="2714"/>
                  </a:moveTo>
                  <a:cubicBezTo>
                    <a:pt x="7965" y="2715"/>
                    <a:pt x="7966" y="2716"/>
                    <a:pt x="7967" y="2717"/>
                  </a:cubicBezTo>
                  <a:cubicBezTo>
                    <a:pt x="7966" y="2716"/>
                    <a:pt x="7965" y="2715"/>
                    <a:pt x="7964" y="2714"/>
                  </a:cubicBezTo>
                  <a:close/>
                  <a:moveTo>
                    <a:pt x="3934" y="0"/>
                  </a:moveTo>
                  <a:cubicBezTo>
                    <a:pt x="3797" y="0"/>
                    <a:pt x="3652" y="25"/>
                    <a:pt x="3488" y="70"/>
                  </a:cubicBezTo>
                  <a:cubicBezTo>
                    <a:pt x="3220" y="155"/>
                    <a:pt x="2965" y="294"/>
                    <a:pt x="2685" y="294"/>
                  </a:cubicBezTo>
                  <a:cubicBezTo>
                    <a:pt x="2672" y="294"/>
                    <a:pt x="2659" y="293"/>
                    <a:pt x="2645" y="293"/>
                  </a:cubicBezTo>
                  <a:cubicBezTo>
                    <a:pt x="2409" y="277"/>
                    <a:pt x="2202" y="159"/>
                    <a:pt x="1965" y="130"/>
                  </a:cubicBezTo>
                  <a:cubicBezTo>
                    <a:pt x="1937" y="127"/>
                    <a:pt x="1910" y="126"/>
                    <a:pt x="1882" y="126"/>
                  </a:cubicBezTo>
                  <a:cubicBezTo>
                    <a:pt x="1456" y="126"/>
                    <a:pt x="1060" y="433"/>
                    <a:pt x="783" y="766"/>
                  </a:cubicBezTo>
                  <a:cubicBezTo>
                    <a:pt x="591" y="987"/>
                    <a:pt x="0" y="1978"/>
                    <a:pt x="0" y="1978"/>
                  </a:cubicBezTo>
                  <a:cubicBezTo>
                    <a:pt x="0" y="1978"/>
                    <a:pt x="1123" y="2687"/>
                    <a:pt x="1522" y="2879"/>
                  </a:cubicBezTo>
                  <a:cubicBezTo>
                    <a:pt x="1732" y="2988"/>
                    <a:pt x="1987" y="3087"/>
                    <a:pt x="2221" y="3087"/>
                  </a:cubicBezTo>
                  <a:cubicBezTo>
                    <a:pt x="2366" y="3087"/>
                    <a:pt x="2503" y="3049"/>
                    <a:pt x="2616" y="2953"/>
                  </a:cubicBezTo>
                  <a:cubicBezTo>
                    <a:pt x="2690" y="2879"/>
                    <a:pt x="2734" y="2790"/>
                    <a:pt x="2823" y="2746"/>
                  </a:cubicBezTo>
                  <a:cubicBezTo>
                    <a:pt x="2897" y="2717"/>
                    <a:pt x="3000" y="2701"/>
                    <a:pt x="3089" y="2701"/>
                  </a:cubicBezTo>
                  <a:cubicBezTo>
                    <a:pt x="3636" y="2701"/>
                    <a:pt x="4198" y="2701"/>
                    <a:pt x="4730" y="2849"/>
                  </a:cubicBezTo>
                  <a:cubicBezTo>
                    <a:pt x="5069" y="2946"/>
                    <a:pt x="5408" y="3113"/>
                    <a:pt x="5747" y="3113"/>
                  </a:cubicBezTo>
                  <a:cubicBezTo>
                    <a:pt x="5822" y="3113"/>
                    <a:pt x="5897" y="3105"/>
                    <a:pt x="5972" y="3086"/>
                  </a:cubicBezTo>
                  <a:cubicBezTo>
                    <a:pt x="6179" y="3042"/>
                    <a:pt x="6370" y="2908"/>
                    <a:pt x="6577" y="2806"/>
                  </a:cubicBezTo>
                  <a:cubicBezTo>
                    <a:pt x="6784" y="2701"/>
                    <a:pt x="7050" y="2613"/>
                    <a:pt x="7272" y="2599"/>
                  </a:cubicBezTo>
                  <a:cubicBezTo>
                    <a:pt x="7374" y="2599"/>
                    <a:pt x="7906" y="2641"/>
                    <a:pt x="7964" y="2714"/>
                  </a:cubicBezTo>
                  <a:lnTo>
                    <a:pt x="7964" y="2714"/>
                  </a:lnTo>
                  <a:cubicBezTo>
                    <a:pt x="7699" y="2330"/>
                    <a:pt x="7419" y="1961"/>
                    <a:pt x="7109" y="1608"/>
                  </a:cubicBezTo>
                  <a:cubicBezTo>
                    <a:pt x="6961" y="1430"/>
                    <a:pt x="6799" y="1253"/>
                    <a:pt x="6577" y="1150"/>
                  </a:cubicBezTo>
                  <a:cubicBezTo>
                    <a:pt x="6252" y="973"/>
                    <a:pt x="5853" y="1016"/>
                    <a:pt x="5513" y="869"/>
                  </a:cubicBezTo>
                  <a:cubicBezTo>
                    <a:pt x="5188" y="750"/>
                    <a:pt x="4951" y="500"/>
                    <a:pt x="4685" y="293"/>
                  </a:cubicBezTo>
                  <a:cubicBezTo>
                    <a:pt x="4424" y="89"/>
                    <a:pt x="4195" y="0"/>
                    <a:pt x="3934"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3"/>
            <p:cNvSpPr/>
            <p:nvPr/>
          </p:nvSpPr>
          <p:spPr>
            <a:xfrm>
              <a:off x="11191006" y="3956494"/>
              <a:ext cx="842602" cy="333545"/>
            </a:xfrm>
            <a:custGeom>
              <a:avLst/>
              <a:gdLst/>
              <a:ahLst/>
              <a:cxnLst/>
              <a:rect l="l" t="t" r="r" b="b"/>
              <a:pathLst>
                <a:path w="7230" h="2862" extrusionOk="0">
                  <a:moveTo>
                    <a:pt x="2896" y="0"/>
                  </a:moveTo>
                  <a:cubicBezTo>
                    <a:pt x="2553" y="0"/>
                    <a:pt x="2202" y="130"/>
                    <a:pt x="1878" y="269"/>
                  </a:cubicBezTo>
                  <a:cubicBezTo>
                    <a:pt x="1435" y="447"/>
                    <a:pt x="1" y="1200"/>
                    <a:pt x="1" y="1200"/>
                  </a:cubicBezTo>
                  <a:cubicBezTo>
                    <a:pt x="1" y="1200"/>
                    <a:pt x="696" y="2161"/>
                    <a:pt x="1021" y="2427"/>
                  </a:cubicBezTo>
                  <a:cubicBezTo>
                    <a:pt x="1248" y="2603"/>
                    <a:pt x="1517" y="2768"/>
                    <a:pt x="1801" y="2768"/>
                  </a:cubicBezTo>
                  <a:cubicBezTo>
                    <a:pt x="1851" y="2768"/>
                    <a:pt x="1901" y="2763"/>
                    <a:pt x="1952" y="2752"/>
                  </a:cubicBezTo>
                  <a:cubicBezTo>
                    <a:pt x="2292" y="2678"/>
                    <a:pt x="2529" y="2382"/>
                    <a:pt x="2868" y="2339"/>
                  </a:cubicBezTo>
                  <a:cubicBezTo>
                    <a:pt x="2899" y="2334"/>
                    <a:pt x="2930" y="2332"/>
                    <a:pt x="2961" y="2332"/>
                  </a:cubicBezTo>
                  <a:cubicBezTo>
                    <a:pt x="3334" y="2332"/>
                    <a:pt x="3653" y="2645"/>
                    <a:pt x="4021" y="2782"/>
                  </a:cubicBezTo>
                  <a:cubicBezTo>
                    <a:pt x="4176" y="2840"/>
                    <a:pt x="4335" y="2861"/>
                    <a:pt x="4498" y="2861"/>
                  </a:cubicBezTo>
                  <a:cubicBezTo>
                    <a:pt x="4958" y="2861"/>
                    <a:pt x="5444" y="2689"/>
                    <a:pt x="5913" y="2678"/>
                  </a:cubicBezTo>
                  <a:cubicBezTo>
                    <a:pt x="6115" y="2678"/>
                    <a:pt x="6307" y="2711"/>
                    <a:pt x="6506" y="2711"/>
                  </a:cubicBezTo>
                  <a:cubicBezTo>
                    <a:pt x="6540" y="2711"/>
                    <a:pt x="6574" y="2710"/>
                    <a:pt x="6608" y="2707"/>
                  </a:cubicBezTo>
                  <a:cubicBezTo>
                    <a:pt x="6845" y="2678"/>
                    <a:pt x="7081" y="2605"/>
                    <a:pt x="7229" y="2412"/>
                  </a:cubicBezTo>
                  <a:cubicBezTo>
                    <a:pt x="6889" y="1925"/>
                    <a:pt x="6549" y="1436"/>
                    <a:pt x="6209" y="934"/>
                  </a:cubicBezTo>
                  <a:cubicBezTo>
                    <a:pt x="5989" y="632"/>
                    <a:pt x="5707" y="292"/>
                    <a:pt x="5336" y="292"/>
                  </a:cubicBezTo>
                  <a:cubicBezTo>
                    <a:pt x="5307" y="292"/>
                    <a:pt x="5278" y="294"/>
                    <a:pt x="5248" y="299"/>
                  </a:cubicBezTo>
                  <a:cubicBezTo>
                    <a:pt x="5042" y="328"/>
                    <a:pt x="4864" y="476"/>
                    <a:pt x="4671" y="520"/>
                  </a:cubicBezTo>
                  <a:cubicBezTo>
                    <a:pt x="4610" y="535"/>
                    <a:pt x="4550" y="542"/>
                    <a:pt x="4490" y="542"/>
                  </a:cubicBezTo>
                  <a:cubicBezTo>
                    <a:pt x="4039" y="542"/>
                    <a:pt x="3650" y="137"/>
                    <a:pt x="3179" y="33"/>
                  </a:cubicBezTo>
                  <a:cubicBezTo>
                    <a:pt x="3086" y="10"/>
                    <a:pt x="2992" y="0"/>
                    <a:pt x="2896"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3"/>
            <p:cNvSpPr/>
            <p:nvPr/>
          </p:nvSpPr>
          <p:spPr>
            <a:xfrm>
              <a:off x="10767254" y="3667700"/>
              <a:ext cx="833862" cy="1228008"/>
            </a:xfrm>
            <a:custGeom>
              <a:avLst/>
              <a:gdLst/>
              <a:ahLst/>
              <a:cxnLst/>
              <a:rect l="l" t="t" r="r" b="b"/>
              <a:pathLst>
                <a:path w="7155" h="10537" extrusionOk="0">
                  <a:moveTo>
                    <a:pt x="7047" y="0"/>
                  </a:moveTo>
                  <a:cubicBezTo>
                    <a:pt x="7033" y="0"/>
                    <a:pt x="7019" y="4"/>
                    <a:pt x="7007" y="12"/>
                  </a:cubicBezTo>
                  <a:cubicBezTo>
                    <a:pt x="6948" y="27"/>
                    <a:pt x="5676" y="633"/>
                    <a:pt x="4169" y="2229"/>
                  </a:cubicBezTo>
                  <a:cubicBezTo>
                    <a:pt x="2779" y="3693"/>
                    <a:pt x="932" y="6309"/>
                    <a:pt x="16" y="10418"/>
                  </a:cubicBezTo>
                  <a:cubicBezTo>
                    <a:pt x="0" y="10463"/>
                    <a:pt x="30" y="10522"/>
                    <a:pt x="89" y="10536"/>
                  </a:cubicBezTo>
                  <a:cubicBezTo>
                    <a:pt x="148" y="10536"/>
                    <a:pt x="193" y="10507"/>
                    <a:pt x="207" y="10463"/>
                  </a:cubicBezTo>
                  <a:cubicBezTo>
                    <a:pt x="1110" y="6398"/>
                    <a:pt x="2927" y="3826"/>
                    <a:pt x="4302" y="2377"/>
                  </a:cubicBezTo>
                  <a:cubicBezTo>
                    <a:pt x="5780" y="810"/>
                    <a:pt x="7066" y="189"/>
                    <a:pt x="7081" y="189"/>
                  </a:cubicBezTo>
                  <a:cubicBezTo>
                    <a:pt x="7140" y="160"/>
                    <a:pt x="7155" y="101"/>
                    <a:pt x="7140" y="57"/>
                  </a:cubicBezTo>
                  <a:cubicBezTo>
                    <a:pt x="7119" y="25"/>
                    <a:pt x="7082" y="0"/>
                    <a:pt x="7047"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3"/>
            <p:cNvSpPr/>
            <p:nvPr/>
          </p:nvSpPr>
          <p:spPr>
            <a:xfrm>
              <a:off x="11382254" y="3426106"/>
              <a:ext cx="740861" cy="384008"/>
            </a:xfrm>
            <a:custGeom>
              <a:avLst/>
              <a:gdLst/>
              <a:ahLst/>
              <a:cxnLst/>
              <a:rect l="l" t="t" r="r" b="b"/>
              <a:pathLst>
                <a:path w="6357" h="3295" extrusionOk="0">
                  <a:moveTo>
                    <a:pt x="4355" y="0"/>
                  </a:moveTo>
                  <a:cubicBezTo>
                    <a:pt x="3972" y="0"/>
                    <a:pt x="3565" y="95"/>
                    <a:pt x="3208" y="134"/>
                  </a:cubicBezTo>
                  <a:cubicBezTo>
                    <a:pt x="2912" y="164"/>
                    <a:pt x="2632" y="193"/>
                    <a:pt x="2366" y="297"/>
                  </a:cubicBezTo>
                  <a:cubicBezTo>
                    <a:pt x="2173" y="386"/>
                    <a:pt x="2011" y="489"/>
                    <a:pt x="1834" y="577"/>
                  </a:cubicBezTo>
                  <a:cubicBezTo>
                    <a:pt x="1449" y="755"/>
                    <a:pt x="991" y="770"/>
                    <a:pt x="651" y="1007"/>
                  </a:cubicBezTo>
                  <a:cubicBezTo>
                    <a:pt x="297" y="1243"/>
                    <a:pt x="104" y="1657"/>
                    <a:pt x="60" y="2071"/>
                  </a:cubicBezTo>
                  <a:cubicBezTo>
                    <a:pt x="15" y="2351"/>
                    <a:pt x="1" y="2676"/>
                    <a:pt x="60" y="2958"/>
                  </a:cubicBezTo>
                  <a:cubicBezTo>
                    <a:pt x="129" y="3233"/>
                    <a:pt x="171" y="3295"/>
                    <a:pt x="365" y="3295"/>
                  </a:cubicBezTo>
                  <a:cubicBezTo>
                    <a:pt x="422" y="3295"/>
                    <a:pt x="491" y="3290"/>
                    <a:pt x="577" y="3283"/>
                  </a:cubicBezTo>
                  <a:cubicBezTo>
                    <a:pt x="1154" y="3224"/>
                    <a:pt x="1745" y="3061"/>
                    <a:pt x="2277" y="2824"/>
                  </a:cubicBezTo>
                  <a:cubicBezTo>
                    <a:pt x="2557" y="2706"/>
                    <a:pt x="2824" y="2558"/>
                    <a:pt x="3119" y="2485"/>
                  </a:cubicBezTo>
                  <a:cubicBezTo>
                    <a:pt x="3460" y="2396"/>
                    <a:pt x="3829" y="2426"/>
                    <a:pt x="4110" y="2248"/>
                  </a:cubicBezTo>
                  <a:cubicBezTo>
                    <a:pt x="4376" y="2085"/>
                    <a:pt x="4538" y="1789"/>
                    <a:pt x="4790" y="1612"/>
                  </a:cubicBezTo>
                  <a:cubicBezTo>
                    <a:pt x="5026" y="1464"/>
                    <a:pt x="5307" y="1421"/>
                    <a:pt x="5573" y="1316"/>
                  </a:cubicBezTo>
                  <a:cubicBezTo>
                    <a:pt x="5706" y="1273"/>
                    <a:pt x="6357" y="873"/>
                    <a:pt x="6120" y="681"/>
                  </a:cubicBezTo>
                  <a:cubicBezTo>
                    <a:pt x="5884" y="518"/>
                    <a:pt x="5647" y="341"/>
                    <a:pt x="5366" y="252"/>
                  </a:cubicBezTo>
                  <a:cubicBezTo>
                    <a:pt x="5233" y="193"/>
                    <a:pt x="5086" y="179"/>
                    <a:pt x="4938" y="104"/>
                  </a:cubicBezTo>
                  <a:cubicBezTo>
                    <a:pt x="4758" y="27"/>
                    <a:pt x="4560" y="0"/>
                    <a:pt x="4355"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3"/>
            <p:cNvSpPr/>
            <p:nvPr/>
          </p:nvSpPr>
          <p:spPr>
            <a:xfrm>
              <a:off x="11103249" y="4077349"/>
              <a:ext cx="201619" cy="46617"/>
            </a:xfrm>
            <a:custGeom>
              <a:avLst/>
              <a:gdLst/>
              <a:ahLst/>
              <a:cxnLst/>
              <a:rect l="l" t="t" r="r" b="b"/>
              <a:pathLst>
                <a:path w="1730" h="400" extrusionOk="0">
                  <a:moveTo>
                    <a:pt x="1611" y="1"/>
                  </a:moveTo>
                  <a:lnTo>
                    <a:pt x="89" y="192"/>
                  </a:lnTo>
                  <a:cubicBezTo>
                    <a:pt x="44" y="208"/>
                    <a:pt x="0" y="251"/>
                    <a:pt x="15" y="311"/>
                  </a:cubicBezTo>
                  <a:cubicBezTo>
                    <a:pt x="15" y="356"/>
                    <a:pt x="44" y="385"/>
                    <a:pt x="89" y="399"/>
                  </a:cubicBezTo>
                  <a:lnTo>
                    <a:pt x="119" y="399"/>
                  </a:lnTo>
                  <a:lnTo>
                    <a:pt x="1640" y="208"/>
                  </a:lnTo>
                  <a:cubicBezTo>
                    <a:pt x="1700" y="192"/>
                    <a:pt x="1729" y="149"/>
                    <a:pt x="1729" y="89"/>
                  </a:cubicBezTo>
                  <a:cubicBezTo>
                    <a:pt x="1715" y="45"/>
                    <a:pt x="1670" y="1"/>
                    <a:pt x="1611"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3"/>
            <p:cNvSpPr/>
            <p:nvPr/>
          </p:nvSpPr>
          <p:spPr>
            <a:xfrm>
              <a:off x="11134249" y="3751261"/>
              <a:ext cx="72489" cy="271078"/>
            </a:xfrm>
            <a:custGeom>
              <a:avLst/>
              <a:gdLst/>
              <a:ahLst/>
              <a:cxnLst/>
              <a:rect l="l" t="t" r="r" b="b"/>
              <a:pathLst>
                <a:path w="622" h="2326" extrusionOk="0">
                  <a:moveTo>
                    <a:pt x="296" y="1"/>
                  </a:moveTo>
                  <a:cubicBezTo>
                    <a:pt x="251" y="1"/>
                    <a:pt x="216" y="27"/>
                    <a:pt x="192" y="64"/>
                  </a:cubicBezTo>
                  <a:cubicBezTo>
                    <a:pt x="192" y="93"/>
                    <a:pt x="0" y="641"/>
                    <a:pt x="428" y="2251"/>
                  </a:cubicBezTo>
                  <a:cubicBezTo>
                    <a:pt x="428" y="2281"/>
                    <a:pt x="458" y="2310"/>
                    <a:pt x="503" y="2326"/>
                  </a:cubicBezTo>
                  <a:lnTo>
                    <a:pt x="547" y="2326"/>
                  </a:lnTo>
                  <a:cubicBezTo>
                    <a:pt x="592" y="2310"/>
                    <a:pt x="621" y="2251"/>
                    <a:pt x="621" y="2192"/>
                  </a:cubicBezTo>
                  <a:cubicBezTo>
                    <a:pt x="207" y="655"/>
                    <a:pt x="385" y="138"/>
                    <a:pt x="385" y="138"/>
                  </a:cubicBezTo>
                  <a:cubicBezTo>
                    <a:pt x="399" y="93"/>
                    <a:pt x="369" y="34"/>
                    <a:pt x="326" y="5"/>
                  </a:cubicBezTo>
                  <a:cubicBezTo>
                    <a:pt x="315" y="2"/>
                    <a:pt x="306" y="1"/>
                    <a:pt x="296"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3"/>
            <p:cNvSpPr/>
            <p:nvPr/>
          </p:nvSpPr>
          <p:spPr>
            <a:xfrm>
              <a:off x="10889625" y="4200768"/>
              <a:ext cx="96614" cy="142765"/>
            </a:xfrm>
            <a:custGeom>
              <a:avLst/>
              <a:gdLst/>
              <a:ahLst/>
              <a:cxnLst/>
              <a:rect l="l" t="t" r="r" b="b"/>
              <a:pathLst>
                <a:path w="829" h="1225" extrusionOk="0">
                  <a:moveTo>
                    <a:pt x="95" y="0"/>
                  </a:moveTo>
                  <a:cubicBezTo>
                    <a:pt x="83" y="0"/>
                    <a:pt x="71" y="2"/>
                    <a:pt x="60" y="6"/>
                  </a:cubicBezTo>
                  <a:cubicBezTo>
                    <a:pt x="15" y="36"/>
                    <a:pt x="0" y="95"/>
                    <a:pt x="30" y="154"/>
                  </a:cubicBezTo>
                  <a:lnTo>
                    <a:pt x="621" y="1173"/>
                  </a:lnTo>
                  <a:cubicBezTo>
                    <a:pt x="635" y="1203"/>
                    <a:pt x="665" y="1218"/>
                    <a:pt x="695" y="1218"/>
                  </a:cubicBezTo>
                  <a:cubicBezTo>
                    <a:pt x="700" y="1223"/>
                    <a:pt x="706" y="1224"/>
                    <a:pt x="714" y="1224"/>
                  </a:cubicBezTo>
                  <a:cubicBezTo>
                    <a:pt x="730" y="1224"/>
                    <a:pt x="749" y="1218"/>
                    <a:pt x="769" y="1218"/>
                  </a:cubicBezTo>
                  <a:cubicBezTo>
                    <a:pt x="813" y="1189"/>
                    <a:pt x="828" y="1129"/>
                    <a:pt x="799" y="1070"/>
                  </a:cubicBezTo>
                  <a:lnTo>
                    <a:pt x="192" y="50"/>
                  </a:lnTo>
                  <a:cubicBezTo>
                    <a:pt x="170" y="17"/>
                    <a:pt x="131" y="0"/>
                    <a:pt x="95"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3"/>
            <p:cNvSpPr/>
            <p:nvPr/>
          </p:nvSpPr>
          <p:spPr>
            <a:xfrm>
              <a:off x="10825759" y="4581514"/>
              <a:ext cx="191479" cy="102324"/>
            </a:xfrm>
            <a:custGeom>
              <a:avLst/>
              <a:gdLst/>
              <a:ahLst/>
              <a:cxnLst/>
              <a:rect l="l" t="t" r="r" b="b"/>
              <a:pathLst>
                <a:path w="1643" h="878" extrusionOk="0">
                  <a:moveTo>
                    <a:pt x="1527" y="0"/>
                  </a:moveTo>
                  <a:cubicBezTo>
                    <a:pt x="1516" y="0"/>
                    <a:pt x="1505" y="2"/>
                    <a:pt x="1494" y="5"/>
                  </a:cubicBezTo>
                  <a:lnTo>
                    <a:pt x="60" y="685"/>
                  </a:lnTo>
                  <a:cubicBezTo>
                    <a:pt x="16" y="715"/>
                    <a:pt x="1" y="774"/>
                    <a:pt x="16" y="819"/>
                  </a:cubicBezTo>
                  <a:cubicBezTo>
                    <a:pt x="31" y="848"/>
                    <a:pt x="60" y="862"/>
                    <a:pt x="90" y="878"/>
                  </a:cubicBezTo>
                  <a:cubicBezTo>
                    <a:pt x="105" y="878"/>
                    <a:pt x="135" y="878"/>
                    <a:pt x="149" y="862"/>
                  </a:cubicBezTo>
                  <a:lnTo>
                    <a:pt x="1568" y="182"/>
                  </a:lnTo>
                  <a:cubicBezTo>
                    <a:pt x="1627" y="168"/>
                    <a:pt x="1642" y="109"/>
                    <a:pt x="1627" y="64"/>
                  </a:cubicBezTo>
                  <a:cubicBezTo>
                    <a:pt x="1604" y="19"/>
                    <a:pt x="1564" y="0"/>
                    <a:pt x="1527"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5" name="Google Shape;1885;p23"/>
          <p:cNvGrpSpPr/>
          <p:nvPr/>
        </p:nvGrpSpPr>
        <p:grpSpPr>
          <a:xfrm rot="-869837">
            <a:off x="7360656" y="3860508"/>
            <a:ext cx="1406683" cy="1669748"/>
            <a:chOff x="8343850" y="3014476"/>
            <a:chExt cx="1844635" cy="2189600"/>
          </a:xfrm>
        </p:grpSpPr>
        <p:sp>
          <p:nvSpPr>
            <p:cNvPr id="1886" name="Google Shape;1886;p23"/>
            <p:cNvSpPr/>
            <p:nvPr/>
          </p:nvSpPr>
          <p:spPr>
            <a:xfrm>
              <a:off x="8415874" y="3079158"/>
              <a:ext cx="1707231" cy="2059539"/>
            </a:xfrm>
            <a:custGeom>
              <a:avLst/>
              <a:gdLst/>
              <a:ahLst/>
              <a:cxnLst/>
              <a:rect l="l" t="t" r="r" b="b"/>
              <a:pathLst>
                <a:path w="14649" h="17672" extrusionOk="0">
                  <a:moveTo>
                    <a:pt x="8" y="11341"/>
                  </a:moveTo>
                  <a:cubicBezTo>
                    <a:pt x="5" y="11342"/>
                    <a:pt x="3" y="11343"/>
                    <a:pt x="1" y="11345"/>
                  </a:cubicBezTo>
                  <a:cubicBezTo>
                    <a:pt x="3" y="11343"/>
                    <a:pt x="6" y="11342"/>
                    <a:pt x="8" y="11341"/>
                  </a:cubicBezTo>
                  <a:close/>
                  <a:moveTo>
                    <a:pt x="12023" y="0"/>
                  </a:moveTo>
                  <a:cubicBezTo>
                    <a:pt x="12007" y="0"/>
                    <a:pt x="11991" y="2"/>
                    <a:pt x="11973" y="7"/>
                  </a:cubicBezTo>
                  <a:cubicBezTo>
                    <a:pt x="11885" y="52"/>
                    <a:pt x="11855" y="141"/>
                    <a:pt x="11810" y="229"/>
                  </a:cubicBezTo>
                  <a:cubicBezTo>
                    <a:pt x="11707" y="495"/>
                    <a:pt x="11544" y="732"/>
                    <a:pt x="11323" y="923"/>
                  </a:cubicBezTo>
                  <a:cubicBezTo>
                    <a:pt x="11175" y="1057"/>
                    <a:pt x="10983" y="1189"/>
                    <a:pt x="10850" y="1353"/>
                  </a:cubicBezTo>
                  <a:cubicBezTo>
                    <a:pt x="10614" y="1692"/>
                    <a:pt x="10657" y="2135"/>
                    <a:pt x="10614" y="2549"/>
                  </a:cubicBezTo>
                  <a:cubicBezTo>
                    <a:pt x="10569" y="3081"/>
                    <a:pt x="10362" y="3584"/>
                    <a:pt x="10155" y="4087"/>
                  </a:cubicBezTo>
                  <a:cubicBezTo>
                    <a:pt x="10125" y="4161"/>
                    <a:pt x="10081" y="4234"/>
                    <a:pt x="10022" y="4293"/>
                  </a:cubicBezTo>
                  <a:cubicBezTo>
                    <a:pt x="9948" y="4353"/>
                    <a:pt x="9859" y="4368"/>
                    <a:pt x="9770" y="4412"/>
                  </a:cubicBezTo>
                  <a:cubicBezTo>
                    <a:pt x="9431" y="4589"/>
                    <a:pt x="9402" y="5048"/>
                    <a:pt x="9431" y="5417"/>
                  </a:cubicBezTo>
                  <a:cubicBezTo>
                    <a:pt x="9461" y="5757"/>
                    <a:pt x="9608" y="6585"/>
                    <a:pt x="9668" y="6940"/>
                  </a:cubicBezTo>
                  <a:cubicBezTo>
                    <a:pt x="9504" y="7220"/>
                    <a:pt x="9209" y="7634"/>
                    <a:pt x="8722" y="8181"/>
                  </a:cubicBezTo>
                  <a:cubicBezTo>
                    <a:pt x="8662" y="7930"/>
                    <a:pt x="8603" y="7693"/>
                    <a:pt x="8544" y="7472"/>
                  </a:cubicBezTo>
                  <a:cubicBezTo>
                    <a:pt x="8351" y="6792"/>
                    <a:pt x="8145" y="6201"/>
                    <a:pt x="7938" y="5698"/>
                  </a:cubicBezTo>
                  <a:cubicBezTo>
                    <a:pt x="7983" y="5669"/>
                    <a:pt x="8042" y="5610"/>
                    <a:pt x="8101" y="5535"/>
                  </a:cubicBezTo>
                  <a:cubicBezTo>
                    <a:pt x="8308" y="5299"/>
                    <a:pt x="8470" y="4973"/>
                    <a:pt x="8574" y="4693"/>
                  </a:cubicBezTo>
                  <a:cubicBezTo>
                    <a:pt x="8736" y="4250"/>
                    <a:pt x="8765" y="3747"/>
                    <a:pt x="8544" y="3347"/>
                  </a:cubicBezTo>
                  <a:cubicBezTo>
                    <a:pt x="8337" y="2934"/>
                    <a:pt x="7908" y="2668"/>
                    <a:pt x="7628" y="2299"/>
                  </a:cubicBezTo>
                  <a:cubicBezTo>
                    <a:pt x="7494" y="2121"/>
                    <a:pt x="7391" y="1928"/>
                    <a:pt x="7258" y="1751"/>
                  </a:cubicBezTo>
                  <a:cubicBezTo>
                    <a:pt x="7051" y="1515"/>
                    <a:pt x="6785" y="1323"/>
                    <a:pt x="6534" y="1146"/>
                  </a:cubicBezTo>
                  <a:cubicBezTo>
                    <a:pt x="6016" y="820"/>
                    <a:pt x="5470" y="273"/>
                    <a:pt x="4849" y="214"/>
                  </a:cubicBezTo>
                  <a:cubicBezTo>
                    <a:pt x="4672" y="214"/>
                    <a:pt x="4524" y="155"/>
                    <a:pt x="4361" y="125"/>
                  </a:cubicBezTo>
                  <a:cubicBezTo>
                    <a:pt x="4266" y="112"/>
                    <a:pt x="4172" y="107"/>
                    <a:pt x="4079" y="107"/>
                  </a:cubicBezTo>
                  <a:cubicBezTo>
                    <a:pt x="3853" y="107"/>
                    <a:pt x="3631" y="138"/>
                    <a:pt x="3400" y="170"/>
                  </a:cubicBezTo>
                  <a:cubicBezTo>
                    <a:pt x="3060" y="214"/>
                    <a:pt x="3489" y="953"/>
                    <a:pt x="3592" y="1071"/>
                  </a:cubicBezTo>
                  <a:cubicBezTo>
                    <a:pt x="3799" y="1308"/>
                    <a:pt x="4065" y="1500"/>
                    <a:pt x="4199" y="1766"/>
                  </a:cubicBezTo>
                  <a:cubicBezTo>
                    <a:pt x="4361" y="2062"/>
                    <a:pt x="4361" y="2431"/>
                    <a:pt x="4538" y="2727"/>
                  </a:cubicBezTo>
                  <a:cubicBezTo>
                    <a:pt x="4731" y="3052"/>
                    <a:pt x="5100" y="3229"/>
                    <a:pt x="5381" y="3481"/>
                  </a:cubicBezTo>
                  <a:cubicBezTo>
                    <a:pt x="5632" y="3702"/>
                    <a:pt x="5809" y="3984"/>
                    <a:pt x="6016" y="4250"/>
                  </a:cubicBezTo>
                  <a:cubicBezTo>
                    <a:pt x="6416" y="4766"/>
                    <a:pt x="6903" y="5225"/>
                    <a:pt x="7435" y="5580"/>
                  </a:cubicBezTo>
                  <a:cubicBezTo>
                    <a:pt x="7569" y="5669"/>
                    <a:pt x="7642" y="5728"/>
                    <a:pt x="7716" y="5757"/>
                  </a:cubicBezTo>
                  <a:cubicBezTo>
                    <a:pt x="7923" y="6245"/>
                    <a:pt x="8145" y="6851"/>
                    <a:pt x="8322" y="7531"/>
                  </a:cubicBezTo>
                  <a:cubicBezTo>
                    <a:pt x="8470" y="8063"/>
                    <a:pt x="8603" y="8684"/>
                    <a:pt x="8706" y="9378"/>
                  </a:cubicBezTo>
                  <a:lnTo>
                    <a:pt x="8204" y="9023"/>
                  </a:lnTo>
                  <a:cubicBezTo>
                    <a:pt x="7938" y="8639"/>
                    <a:pt x="7228" y="7590"/>
                    <a:pt x="6962" y="7265"/>
                  </a:cubicBezTo>
                  <a:cubicBezTo>
                    <a:pt x="6637" y="6881"/>
                    <a:pt x="6282" y="6467"/>
                    <a:pt x="5809" y="6349"/>
                  </a:cubicBezTo>
                  <a:cubicBezTo>
                    <a:pt x="5628" y="6296"/>
                    <a:pt x="5432" y="6288"/>
                    <a:pt x="5236" y="6288"/>
                  </a:cubicBezTo>
                  <a:cubicBezTo>
                    <a:pt x="5152" y="6288"/>
                    <a:pt x="5068" y="6289"/>
                    <a:pt x="4984" y="6289"/>
                  </a:cubicBezTo>
                  <a:cubicBezTo>
                    <a:pt x="4660" y="6289"/>
                    <a:pt x="4349" y="6267"/>
                    <a:pt x="4110" y="6053"/>
                  </a:cubicBezTo>
                  <a:cubicBezTo>
                    <a:pt x="3947" y="5890"/>
                    <a:pt x="3844" y="5669"/>
                    <a:pt x="3666" y="5535"/>
                  </a:cubicBezTo>
                  <a:cubicBezTo>
                    <a:pt x="3533" y="5434"/>
                    <a:pt x="3383" y="5395"/>
                    <a:pt x="3227" y="5395"/>
                  </a:cubicBezTo>
                  <a:cubicBezTo>
                    <a:pt x="2948" y="5395"/>
                    <a:pt x="2650" y="5521"/>
                    <a:pt x="2395" y="5653"/>
                  </a:cubicBezTo>
                  <a:cubicBezTo>
                    <a:pt x="1804" y="5949"/>
                    <a:pt x="1227" y="6260"/>
                    <a:pt x="636" y="6556"/>
                  </a:cubicBezTo>
                  <a:cubicBezTo>
                    <a:pt x="665" y="6806"/>
                    <a:pt x="872" y="7013"/>
                    <a:pt x="1079" y="7147"/>
                  </a:cubicBezTo>
                  <a:cubicBezTo>
                    <a:pt x="1301" y="7295"/>
                    <a:pt x="1552" y="7368"/>
                    <a:pt x="1774" y="7502"/>
                  </a:cubicBezTo>
                  <a:cubicBezTo>
                    <a:pt x="2395" y="7841"/>
                    <a:pt x="2868" y="8491"/>
                    <a:pt x="3562" y="8580"/>
                  </a:cubicBezTo>
                  <a:cubicBezTo>
                    <a:pt x="3659" y="8596"/>
                    <a:pt x="3758" y="8600"/>
                    <a:pt x="3857" y="8600"/>
                  </a:cubicBezTo>
                  <a:cubicBezTo>
                    <a:pt x="3995" y="8600"/>
                    <a:pt x="4134" y="8592"/>
                    <a:pt x="4270" y="8592"/>
                  </a:cubicBezTo>
                  <a:cubicBezTo>
                    <a:pt x="4505" y="8592"/>
                    <a:pt x="4730" y="8617"/>
                    <a:pt x="4922" y="8757"/>
                  </a:cubicBezTo>
                  <a:cubicBezTo>
                    <a:pt x="5218" y="8980"/>
                    <a:pt x="5292" y="9394"/>
                    <a:pt x="5588" y="9644"/>
                  </a:cubicBezTo>
                  <a:cubicBezTo>
                    <a:pt x="5767" y="9795"/>
                    <a:pt x="6007" y="9844"/>
                    <a:pt x="6250" y="9844"/>
                  </a:cubicBezTo>
                  <a:cubicBezTo>
                    <a:pt x="6387" y="9844"/>
                    <a:pt x="6524" y="9829"/>
                    <a:pt x="6652" y="9807"/>
                  </a:cubicBezTo>
                  <a:cubicBezTo>
                    <a:pt x="7007" y="9733"/>
                    <a:pt x="7790" y="9394"/>
                    <a:pt x="8130" y="9230"/>
                  </a:cubicBezTo>
                  <a:lnTo>
                    <a:pt x="8751" y="9674"/>
                  </a:lnTo>
                  <a:cubicBezTo>
                    <a:pt x="8943" y="11211"/>
                    <a:pt x="8972" y="13089"/>
                    <a:pt x="8603" y="15276"/>
                  </a:cubicBezTo>
                  <a:lnTo>
                    <a:pt x="8115" y="14626"/>
                  </a:lnTo>
                  <a:cubicBezTo>
                    <a:pt x="8101" y="14271"/>
                    <a:pt x="8056" y="13444"/>
                    <a:pt x="8012" y="13207"/>
                  </a:cubicBezTo>
                  <a:cubicBezTo>
                    <a:pt x="7908" y="12689"/>
                    <a:pt x="7657" y="12157"/>
                    <a:pt x="7184" y="11965"/>
                  </a:cubicBezTo>
                  <a:cubicBezTo>
                    <a:pt x="6948" y="11877"/>
                    <a:pt x="6682" y="11877"/>
                    <a:pt x="6445" y="11759"/>
                  </a:cubicBezTo>
                  <a:cubicBezTo>
                    <a:pt x="6150" y="11625"/>
                    <a:pt x="5972" y="11345"/>
                    <a:pt x="5736" y="11122"/>
                  </a:cubicBezTo>
                  <a:cubicBezTo>
                    <a:pt x="5435" y="10821"/>
                    <a:pt x="5161" y="10675"/>
                    <a:pt x="4786" y="10675"/>
                  </a:cubicBezTo>
                  <a:cubicBezTo>
                    <a:pt x="4683" y="10675"/>
                    <a:pt x="4571" y="10686"/>
                    <a:pt x="4449" y="10708"/>
                  </a:cubicBezTo>
                  <a:cubicBezTo>
                    <a:pt x="4136" y="10759"/>
                    <a:pt x="3833" y="10852"/>
                    <a:pt x="3522" y="10852"/>
                  </a:cubicBezTo>
                  <a:cubicBezTo>
                    <a:pt x="3467" y="10852"/>
                    <a:pt x="3411" y="10849"/>
                    <a:pt x="3355" y="10842"/>
                  </a:cubicBezTo>
                  <a:cubicBezTo>
                    <a:pt x="2942" y="10783"/>
                    <a:pt x="2573" y="10546"/>
                    <a:pt x="2173" y="10531"/>
                  </a:cubicBezTo>
                  <a:cubicBezTo>
                    <a:pt x="1907" y="10531"/>
                    <a:pt x="1656" y="10620"/>
                    <a:pt x="1404" y="10708"/>
                  </a:cubicBezTo>
                  <a:cubicBezTo>
                    <a:pt x="920" y="10900"/>
                    <a:pt x="463" y="11106"/>
                    <a:pt x="8" y="11341"/>
                  </a:cubicBezTo>
                  <a:lnTo>
                    <a:pt x="8" y="11341"/>
                  </a:lnTo>
                  <a:cubicBezTo>
                    <a:pt x="17" y="11337"/>
                    <a:pt x="29" y="11336"/>
                    <a:pt x="42" y="11336"/>
                  </a:cubicBezTo>
                  <a:cubicBezTo>
                    <a:pt x="199" y="11336"/>
                    <a:pt x="645" y="11541"/>
                    <a:pt x="724" y="11581"/>
                  </a:cubicBezTo>
                  <a:cubicBezTo>
                    <a:pt x="947" y="11714"/>
                    <a:pt x="1154" y="11950"/>
                    <a:pt x="1301" y="12157"/>
                  </a:cubicBezTo>
                  <a:cubicBezTo>
                    <a:pt x="1449" y="12350"/>
                    <a:pt x="1568" y="12586"/>
                    <a:pt x="1745" y="12748"/>
                  </a:cubicBezTo>
                  <a:cubicBezTo>
                    <a:pt x="2100" y="13059"/>
                    <a:pt x="2616" y="13073"/>
                    <a:pt x="3075" y="13162"/>
                  </a:cubicBezTo>
                  <a:cubicBezTo>
                    <a:pt x="3666" y="13296"/>
                    <a:pt x="4213" y="13591"/>
                    <a:pt x="4760" y="13887"/>
                  </a:cubicBezTo>
                  <a:cubicBezTo>
                    <a:pt x="4834" y="13931"/>
                    <a:pt x="4922" y="13990"/>
                    <a:pt x="4981" y="14064"/>
                  </a:cubicBezTo>
                  <a:cubicBezTo>
                    <a:pt x="5041" y="14153"/>
                    <a:pt x="5041" y="14271"/>
                    <a:pt x="5085" y="14360"/>
                  </a:cubicBezTo>
                  <a:cubicBezTo>
                    <a:pt x="5233" y="14774"/>
                    <a:pt x="5750" y="14863"/>
                    <a:pt x="6179" y="14877"/>
                  </a:cubicBezTo>
                  <a:cubicBezTo>
                    <a:pt x="6578" y="14877"/>
                    <a:pt x="7598" y="14833"/>
                    <a:pt x="7983" y="14803"/>
                  </a:cubicBezTo>
                  <a:lnTo>
                    <a:pt x="8544" y="15572"/>
                  </a:lnTo>
                  <a:cubicBezTo>
                    <a:pt x="8426" y="16207"/>
                    <a:pt x="8278" y="16857"/>
                    <a:pt x="8085" y="17537"/>
                  </a:cubicBezTo>
                  <a:cubicBezTo>
                    <a:pt x="8071" y="17597"/>
                    <a:pt x="8101" y="17656"/>
                    <a:pt x="8160" y="17671"/>
                  </a:cubicBezTo>
                  <a:lnTo>
                    <a:pt x="8189" y="17671"/>
                  </a:lnTo>
                  <a:cubicBezTo>
                    <a:pt x="8233" y="17671"/>
                    <a:pt x="8278" y="17641"/>
                    <a:pt x="8292" y="17597"/>
                  </a:cubicBezTo>
                  <a:cubicBezTo>
                    <a:pt x="8854" y="15586"/>
                    <a:pt x="9076" y="13783"/>
                    <a:pt x="9106" y="12202"/>
                  </a:cubicBezTo>
                  <a:lnTo>
                    <a:pt x="9120" y="12187"/>
                  </a:lnTo>
                  <a:lnTo>
                    <a:pt x="9549" y="11936"/>
                  </a:lnTo>
                  <a:cubicBezTo>
                    <a:pt x="9593" y="11965"/>
                    <a:pt x="9652" y="12009"/>
                    <a:pt x="9727" y="12054"/>
                  </a:cubicBezTo>
                  <a:cubicBezTo>
                    <a:pt x="9977" y="12216"/>
                    <a:pt x="10332" y="12334"/>
                    <a:pt x="10628" y="12394"/>
                  </a:cubicBezTo>
                  <a:cubicBezTo>
                    <a:pt x="10774" y="12422"/>
                    <a:pt x="10924" y="12438"/>
                    <a:pt x="11073" y="12438"/>
                  </a:cubicBezTo>
                  <a:cubicBezTo>
                    <a:pt x="11393" y="12438"/>
                    <a:pt x="11707" y="12363"/>
                    <a:pt x="11958" y="12172"/>
                  </a:cubicBezTo>
                  <a:cubicBezTo>
                    <a:pt x="12328" y="11906"/>
                    <a:pt x="12520" y="11448"/>
                    <a:pt x="12860" y="11108"/>
                  </a:cubicBezTo>
                  <a:cubicBezTo>
                    <a:pt x="13008" y="10945"/>
                    <a:pt x="13186" y="10827"/>
                    <a:pt x="13348" y="10665"/>
                  </a:cubicBezTo>
                  <a:cubicBezTo>
                    <a:pt x="13747" y="10235"/>
                    <a:pt x="13791" y="9674"/>
                    <a:pt x="14087" y="9187"/>
                  </a:cubicBezTo>
                  <a:cubicBezTo>
                    <a:pt x="14161" y="9068"/>
                    <a:pt x="14279" y="8980"/>
                    <a:pt x="14353" y="8861"/>
                  </a:cubicBezTo>
                  <a:cubicBezTo>
                    <a:pt x="14530" y="8610"/>
                    <a:pt x="14575" y="8300"/>
                    <a:pt x="14605" y="8004"/>
                  </a:cubicBezTo>
                  <a:cubicBezTo>
                    <a:pt x="14634" y="7590"/>
                    <a:pt x="14648" y="7176"/>
                    <a:pt x="14648" y="6777"/>
                  </a:cubicBezTo>
                  <a:cubicBezTo>
                    <a:pt x="14648" y="6452"/>
                    <a:pt x="14648" y="6112"/>
                    <a:pt x="14457" y="5860"/>
                  </a:cubicBezTo>
                  <a:cubicBezTo>
                    <a:pt x="13984" y="6437"/>
                    <a:pt x="13495" y="7206"/>
                    <a:pt x="12890" y="7649"/>
                  </a:cubicBezTo>
                  <a:cubicBezTo>
                    <a:pt x="12608" y="7841"/>
                    <a:pt x="12254" y="7900"/>
                    <a:pt x="11988" y="8107"/>
                  </a:cubicBezTo>
                  <a:cubicBezTo>
                    <a:pt x="11692" y="8343"/>
                    <a:pt x="11574" y="8743"/>
                    <a:pt x="11367" y="9053"/>
                  </a:cubicBezTo>
                  <a:cubicBezTo>
                    <a:pt x="11175" y="9334"/>
                    <a:pt x="10923" y="9556"/>
                    <a:pt x="10687" y="9807"/>
                  </a:cubicBezTo>
                  <a:cubicBezTo>
                    <a:pt x="10243" y="10265"/>
                    <a:pt x="9859" y="10813"/>
                    <a:pt x="9579" y="11404"/>
                  </a:cubicBezTo>
                  <a:cubicBezTo>
                    <a:pt x="9504" y="11552"/>
                    <a:pt x="9461" y="11654"/>
                    <a:pt x="9461" y="11729"/>
                  </a:cubicBezTo>
                  <a:lnTo>
                    <a:pt x="9106" y="11936"/>
                  </a:lnTo>
                  <a:cubicBezTo>
                    <a:pt x="9106" y="11093"/>
                    <a:pt x="9061" y="10324"/>
                    <a:pt x="8958" y="9630"/>
                  </a:cubicBezTo>
                  <a:cubicBezTo>
                    <a:pt x="8972" y="9615"/>
                    <a:pt x="8958" y="9600"/>
                    <a:pt x="8958" y="9585"/>
                  </a:cubicBezTo>
                  <a:cubicBezTo>
                    <a:pt x="8899" y="9187"/>
                    <a:pt x="8840" y="8802"/>
                    <a:pt x="8765" y="8448"/>
                  </a:cubicBezTo>
                  <a:cubicBezTo>
                    <a:pt x="9327" y="7856"/>
                    <a:pt x="9652" y="7398"/>
                    <a:pt x="9830" y="7088"/>
                  </a:cubicBezTo>
                  <a:cubicBezTo>
                    <a:pt x="10141" y="7029"/>
                    <a:pt x="10850" y="6925"/>
                    <a:pt x="11057" y="6851"/>
                  </a:cubicBezTo>
                  <a:cubicBezTo>
                    <a:pt x="11500" y="6703"/>
                    <a:pt x="11944" y="6452"/>
                    <a:pt x="12062" y="6008"/>
                  </a:cubicBezTo>
                  <a:cubicBezTo>
                    <a:pt x="12121" y="5787"/>
                    <a:pt x="12092" y="5565"/>
                    <a:pt x="12165" y="5344"/>
                  </a:cubicBezTo>
                  <a:cubicBezTo>
                    <a:pt x="12254" y="5077"/>
                    <a:pt x="12490" y="4900"/>
                    <a:pt x="12653" y="4678"/>
                  </a:cubicBezTo>
                  <a:cubicBezTo>
                    <a:pt x="12979" y="4264"/>
                    <a:pt x="13097" y="3732"/>
                    <a:pt x="13081" y="3215"/>
                  </a:cubicBezTo>
                  <a:cubicBezTo>
                    <a:pt x="13081" y="2697"/>
                    <a:pt x="12949" y="2180"/>
                    <a:pt x="12786" y="1692"/>
                  </a:cubicBezTo>
                  <a:cubicBezTo>
                    <a:pt x="12653" y="1219"/>
                    <a:pt x="12490" y="746"/>
                    <a:pt x="12313" y="288"/>
                  </a:cubicBezTo>
                  <a:cubicBezTo>
                    <a:pt x="12260" y="156"/>
                    <a:pt x="12160" y="0"/>
                    <a:pt x="1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3"/>
            <p:cNvSpPr/>
            <p:nvPr/>
          </p:nvSpPr>
          <p:spPr>
            <a:xfrm>
              <a:off x="8343850" y="3014476"/>
              <a:ext cx="1844635" cy="2189600"/>
            </a:xfrm>
            <a:custGeom>
              <a:avLst/>
              <a:gdLst/>
              <a:ahLst/>
              <a:cxnLst/>
              <a:rect l="l" t="t" r="r" b="b"/>
              <a:pathLst>
                <a:path w="15828" h="18788" extrusionOk="0">
                  <a:moveTo>
                    <a:pt x="10315" y="4391"/>
                  </a:moveTo>
                  <a:lnTo>
                    <a:pt x="10318" y="4395"/>
                  </a:lnTo>
                  <a:lnTo>
                    <a:pt x="10318" y="4395"/>
                  </a:lnTo>
                  <a:cubicBezTo>
                    <a:pt x="10318" y="4396"/>
                    <a:pt x="10318" y="4396"/>
                    <a:pt x="10318" y="4396"/>
                  </a:cubicBezTo>
                  <a:lnTo>
                    <a:pt x="10318" y="4396"/>
                  </a:lnTo>
                  <a:lnTo>
                    <a:pt x="10315" y="4391"/>
                  </a:lnTo>
                  <a:close/>
                  <a:moveTo>
                    <a:pt x="4683" y="1212"/>
                  </a:moveTo>
                  <a:cubicBezTo>
                    <a:pt x="4757" y="1212"/>
                    <a:pt x="4817" y="1228"/>
                    <a:pt x="4890" y="1242"/>
                  </a:cubicBezTo>
                  <a:cubicBezTo>
                    <a:pt x="4935" y="1242"/>
                    <a:pt x="5008" y="1257"/>
                    <a:pt x="5097" y="1287"/>
                  </a:cubicBezTo>
                  <a:cubicBezTo>
                    <a:pt x="5186" y="1301"/>
                    <a:pt x="5290" y="1316"/>
                    <a:pt x="5422" y="1331"/>
                  </a:cubicBezTo>
                  <a:cubicBezTo>
                    <a:pt x="5467" y="1331"/>
                    <a:pt x="5497" y="1346"/>
                    <a:pt x="5556" y="1360"/>
                  </a:cubicBezTo>
                  <a:cubicBezTo>
                    <a:pt x="5629" y="1375"/>
                    <a:pt x="5718" y="1419"/>
                    <a:pt x="5822" y="1464"/>
                  </a:cubicBezTo>
                  <a:cubicBezTo>
                    <a:pt x="5895" y="1508"/>
                    <a:pt x="5969" y="1553"/>
                    <a:pt x="6058" y="1612"/>
                  </a:cubicBezTo>
                  <a:cubicBezTo>
                    <a:pt x="6176" y="1685"/>
                    <a:pt x="6295" y="1774"/>
                    <a:pt x="6427" y="1878"/>
                  </a:cubicBezTo>
                  <a:cubicBezTo>
                    <a:pt x="6561" y="1981"/>
                    <a:pt x="6693" y="2070"/>
                    <a:pt x="6841" y="2174"/>
                  </a:cubicBezTo>
                  <a:cubicBezTo>
                    <a:pt x="6959" y="2262"/>
                    <a:pt x="7093" y="2336"/>
                    <a:pt x="7182" y="2424"/>
                  </a:cubicBezTo>
                  <a:cubicBezTo>
                    <a:pt x="7284" y="2499"/>
                    <a:pt x="7373" y="2572"/>
                    <a:pt x="7432" y="2661"/>
                  </a:cubicBezTo>
                  <a:cubicBezTo>
                    <a:pt x="7477" y="2720"/>
                    <a:pt x="7536" y="2794"/>
                    <a:pt x="7580" y="2883"/>
                  </a:cubicBezTo>
                  <a:cubicBezTo>
                    <a:pt x="7639" y="2972"/>
                    <a:pt x="7714" y="3075"/>
                    <a:pt x="7802" y="3193"/>
                  </a:cubicBezTo>
                  <a:cubicBezTo>
                    <a:pt x="7891" y="3311"/>
                    <a:pt x="7980" y="3415"/>
                    <a:pt x="8083" y="3518"/>
                  </a:cubicBezTo>
                  <a:lnTo>
                    <a:pt x="8275" y="3711"/>
                  </a:lnTo>
                  <a:cubicBezTo>
                    <a:pt x="8378" y="3800"/>
                    <a:pt x="8453" y="3873"/>
                    <a:pt x="8526" y="3947"/>
                  </a:cubicBezTo>
                  <a:cubicBezTo>
                    <a:pt x="8556" y="3991"/>
                    <a:pt x="8585" y="4021"/>
                    <a:pt x="8615" y="4066"/>
                  </a:cubicBezTo>
                  <a:cubicBezTo>
                    <a:pt x="8630" y="4095"/>
                    <a:pt x="8660" y="4125"/>
                    <a:pt x="8674" y="4154"/>
                  </a:cubicBezTo>
                  <a:cubicBezTo>
                    <a:pt x="8703" y="4213"/>
                    <a:pt x="8719" y="4273"/>
                    <a:pt x="8733" y="4346"/>
                  </a:cubicBezTo>
                  <a:cubicBezTo>
                    <a:pt x="8748" y="4405"/>
                    <a:pt x="8763" y="4480"/>
                    <a:pt x="8763" y="4553"/>
                  </a:cubicBezTo>
                  <a:cubicBezTo>
                    <a:pt x="8763" y="4627"/>
                    <a:pt x="8748" y="4716"/>
                    <a:pt x="8733" y="4805"/>
                  </a:cubicBezTo>
                  <a:cubicBezTo>
                    <a:pt x="8719" y="4878"/>
                    <a:pt x="8703" y="4967"/>
                    <a:pt x="8660" y="5055"/>
                  </a:cubicBezTo>
                  <a:cubicBezTo>
                    <a:pt x="8615" y="5174"/>
                    <a:pt x="8556" y="5307"/>
                    <a:pt x="8496" y="5426"/>
                  </a:cubicBezTo>
                  <a:cubicBezTo>
                    <a:pt x="8467" y="5485"/>
                    <a:pt x="8437" y="5544"/>
                    <a:pt x="8394" y="5588"/>
                  </a:cubicBezTo>
                  <a:cubicBezTo>
                    <a:pt x="8379" y="5617"/>
                    <a:pt x="8364" y="5644"/>
                    <a:pt x="8349" y="5666"/>
                  </a:cubicBezTo>
                  <a:lnTo>
                    <a:pt x="8349" y="5666"/>
                  </a:lnTo>
                  <a:cubicBezTo>
                    <a:pt x="7866" y="5342"/>
                    <a:pt x="7429" y="4932"/>
                    <a:pt x="7077" y="4464"/>
                  </a:cubicBezTo>
                  <a:cubicBezTo>
                    <a:pt x="6989" y="4346"/>
                    <a:pt x="6886" y="4213"/>
                    <a:pt x="6768" y="4066"/>
                  </a:cubicBezTo>
                  <a:cubicBezTo>
                    <a:pt x="6664" y="3918"/>
                    <a:pt x="6531" y="3770"/>
                    <a:pt x="6368" y="3622"/>
                  </a:cubicBezTo>
                  <a:cubicBezTo>
                    <a:pt x="6279" y="3534"/>
                    <a:pt x="6191" y="3474"/>
                    <a:pt x="6102" y="3415"/>
                  </a:cubicBezTo>
                  <a:cubicBezTo>
                    <a:pt x="6043" y="3356"/>
                    <a:pt x="5984" y="3327"/>
                    <a:pt x="5925" y="3282"/>
                  </a:cubicBezTo>
                  <a:cubicBezTo>
                    <a:pt x="5851" y="3223"/>
                    <a:pt x="5792" y="3163"/>
                    <a:pt x="5733" y="3120"/>
                  </a:cubicBezTo>
                  <a:lnTo>
                    <a:pt x="5674" y="3061"/>
                  </a:lnTo>
                  <a:cubicBezTo>
                    <a:pt x="5659" y="3031"/>
                    <a:pt x="5644" y="3016"/>
                    <a:pt x="5629" y="3001"/>
                  </a:cubicBezTo>
                  <a:cubicBezTo>
                    <a:pt x="5615" y="2972"/>
                    <a:pt x="5599" y="2927"/>
                    <a:pt x="5585" y="2868"/>
                  </a:cubicBezTo>
                  <a:cubicBezTo>
                    <a:pt x="5570" y="2838"/>
                    <a:pt x="5556" y="2779"/>
                    <a:pt x="5540" y="2735"/>
                  </a:cubicBezTo>
                  <a:cubicBezTo>
                    <a:pt x="5511" y="2647"/>
                    <a:pt x="5497" y="2543"/>
                    <a:pt x="5467" y="2440"/>
                  </a:cubicBezTo>
                  <a:cubicBezTo>
                    <a:pt x="5437" y="2321"/>
                    <a:pt x="5392" y="2203"/>
                    <a:pt x="5319" y="2070"/>
                  </a:cubicBezTo>
                  <a:cubicBezTo>
                    <a:pt x="5260" y="1951"/>
                    <a:pt x="5201" y="1863"/>
                    <a:pt x="5142" y="1789"/>
                  </a:cubicBezTo>
                  <a:cubicBezTo>
                    <a:pt x="5038" y="1656"/>
                    <a:pt x="4935" y="1567"/>
                    <a:pt x="4860" y="1478"/>
                  </a:cubicBezTo>
                  <a:lnTo>
                    <a:pt x="4639" y="1257"/>
                  </a:lnTo>
                  <a:lnTo>
                    <a:pt x="4624" y="1242"/>
                  </a:lnTo>
                  <a:cubicBezTo>
                    <a:pt x="4620" y="1233"/>
                    <a:pt x="4614" y="1225"/>
                    <a:pt x="4608" y="1216"/>
                  </a:cubicBezTo>
                  <a:lnTo>
                    <a:pt x="4608" y="1216"/>
                  </a:lnTo>
                  <a:cubicBezTo>
                    <a:pt x="4633" y="1213"/>
                    <a:pt x="4658" y="1212"/>
                    <a:pt x="4683" y="1212"/>
                  </a:cubicBezTo>
                  <a:close/>
                  <a:moveTo>
                    <a:pt x="12604" y="1590"/>
                  </a:moveTo>
                  <a:cubicBezTo>
                    <a:pt x="12702" y="1861"/>
                    <a:pt x="12792" y="2135"/>
                    <a:pt x="12872" y="2410"/>
                  </a:cubicBezTo>
                  <a:cubicBezTo>
                    <a:pt x="12946" y="2647"/>
                    <a:pt x="13020" y="2883"/>
                    <a:pt x="13064" y="3120"/>
                  </a:cubicBezTo>
                  <a:cubicBezTo>
                    <a:pt x="13108" y="3341"/>
                    <a:pt x="13138" y="3563"/>
                    <a:pt x="13153" y="3770"/>
                  </a:cubicBezTo>
                  <a:lnTo>
                    <a:pt x="13153" y="3829"/>
                  </a:lnTo>
                  <a:cubicBezTo>
                    <a:pt x="13153" y="4036"/>
                    <a:pt x="13124" y="4228"/>
                    <a:pt x="13064" y="4405"/>
                  </a:cubicBezTo>
                  <a:cubicBezTo>
                    <a:pt x="13049" y="4494"/>
                    <a:pt x="13005" y="4582"/>
                    <a:pt x="12976" y="4671"/>
                  </a:cubicBezTo>
                  <a:cubicBezTo>
                    <a:pt x="12931" y="4746"/>
                    <a:pt x="12887" y="4819"/>
                    <a:pt x="12842" y="4878"/>
                  </a:cubicBezTo>
                  <a:cubicBezTo>
                    <a:pt x="12813" y="4923"/>
                    <a:pt x="12769" y="4967"/>
                    <a:pt x="12724" y="5012"/>
                  </a:cubicBezTo>
                  <a:cubicBezTo>
                    <a:pt x="12694" y="5055"/>
                    <a:pt x="12651" y="5100"/>
                    <a:pt x="12606" y="5144"/>
                  </a:cubicBezTo>
                  <a:cubicBezTo>
                    <a:pt x="12547" y="5219"/>
                    <a:pt x="12487" y="5292"/>
                    <a:pt x="12428" y="5381"/>
                  </a:cubicBezTo>
                  <a:cubicBezTo>
                    <a:pt x="12355" y="5485"/>
                    <a:pt x="12296" y="5588"/>
                    <a:pt x="12251" y="5721"/>
                  </a:cubicBezTo>
                  <a:cubicBezTo>
                    <a:pt x="12221" y="5810"/>
                    <a:pt x="12207" y="5899"/>
                    <a:pt x="12192" y="5972"/>
                  </a:cubicBezTo>
                  <a:cubicBezTo>
                    <a:pt x="12178" y="6090"/>
                    <a:pt x="12178" y="6194"/>
                    <a:pt x="12162" y="6267"/>
                  </a:cubicBezTo>
                  <a:cubicBezTo>
                    <a:pt x="12162" y="6297"/>
                    <a:pt x="12162" y="6327"/>
                    <a:pt x="12148" y="6356"/>
                  </a:cubicBezTo>
                  <a:lnTo>
                    <a:pt x="12148" y="6415"/>
                  </a:lnTo>
                  <a:cubicBezTo>
                    <a:pt x="12133" y="6431"/>
                    <a:pt x="12133" y="6445"/>
                    <a:pt x="12118" y="6474"/>
                  </a:cubicBezTo>
                  <a:cubicBezTo>
                    <a:pt x="12103" y="6504"/>
                    <a:pt x="12074" y="6534"/>
                    <a:pt x="12044" y="6578"/>
                  </a:cubicBezTo>
                  <a:cubicBezTo>
                    <a:pt x="12000" y="6622"/>
                    <a:pt x="11912" y="6681"/>
                    <a:pt x="11823" y="6740"/>
                  </a:cubicBezTo>
                  <a:cubicBezTo>
                    <a:pt x="11734" y="6785"/>
                    <a:pt x="11616" y="6845"/>
                    <a:pt x="11512" y="6874"/>
                  </a:cubicBezTo>
                  <a:lnTo>
                    <a:pt x="11482" y="6874"/>
                  </a:lnTo>
                  <a:cubicBezTo>
                    <a:pt x="11468" y="6888"/>
                    <a:pt x="11439" y="6888"/>
                    <a:pt x="11409" y="6904"/>
                  </a:cubicBezTo>
                  <a:cubicBezTo>
                    <a:pt x="11334" y="6918"/>
                    <a:pt x="11261" y="6933"/>
                    <a:pt x="11172" y="6947"/>
                  </a:cubicBezTo>
                  <a:cubicBezTo>
                    <a:pt x="11038" y="6974"/>
                    <a:pt x="10903" y="7001"/>
                    <a:pt x="10769" y="7017"/>
                  </a:cubicBezTo>
                  <a:lnTo>
                    <a:pt x="10769" y="7017"/>
                  </a:lnTo>
                  <a:cubicBezTo>
                    <a:pt x="10748" y="6898"/>
                    <a:pt x="10725" y="6768"/>
                    <a:pt x="10699" y="6638"/>
                  </a:cubicBezTo>
                  <a:cubicBezTo>
                    <a:pt x="10684" y="6490"/>
                    <a:pt x="10655" y="6356"/>
                    <a:pt x="10640" y="6224"/>
                  </a:cubicBezTo>
                  <a:cubicBezTo>
                    <a:pt x="10640" y="6165"/>
                    <a:pt x="10625" y="6105"/>
                    <a:pt x="10625" y="6046"/>
                  </a:cubicBezTo>
                  <a:cubicBezTo>
                    <a:pt x="10611" y="6001"/>
                    <a:pt x="10611" y="5958"/>
                    <a:pt x="10611" y="5928"/>
                  </a:cubicBezTo>
                  <a:cubicBezTo>
                    <a:pt x="10611" y="5869"/>
                    <a:pt x="10595" y="5810"/>
                    <a:pt x="10595" y="5751"/>
                  </a:cubicBezTo>
                  <a:cubicBezTo>
                    <a:pt x="10595" y="5692"/>
                    <a:pt x="10611" y="5647"/>
                    <a:pt x="10611" y="5588"/>
                  </a:cubicBezTo>
                  <a:cubicBezTo>
                    <a:pt x="10611" y="5558"/>
                    <a:pt x="10625" y="5528"/>
                    <a:pt x="10625" y="5514"/>
                  </a:cubicBezTo>
                  <a:cubicBezTo>
                    <a:pt x="10640" y="5499"/>
                    <a:pt x="10640" y="5485"/>
                    <a:pt x="10640" y="5469"/>
                  </a:cubicBezTo>
                  <a:lnTo>
                    <a:pt x="10655" y="5455"/>
                  </a:lnTo>
                  <a:cubicBezTo>
                    <a:pt x="10684" y="5455"/>
                    <a:pt x="10729" y="5440"/>
                    <a:pt x="10788" y="5410"/>
                  </a:cubicBezTo>
                  <a:cubicBezTo>
                    <a:pt x="10818" y="5396"/>
                    <a:pt x="10847" y="5381"/>
                    <a:pt x="10891" y="5366"/>
                  </a:cubicBezTo>
                  <a:cubicBezTo>
                    <a:pt x="10921" y="5337"/>
                    <a:pt x="10966" y="5307"/>
                    <a:pt x="10995" y="5278"/>
                  </a:cubicBezTo>
                  <a:cubicBezTo>
                    <a:pt x="11054" y="5233"/>
                    <a:pt x="11098" y="5189"/>
                    <a:pt x="11128" y="5144"/>
                  </a:cubicBezTo>
                  <a:cubicBezTo>
                    <a:pt x="11172" y="5085"/>
                    <a:pt x="11202" y="5026"/>
                    <a:pt x="11232" y="4967"/>
                  </a:cubicBezTo>
                  <a:cubicBezTo>
                    <a:pt x="11261" y="4923"/>
                    <a:pt x="11275" y="4878"/>
                    <a:pt x="11291" y="4848"/>
                  </a:cubicBezTo>
                  <a:cubicBezTo>
                    <a:pt x="11394" y="4598"/>
                    <a:pt x="11498" y="4346"/>
                    <a:pt x="11586" y="4066"/>
                  </a:cubicBezTo>
                  <a:cubicBezTo>
                    <a:pt x="11689" y="3784"/>
                    <a:pt x="11764" y="3474"/>
                    <a:pt x="11793" y="3163"/>
                  </a:cubicBezTo>
                  <a:cubicBezTo>
                    <a:pt x="11807" y="3031"/>
                    <a:pt x="11807" y="2927"/>
                    <a:pt x="11807" y="2824"/>
                  </a:cubicBezTo>
                  <a:cubicBezTo>
                    <a:pt x="11823" y="2750"/>
                    <a:pt x="11823" y="2676"/>
                    <a:pt x="11823" y="2602"/>
                  </a:cubicBezTo>
                  <a:cubicBezTo>
                    <a:pt x="11837" y="2513"/>
                    <a:pt x="11852" y="2440"/>
                    <a:pt x="11867" y="2365"/>
                  </a:cubicBezTo>
                  <a:cubicBezTo>
                    <a:pt x="11882" y="2336"/>
                    <a:pt x="11882" y="2321"/>
                    <a:pt x="11896" y="2292"/>
                  </a:cubicBezTo>
                  <a:cubicBezTo>
                    <a:pt x="11912" y="2277"/>
                    <a:pt x="11912" y="2247"/>
                    <a:pt x="11926" y="2233"/>
                  </a:cubicBezTo>
                  <a:lnTo>
                    <a:pt x="11971" y="2188"/>
                  </a:lnTo>
                  <a:cubicBezTo>
                    <a:pt x="12000" y="2144"/>
                    <a:pt x="12059" y="2115"/>
                    <a:pt x="12118" y="2055"/>
                  </a:cubicBezTo>
                  <a:cubicBezTo>
                    <a:pt x="12178" y="2010"/>
                    <a:pt x="12237" y="1951"/>
                    <a:pt x="12325" y="1892"/>
                  </a:cubicBezTo>
                  <a:cubicBezTo>
                    <a:pt x="12425" y="1798"/>
                    <a:pt x="12519" y="1697"/>
                    <a:pt x="12604" y="1590"/>
                  </a:cubicBezTo>
                  <a:close/>
                  <a:moveTo>
                    <a:pt x="9492" y="5939"/>
                  </a:moveTo>
                  <a:lnTo>
                    <a:pt x="9492" y="5939"/>
                  </a:lnTo>
                  <a:cubicBezTo>
                    <a:pt x="9494" y="5966"/>
                    <a:pt x="9497" y="5992"/>
                    <a:pt x="9502" y="6017"/>
                  </a:cubicBezTo>
                  <a:cubicBezTo>
                    <a:pt x="9502" y="6076"/>
                    <a:pt x="9502" y="6135"/>
                    <a:pt x="9517" y="6194"/>
                  </a:cubicBezTo>
                  <a:cubicBezTo>
                    <a:pt x="9531" y="6297"/>
                    <a:pt x="9547" y="6415"/>
                    <a:pt x="9561" y="6534"/>
                  </a:cubicBezTo>
                  <a:cubicBezTo>
                    <a:pt x="9590" y="6726"/>
                    <a:pt x="9620" y="6933"/>
                    <a:pt x="9649" y="7125"/>
                  </a:cubicBezTo>
                  <a:cubicBezTo>
                    <a:pt x="9664" y="7214"/>
                    <a:pt x="9679" y="7303"/>
                    <a:pt x="9692" y="7385"/>
                  </a:cubicBezTo>
                  <a:lnTo>
                    <a:pt x="9692" y="7385"/>
                  </a:lnTo>
                  <a:cubicBezTo>
                    <a:pt x="9663" y="7431"/>
                    <a:pt x="9631" y="7480"/>
                    <a:pt x="9595" y="7532"/>
                  </a:cubicBezTo>
                  <a:lnTo>
                    <a:pt x="9595" y="7532"/>
                  </a:lnTo>
                  <a:cubicBezTo>
                    <a:pt x="9470" y="7111"/>
                    <a:pt x="9337" y="6729"/>
                    <a:pt x="9205" y="6383"/>
                  </a:cubicBezTo>
                  <a:lnTo>
                    <a:pt x="9205" y="6383"/>
                  </a:lnTo>
                  <a:cubicBezTo>
                    <a:pt x="9245" y="6328"/>
                    <a:pt x="9284" y="6268"/>
                    <a:pt x="9324" y="6208"/>
                  </a:cubicBezTo>
                  <a:cubicBezTo>
                    <a:pt x="9387" y="6124"/>
                    <a:pt x="9443" y="6033"/>
                    <a:pt x="9492" y="5939"/>
                  </a:cubicBezTo>
                  <a:close/>
                  <a:moveTo>
                    <a:pt x="3855" y="6504"/>
                  </a:moveTo>
                  <a:cubicBezTo>
                    <a:pt x="3885" y="6504"/>
                    <a:pt x="3900" y="6504"/>
                    <a:pt x="3914" y="6519"/>
                  </a:cubicBezTo>
                  <a:cubicBezTo>
                    <a:pt x="3930" y="6519"/>
                    <a:pt x="3930" y="6519"/>
                    <a:pt x="3944" y="6534"/>
                  </a:cubicBezTo>
                  <a:lnTo>
                    <a:pt x="3973" y="6563"/>
                  </a:lnTo>
                  <a:cubicBezTo>
                    <a:pt x="3989" y="6578"/>
                    <a:pt x="4018" y="6608"/>
                    <a:pt x="4033" y="6638"/>
                  </a:cubicBezTo>
                  <a:cubicBezTo>
                    <a:pt x="4062" y="6681"/>
                    <a:pt x="4107" y="6740"/>
                    <a:pt x="4151" y="6800"/>
                  </a:cubicBezTo>
                  <a:cubicBezTo>
                    <a:pt x="4210" y="6874"/>
                    <a:pt x="4269" y="6947"/>
                    <a:pt x="4358" y="7022"/>
                  </a:cubicBezTo>
                  <a:cubicBezTo>
                    <a:pt x="4446" y="7111"/>
                    <a:pt x="4565" y="7184"/>
                    <a:pt x="4683" y="7243"/>
                  </a:cubicBezTo>
                  <a:cubicBezTo>
                    <a:pt x="4757" y="7273"/>
                    <a:pt x="4846" y="7302"/>
                    <a:pt x="4935" y="7332"/>
                  </a:cubicBezTo>
                  <a:cubicBezTo>
                    <a:pt x="5053" y="7361"/>
                    <a:pt x="5171" y="7377"/>
                    <a:pt x="5290" y="7391"/>
                  </a:cubicBezTo>
                  <a:cubicBezTo>
                    <a:pt x="5408" y="7406"/>
                    <a:pt x="5511" y="7406"/>
                    <a:pt x="5599" y="7406"/>
                  </a:cubicBezTo>
                  <a:lnTo>
                    <a:pt x="6102" y="7406"/>
                  </a:lnTo>
                  <a:cubicBezTo>
                    <a:pt x="6176" y="7420"/>
                    <a:pt x="6236" y="7420"/>
                    <a:pt x="6279" y="7436"/>
                  </a:cubicBezTo>
                  <a:cubicBezTo>
                    <a:pt x="6354" y="7450"/>
                    <a:pt x="6413" y="7480"/>
                    <a:pt x="6486" y="7524"/>
                  </a:cubicBezTo>
                  <a:cubicBezTo>
                    <a:pt x="6531" y="7554"/>
                    <a:pt x="6590" y="7584"/>
                    <a:pt x="6634" y="7627"/>
                  </a:cubicBezTo>
                  <a:cubicBezTo>
                    <a:pt x="6723" y="7702"/>
                    <a:pt x="6797" y="7775"/>
                    <a:pt x="6886" y="7879"/>
                  </a:cubicBezTo>
                  <a:cubicBezTo>
                    <a:pt x="6975" y="7968"/>
                    <a:pt x="7063" y="8071"/>
                    <a:pt x="7137" y="8175"/>
                  </a:cubicBezTo>
                  <a:cubicBezTo>
                    <a:pt x="7166" y="8204"/>
                    <a:pt x="7211" y="8248"/>
                    <a:pt x="7255" y="8307"/>
                  </a:cubicBezTo>
                  <a:cubicBezTo>
                    <a:pt x="7329" y="8411"/>
                    <a:pt x="7418" y="8530"/>
                    <a:pt x="7521" y="8677"/>
                  </a:cubicBezTo>
                  <a:cubicBezTo>
                    <a:pt x="7669" y="8884"/>
                    <a:pt x="7832" y="9135"/>
                    <a:pt x="7994" y="9342"/>
                  </a:cubicBezTo>
                  <a:cubicBezTo>
                    <a:pt x="8025" y="9388"/>
                    <a:pt x="8055" y="9433"/>
                    <a:pt x="8084" y="9477"/>
                  </a:cubicBezTo>
                  <a:lnTo>
                    <a:pt x="8084" y="9477"/>
                  </a:lnTo>
                  <a:cubicBezTo>
                    <a:pt x="7992" y="9517"/>
                    <a:pt x="7896" y="9557"/>
                    <a:pt x="7802" y="9594"/>
                  </a:cubicBezTo>
                  <a:cubicBezTo>
                    <a:pt x="7669" y="9653"/>
                    <a:pt x="7536" y="9697"/>
                    <a:pt x="7432" y="9742"/>
                  </a:cubicBezTo>
                  <a:cubicBezTo>
                    <a:pt x="7373" y="9756"/>
                    <a:pt x="7314" y="9771"/>
                    <a:pt x="7270" y="9785"/>
                  </a:cubicBezTo>
                  <a:cubicBezTo>
                    <a:pt x="7225" y="9801"/>
                    <a:pt x="7196" y="9801"/>
                    <a:pt x="7182" y="9801"/>
                  </a:cubicBezTo>
                  <a:cubicBezTo>
                    <a:pt x="7063" y="9830"/>
                    <a:pt x="6959" y="9844"/>
                    <a:pt x="6856" y="9844"/>
                  </a:cubicBezTo>
                  <a:cubicBezTo>
                    <a:pt x="6811" y="9844"/>
                    <a:pt x="6782" y="9830"/>
                    <a:pt x="6752" y="9830"/>
                  </a:cubicBezTo>
                  <a:cubicBezTo>
                    <a:pt x="6693" y="9830"/>
                    <a:pt x="6664" y="9815"/>
                    <a:pt x="6634" y="9801"/>
                  </a:cubicBezTo>
                  <a:cubicBezTo>
                    <a:pt x="6590" y="9785"/>
                    <a:pt x="6575" y="9785"/>
                    <a:pt x="6561" y="9771"/>
                  </a:cubicBezTo>
                  <a:cubicBezTo>
                    <a:pt x="6545" y="9756"/>
                    <a:pt x="6531" y="9742"/>
                    <a:pt x="6531" y="9726"/>
                  </a:cubicBezTo>
                  <a:cubicBezTo>
                    <a:pt x="6502" y="9712"/>
                    <a:pt x="6472" y="9667"/>
                    <a:pt x="6442" y="9608"/>
                  </a:cubicBezTo>
                  <a:cubicBezTo>
                    <a:pt x="6413" y="9564"/>
                    <a:pt x="6383" y="9519"/>
                    <a:pt x="6354" y="9460"/>
                  </a:cubicBezTo>
                  <a:cubicBezTo>
                    <a:pt x="6309" y="9371"/>
                    <a:pt x="6250" y="9283"/>
                    <a:pt x="6176" y="9180"/>
                  </a:cubicBezTo>
                  <a:cubicBezTo>
                    <a:pt x="6131" y="9121"/>
                    <a:pt x="6088" y="9062"/>
                    <a:pt x="6043" y="9017"/>
                  </a:cubicBezTo>
                  <a:cubicBezTo>
                    <a:pt x="5984" y="8958"/>
                    <a:pt x="5925" y="8914"/>
                    <a:pt x="5865" y="8855"/>
                  </a:cubicBezTo>
                  <a:cubicBezTo>
                    <a:pt x="5777" y="8796"/>
                    <a:pt x="5703" y="8751"/>
                    <a:pt x="5615" y="8707"/>
                  </a:cubicBezTo>
                  <a:cubicBezTo>
                    <a:pt x="5481" y="8662"/>
                    <a:pt x="5349" y="8632"/>
                    <a:pt x="5230" y="8603"/>
                  </a:cubicBezTo>
                  <a:cubicBezTo>
                    <a:pt x="5112" y="8589"/>
                    <a:pt x="5008" y="8589"/>
                    <a:pt x="4905" y="8589"/>
                  </a:cubicBezTo>
                  <a:lnTo>
                    <a:pt x="4653" y="8589"/>
                  </a:lnTo>
                  <a:cubicBezTo>
                    <a:pt x="4580" y="8603"/>
                    <a:pt x="4506" y="8603"/>
                    <a:pt x="4446" y="8603"/>
                  </a:cubicBezTo>
                  <a:cubicBezTo>
                    <a:pt x="4373" y="8603"/>
                    <a:pt x="4314" y="8603"/>
                    <a:pt x="4269" y="8589"/>
                  </a:cubicBezTo>
                  <a:cubicBezTo>
                    <a:pt x="4210" y="8589"/>
                    <a:pt x="4166" y="8573"/>
                    <a:pt x="4121" y="8559"/>
                  </a:cubicBezTo>
                  <a:cubicBezTo>
                    <a:pt x="4033" y="8530"/>
                    <a:pt x="3930" y="8470"/>
                    <a:pt x="3826" y="8411"/>
                  </a:cubicBezTo>
                  <a:cubicBezTo>
                    <a:pt x="3752" y="8352"/>
                    <a:pt x="3664" y="8293"/>
                    <a:pt x="3589" y="8234"/>
                  </a:cubicBezTo>
                  <a:cubicBezTo>
                    <a:pt x="3457" y="8130"/>
                    <a:pt x="3323" y="8027"/>
                    <a:pt x="3161" y="7909"/>
                  </a:cubicBezTo>
                  <a:cubicBezTo>
                    <a:pt x="3013" y="7790"/>
                    <a:pt x="2850" y="7672"/>
                    <a:pt x="2659" y="7568"/>
                  </a:cubicBezTo>
                  <a:cubicBezTo>
                    <a:pt x="2511" y="7480"/>
                    <a:pt x="2392" y="7436"/>
                    <a:pt x="2274" y="7377"/>
                  </a:cubicBezTo>
                  <a:cubicBezTo>
                    <a:pt x="2217" y="7352"/>
                    <a:pt x="2160" y="7327"/>
                    <a:pt x="2107" y="7300"/>
                  </a:cubicBezTo>
                  <a:lnTo>
                    <a:pt x="2107" y="7300"/>
                  </a:lnTo>
                  <a:cubicBezTo>
                    <a:pt x="2497" y="7100"/>
                    <a:pt x="2884" y="6901"/>
                    <a:pt x="3264" y="6697"/>
                  </a:cubicBezTo>
                  <a:cubicBezTo>
                    <a:pt x="3382" y="6652"/>
                    <a:pt x="3500" y="6593"/>
                    <a:pt x="3605" y="6563"/>
                  </a:cubicBezTo>
                  <a:cubicBezTo>
                    <a:pt x="3648" y="6534"/>
                    <a:pt x="3707" y="6519"/>
                    <a:pt x="3752" y="6519"/>
                  </a:cubicBezTo>
                  <a:cubicBezTo>
                    <a:pt x="3782" y="6504"/>
                    <a:pt x="3826" y="6504"/>
                    <a:pt x="3855" y="6504"/>
                  </a:cubicBezTo>
                  <a:close/>
                  <a:moveTo>
                    <a:pt x="14698" y="7807"/>
                  </a:moveTo>
                  <a:cubicBezTo>
                    <a:pt x="14691" y="8048"/>
                    <a:pt x="14679" y="8284"/>
                    <a:pt x="14661" y="8514"/>
                  </a:cubicBezTo>
                  <a:cubicBezTo>
                    <a:pt x="14645" y="8648"/>
                    <a:pt x="14631" y="8766"/>
                    <a:pt x="14616" y="8869"/>
                  </a:cubicBezTo>
                  <a:lnTo>
                    <a:pt x="14572" y="9003"/>
                  </a:lnTo>
                  <a:cubicBezTo>
                    <a:pt x="14557" y="9032"/>
                    <a:pt x="14543" y="9062"/>
                    <a:pt x="14513" y="9091"/>
                  </a:cubicBezTo>
                  <a:cubicBezTo>
                    <a:pt x="14513" y="9105"/>
                    <a:pt x="14498" y="9121"/>
                    <a:pt x="14483" y="9135"/>
                  </a:cubicBezTo>
                  <a:cubicBezTo>
                    <a:pt x="14454" y="9165"/>
                    <a:pt x="14424" y="9209"/>
                    <a:pt x="14379" y="9253"/>
                  </a:cubicBezTo>
                  <a:cubicBezTo>
                    <a:pt x="14336" y="9312"/>
                    <a:pt x="14291" y="9371"/>
                    <a:pt x="14232" y="9446"/>
                  </a:cubicBezTo>
                  <a:cubicBezTo>
                    <a:pt x="14143" y="9608"/>
                    <a:pt x="14070" y="9756"/>
                    <a:pt x="14010" y="9904"/>
                  </a:cubicBezTo>
                  <a:cubicBezTo>
                    <a:pt x="13966" y="10008"/>
                    <a:pt x="13922" y="10111"/>
                    <a:pt x="13892" y="10199"/>
                  </a:cubicBezTo>
                  <a:cubicBezTo>
                    <a:pt x="13833" y="10347"/>
                    <a:pt x="13788" y="10465"/>
                    <a:pt x="13729" y="10569"/>
                  </a:cubicBezTo>
                  <a:cubicBezTo>
                    <a:pt x="13699" y="10628"/>
                    <a:pt x="13685" y="10672"/>
                    <a:pt x="13656" y="10717"/>
                  </a:cubicBezTo>
                  <a:cubicBezTo>
                    <a:pt x="13626" y="10761"/>
                    <a:pt x="13581" y="10806"/>
                    <a:pt x="13552" y="10835"/>
                  </a:cubicBezTo>
                  <a:cubicBezTo>
                    <a:pt x="13508" y="10895"/>
                    <a:pt x="13433" y="10954"/>
                    <a:pt x="13360" y="11013"/>
                  </a:cubicBezTo>
                  <a:cubicBezTo>
                    <a:pt x="13271" y="11086"/>
                    <a:pt x="13183" y="11175"/>
                    <a:pt x="13079" y="11279"/>
                  </a:cubicBezTo>
                  <a:cubicBezTo>
                    <a:pt x="12960" y="11382"/>
                    <a:pt x="12872" y="11486"/>
                    <a:pt x="12798" y="11604"/>
                  </a:cubicBezTo>
                  <a:cubicBezTo>
                    <a:pt x="12739" y="11677"/>
                    <a:pt x="12680" y="11752"/>
                    <a:pt x="12635" y="11825"/>
                  </a:cubicBezTo>
                  <a:cubicBezTo>
                    <a:pt x="12562" y="11929"/>
                    <a:pt x="12487" y="12032"/>
                    <a:pt x="12428" y="12107"/>
                  </a:cubicBezTo>
                  <a:cubicBezTo>
                    <a:pt x="12399" y="12136"/>
                    <a:pt x="12369" y="12180"/>
                    <a:pt x="12340" y="12209"/>
                  </a:cubicBezTo>
                  <a:cubicBezTo>
                    <a:pt x="12310" y="12239"/>
                    <a:pt x="12280" y="12254"/>
                    <a:pt x="12251" y="12284"/>
                  </a:cubicBezTo>
                  <a:cubicBezTo>
                    <a:pt x="12178" y="12328"/>
                    <a:pt x="12103" y="12373"/>
                    <a:pt x="12000" y="12402"/>
                  </a:cubicBezTo>
                  <a:cubicBezTo>
                    <a:pt x="11912" y="12416"/>
                    <a:pt x="11793" y="12432"/>
                    <a:pt x="11689" y="12432"/>
                  </a:cubicBezTo>
                  <a:cubicBezTo>
                    <a:pt x="11586" y="12432"/>
                    <a:pt x="11468" y="12432"/>
                    <a:pt x="11364" y="12402"/>
                  </a:cubicBezTo>
                  <a:cubicBezTo>
                    <a:pt x="11246" y="12373"/>
                    <a:pt x="11098" y="12343"/>
                    <a:pt x="10966" y="12284"/>
                  </a:cubicBezTo>
                  <a:cubicBezTo>
                    <a:pt x="10906" y="12269"/>
                    <a:pt x="10847" y="12239"/>
                    <a:pt x="10788" y="12209"/>
                  </a:cubicBezTo>
                  <a:cubicBezTo>
                    <a:pt x="10758" y="12202"/>
                    <a:pt x="10732" y="12191"/>
                    <a:pt x="10708" y="12178"/>
                  </a:cubicBezTo>
                  <a:lnTo>
                    <a:pt x="10708" y="12178"/>
                  </a:lnTo>
                  <a:cubicBezTo>
                    <a:pt x="10958" y="11653"/>
                    <a:pt x="11295" y="11170"/>
                    <a:pt x="11705" y="10747"/>
                  </a:cubicBezTo>
                  <a:cubicBezTo>
                    <a:pt x="11807" y="10628"/>
                    <a:pt x="11941" y="10524"/>
                    <a:pt x="12059" y="10392"/>
                  </a:cubicBezTo>
                  <a:cubicBezTo>
                    <a:pt x="12192" y="10244"/>
                    <a:pt x="12325" y="10096"/>
                    <a:pt x="12444" y="9919"/>
                  </a:cubicBezTo>
                  <a:cubicBezTo>
                    <a:pt x="12517" y="9815"/>
                    <a:pt x="12562" y="9712"/>
                    <a:pt x="12621" y="9623"/>
                  </a:cubicBezTo>
                  <a:cubicBezTo>
                    <a:pt x="12651" y="9564"/>
                    <a:pt x="12680" y="9490"/>
                    <a:pt x="12710" y="9431"/>
                  </a:cubicBezTo>
                  <a:cubicBezTo>
                    <a:pt x="12769" y="9357"/>
                    <a:pt x="12798" y="9283"/>
                    <a:pt x="12842" y="9224"/>
                  </a:cubicBezTo>
                  <a:cubicBezTo>
                    <a:pt x="12858" y="9194"/>
                    <a:pt x="12887" y="9165"/>
                    <a:pt x="12901" y="9150"/>
                  </a:cubicBezTo>
                  <a:lnTo>
                    <a:pt x="12946" y="9105"/>
                  </a:lnTo>
                  <a:cubicBezTo>
                    <a:pt x="12976" y="9076"/>
                    <a:pt x="13020" y="9062"/>
                    <a:pt x="13064" y="9032"/>
                  </a:cubicBezTo>
                  <a:cubicBezTo>
                    <a:pt x="13108" y="9017"/>
                    <a:pt x="13153" y="8987"/>
                    <a:pt x="13212" y="8973"/>
                  </a:cubicBezTo>
                  <a:cubicBezTo>
                    <a:pt x="13286" y="8943"/>
                    <a:pt x="13374" y="8898"/>
                    <a:pt x="13493" y="8855"/>
                  </a:cubicBezTo>
                  <a:cubicBezTo>
                    <a:pt x="13597" y="8796"/>
                    <a:pt x="13715" y="8736"/>
                    <a:pt x="13833" y="8662"/>
                  </a:cubicBezTo>
                  <a:cubicBezTo>
                    <a:pt x="14010" y="8514"/>
                    <a:pt x="14188" y="8366"/>
                    <a:pt x="14336" y="8204"/>
                  </a:cubicBezTo>
                  <a:cubicBezTo>
                    <a:pt x="14464" y="8076"/>
                    <a:pt x="14584" y="7942"/>
                    <a:pt x="14698" y="7807"/>
                  </a:cubicBezTo>
                  <a:close/>
                  <a:moveTo>
                    <a:pt x="2777" y="11648"/>
                  </a:moveTo>
                  <a:cubicBezTo>
                    <a:pt x="2821" y="11648"/>
                    <a:pt x="2880" y="11663"/>
                    <a:pt x="2954" y="11677"/>
                  </a:cubicBezTo>
                  <a:cubicBezTo>
                    <a:pt x="2998" y="11693"/>
                    <a:pt x="3057" y="11707"/>
                    <a:pt x="3132" y="11736"/>
                  </a:cubicBezTo>
                  <a:cubicBezTo>
                    <a:pt x="3234" y="11766"/>
                    <a:pt x="3338" y="11811"/>
                    <a:pt x="3471" y="11855"/>
                  </a:cubicBezTo>
                  <a:cubicBezTo>
                    <a:pt x="3589" y="11884"/>
                    <a:pt x="3737" y="11929"/>
                    <a:pt x="3900" y="11943"/>
                  </a:cubicBezTo>
                  <a:cubicBezTo>
                    <a:pt x="3989" y="11959"/>
                    <a:pt x="4062" y="11959"/>
                    <a:pt x="4151" y="11959"/>
                  </a:cubicBezTo>
                  <a:cubicBezTo>
                    <a:pt x="4255" y="11959"/>
                    <a:pt x="4344" y="11959"/>
                    <a:pt x="4446" y="11943"/>
                  </a:cubicBezTo>
                  <a:cubicBezTo>
                    <a:pt x="4580" y="11929"/>
                    <a:pt x="4713" y="11900"/>
                    <a:pt x="4831" y="11884"/>
                  </a:cubicBezTo>
                  <a:cubicBezTo>
                    <a:pt x="4949" y="11855"/>
                    <a:pt x="5067" y="11825"/>
                    <a:pt x="5156" y="11811"/>
                  </a:cubicBezTo>
                  <a:lnTo>
                    <a:pt x="5171" y="11811"/>
                  </a:lnTo>
                  <a:cubicBezTo>
                    <a:pt x="5260" y="11796"/>
                    <a:pt x="5333" y="11796"/>
                    <a:pt x="5392" y="11796"/>
                  </a:cubicBezTo>
                  <a:cubicBezTo>
                    <a:pt x="5452" y="11796"/>
                    <a:pt x="5497" y="11796"/>
                    <a:pt x="5540" y="11811"/>
                  </a:cubicBezTo>
                  <a:cubicBezTo>
                    <a:pt x="5570" y="11811"/>
                    <a:pt x="5599" y="11825"/>
                    <a:pt x="5629" y="11825"/>
                  </a:cubicBezTo>
                  <a:cubicBezTo>
                    <a:pt x="5674" y="11855"/>
                    <a:pt x="5718" y="11870"/>
                    <a:pt x="5777" y="11914"/>
                  </a:cubicBezTo>
                  <a:cubicBezTo>
                    <a:pt x="5836" y="11959"/>
                    <a:pt x="5895" y="12003"/>
                    <a:pt x="5969" y="12077"/>
                  </a:cubicBezTo>
                  <a:cubicBezTo>
                    <a:pt x="6013" y="12107"/>
                    <a:pt x="6058" y="12166"/>
                    <a:pt x="6102" y="12225"/>
                  </a:cubicBezTo>
                  <a:lnTo>
                    <a:pt x="6236" y="12357"/>
                  </a:lnTo>
                  <a:cubicBezTo>
                    <a:pt x="6309" y="12432"/>
                    <a:pt x="6383" y="12520"/>
                    <a:pt x="6486" y="12594"/>
                  </a:cubicBezTo>
                  <a:cubicBezTo>
                    <a:pt x="6575" y="12682"/>
                    <a:pt x="6693" y="12757"/>
                    <a:pt x="6827" y="12816"/>
                  </a:cubicBezTo>
                  <a:cubicBezTo>
                    <a:pt x="6915" y="12860"/>
                    <a:pt x="7018" y="12889"/>
                    <a:pt x="7093" y="12919"/>
                  </a:cubicBezTo>
                  <a:cubicBezTo>
                    <a:pt x="7225" y="12949"/>
                    <a:pt x="7329" y="12978"/>
                    <a:pt x="7403" y="12993"/>
                  </a:cubicBezTo>
                  <a:cubicBezTo>
                    <a:pt x="7448" y="12993"/>
                    <a:pt x="7491" y="13008"/>
                    <a:pt x="7521" y="13008"/>
                  </a:cubicBezTo>
                  <a:cubicBezTo>
                    <a:pt x="7550" y="13023"/>
                    <a:pt x="7566" y="13037"/>
                    <a:pt x="7595" y="13037"/>
                  </a:cubicBezTo>
                  <a:cubicBezTo>
                    <a:pt x="7639" y="13053"/>
                    <a:pt x="7684" y="13082"/>
                    <a:pt x="7743" y="13126"/>
                  </a:cubicBezTo>
                  <a:cubicBezTo>
                    <a:pt x="7773" y="13171"/>
                    <a:pt x="7802" y="13215"/>
                    <a:pt x="7846" y="13260"/>
                  </a:cubicBezTo>
                  <a:cubicBezTo>
                    <a:pt x="7891" y="13333"/>
                    <a:pt x="7950" y="13422"/>
                    <a:pt x="7980" y="13526"/>
                  </a:cubicBezTo>
                  <a:cubicBezTo>
                    <a:pt x="8023" y="13644"/>
                    <a:pt x="8053" y="13762"/>
                    <a:pt x="8083" y="13865"/>
                  </a:cubicBezTo>
                  <a:lnTo>
                    <a:pt x="8083" y="13895"/>
                  </a:lnTo>
                  <a:cubicBezTo>
                    <a:pt x="8083" y="13924"/>
                    <a:pt x="8098" y="13954"/>
                    <a:pt x="8098" y="13999"/>
                  </a:cubicBezTo>
                  <a:cubicBezTo>
                    <a:pt x="8112" y="14072"/>
                    <a:pt x="8112" y="14176"/>
                    <a:pt x="8128" y="14279"/>
                  </a:cubicBezTo>
                  <a:cubicBezTo>
                    <a:pt x="8142" y="14442"/>
                    <a:pt x="8142" y="14619"/>
                    <a:pt x="8157" y="14781"/>
                  </a:cubicBezTo>
                  <a:cubicBezTo>
                    <a:pt x="8158" y="14795"/>
                    <a:pt x="8159" y="14808"/>
                    <a:pt x="8160" y="14822"/>
                  </a:cubicBezTo>
                  <a:lnTo>
                    <a:pt x="8160" y="14822"/>
                  </a:lnTo>
                  <a:cubicBezTo>
                    <a:pt x="8035" y="14828"/>
                    <a:pt x="7898" y="14834"/>
                    <a:pt x="7757" y="14841"/>
                  </a:cubicBezTo>
                  <a:cubicBezTo>
                    <a:pt x="7595" y="14856"/>
                    <a:pt x="7432" y="14856"/>
                    <a:pt x="7284" y="14856"/>
                  </a:cubicBezTo>
                  <a:cubicBezTo>
                    <a:pt x="7137" y="14870"/>
                    <a:pt x="7004" y="14870"/>
                    <a:pt x="6900" y="14870"/>
                  </a:cubicBezTo>
                  <a:lnTo>
                    <a:pt x="6811" y="14870"/>
                  </a:lnTo>
                  <a:cubicBezTo>
                    <a:pt x="6723" y="14870"/>
                    <a:pt x="6634" y="14856"/>
                    <a:pt x="6545" y="14856"/>
                  </a:cubicBezTo>
                  <a:cubicBezTo>
                    <a:pt x="6486" y="14841"/>
                    <a:pt x="6427" y="14826"/>
                    <a:pt x="6383" y="14811"/>
                  </a:cubicBezTo>
                  <a:cubicBezTo>
                    <a:pt x="6354" y="14797"/>
                    <a:pt x="6324" y="14797"/>
                    <a:pt x="6295" y="14781"/>
                  </a:cubicBezTo>
                  <a:cubicBezTo>
                    <a:pt x="6279" y="14767"/>
                    <a:pt x="6265" y="14767"/>
                    <a:pt x="6250" y="14752"/>
                  </a:cubicBezTo>
                  <a:cubicBezTo>
                    <a:pt x="6236" y="14752"/>
                    <a:pt x="6236" y="14738"/>
                    <a:pt x="6236" y="14738"/>
                  </a:cubicBezTo>
                  <a:lnTo>
                    <a:pt x="6220" y="14738"/>
                  </a:lnTo>
                  <a:lnTo>
                    <a:pt x="6220" y="14708"/>
                  </a:lnTo>
                  <a:cubicBezTo>
                    <a:pt x="6206" y="14679"/>
                    <a:pt x="6206" y="14619"/>
                    <a:pt x="6176" y="14560"/>
                  </a:cubicBezTo>
                  <a:cubicBezTo>
                    <a:pt x="6161" y="14531"/>
                    <a:pt x="6161" y="14486"/>
                    <a:pt x="6131" y="14442"/>
                  </a:cubicBezTo>
                  <a:cubicBezTo>
                    <a:pt x="6117" y="14397"/>
                    <a:pt x="6088" y="14353"/>
                    <a:pt x="6058" y="14308"/>
                  </a:cubicBezTo>
                  <a:cubicBezTo>
                    <a:pt x="6029" y="14249"/>
                    <a:pt x="5984" y="14206"/>
                    <a:pt x="5940" y="14161"/>
                  </a:cubicBezTo>
                  <a:cubicBezTo>
                    <a:pt x="5881" y="14101"/>
                    <a:pt x="5822" y="14058"/>
                    <a:pt x="5763" y="14028"/>
                  </a:cubicBezTo>
                  <a:cubicBezTo>
                    <a:pt x="5718" y="13999"/>
                    <a:pt x="5674" y="13969"/>
                    <a:pt x="5644" y="13954"/>
                  </a:cubicBezTo>
                  <a:cubicBezTo>
                    <a:pt x="5378" y="13806"/>
                    <a:pt x="5083" y="13658"/>
                    <a:pt x="4787" y="13510"/>
                  </a:cubicBezTo>
                  <a:cubicBezTo>
                    <a:pt x="4476" y="13378"/>
                    <a:pt x="4151" y="13244"/>
                    <a:pt x="3796" y="13171"/>
                  </a:cubicBezTo>
                  <a:cubicBezTo>
                    <a:pt x="3664" y="13141"/>
                    <a:pt x="3545" y="13126"/>
                    <a:pt x="3427" y="13112"/>
                  </a:cubicBezTo>
                  <a:cubicBezTo>
                    <a:pt x="3338" y="13096"/>
                    <a:pt x="3264" y="13082"/>
                    <a:pt x="3191" y="13067"/>
                  </a:cubicBezTo>
                  <a:cubicBezTo>
                    <a:pt x="3072" y="13037"/>
                    <a:pt x="2984" y="13023"/>
                    <a:pt x="2909" y="12993"/>
                  </a:cubicBezTo>
                  <a:cubicBezTo>
                    <a:pt x="2865" y="12978"/>
                    <a:pt x="2836" y="12964"/>
                    <a:pt x="2806" y="12934"/>
                  </a:cubicBezTo>
                  <a:cubicBezTo>
                    <a:pt x="2777" y="12919"/>
                    <a:pt x="2761" y="12905"/>
                    <a:pt x="2732" y="12889"/>
                  </a:cubicBezTo>
                  <a:cubicBezTo>
                    <a:pt x="2718" y="12875"/>
                    <a:pt x="2702" y="12846"/>
                    <a:pt x="2673" y="12816"/>
                  </a:cubicBezTo>
                  <a:cubicBezTo>
                    <a:pt x="2643" y="12771"/>
                    <a:pt x="2599" y="12712"/>
                    <a:pt x="2554" y="12639"/>
                  </a:cubicBezTo>
                  <a:cubicBezTo>
                    <a:pt x="2495" y="12564"/>
                    <a:pt x="2452" y="12476"/>
                    <a:pt x="2377" y="12387"/>
                  </a:cubicBezTo>
                  <a:cubicBezTo>
                    <a:pt x="2288" y="12254"/>
                    <a:pt x="2186" y="12136"/>
                    <a:pt x="2067" y="12003"/>
                  </a:cubicBezTo>
                  <a:cubicBezTo>
                    <a:pt x="2024" y="11969"/>
                    <a:pt x="1987" y="11935"/>
                    <a:pt x="1948" y="11901"/>
                  </a:cubicBezTo>
                  <a:lnTo>
                    <a:pt x="1948" y="11901"/>
                  </a:lnTo>
                  <a:cubicBezTo>
                    <a:pt x="2037" y="11865"/>
                    <a:pt x="2126" y="11830"/>
                    <a:pt x="2215" y="11796"/>
                  </a:cubicBezTo>
                  <a:cubicBezTo>
                    <a:pt x="2333" y="11752"/>
                    <a:pt x="2436" y="11707"/>
                    <a:pt x="2525" y="11693"/>
                  </a:cubicBezTo>
                  <a:cubicBezTo>
                    <a:pt x="2570" y="11677"/>
                    <a:pt x="2614" y="11663"/>
                    <a:pt x="2643" y="11663"/>
                  </a:cubicBezTo>
                  <a:cubicBezTo>
                    <a:pt x="2688" y="11648"/>
                    <a:pt x="2718" y="11648"/>
                    <a:pt x="2761" y="11648"/>
                  </a:cubicBezTo>
                  <a:close/>
                  <a:moveTo>
                    <a:pt x="12651" y="0"/>
                  </a:moveTo>
                  <a:cubicBezTo>
                    <a:pt x="12576" y="0"/>
                    <a:pt x="12487" y="16"/>
                    <a:pt x="12414" y="45"/>
                  </a:cubicBezTo>
                  <a:cubicBezTo>
                    <a:pt x="12369" y="59"/>
                    <a:pt x="12310" y="75"/>
                    <a:pt x="12280" y="104"/>
                  </a:cubicBezTo>
                  <a:cubicBezTo>
                    <a:pt x="12237" y="134"/>
                    <a:pt x="12207" y="148"/>
                    <a:pt x="12178" y="178"/>
                  </a:cubicBezTo>
                  <a:cubicBezTo>
                    <a:pt x="12118" y="223"/>
                    <a:pt x="12089" y="266"/>
                    <a:pt x="12059" y="311"/>
                  </a:cubicBezTo>
                  <a:cubicBezTo>
                    <a:pt x="12014" y="370"/>
                    <a:pt x="11985" y="429"/>
                    <a:pt x="11955" y="473"/>
                  </a:cubicBezTo>
                  <a:cubicBezTo>
                    <a:pt x="11941" y="518"/>
                    <a:pt x="11926" y="548"/>
                    <a:pt x="11912" y="577"/>
                  </a:cubicBezTo>
                  <a:cubicBezTo>
                    <a:pt x="11837" y="755"/>
                    <a:pt x="11719" y="932"/>
                    <a:pt x="11571" y="1050"/>
                  </a:cubicBezTo>
                  <a:cubicBezTo>
                    <a:pt x="11541" y="1080"/>
                    <a:pt x="11512" y="1109"/>
                    <a:pt x="11468" y="1139"/>
                  </a:cubicBezTo>
                  <a:cubicBezTo>
                    <a:pt x="11409" y="1198"/>
                    <a:pt x="11334" y="1257"/>
                    <a:pt x="11261" y="1316"/>
                  </a:cubicBezTo>
                  <a:cubicBezTo>
                    <a:pt x="11187" y="1390"/>
                    <a:pt x="11098" y="1478"/>
                    <a:pt x="11009" y="1597"/>
                  </a:cubicBezTo>
                  <a:cubicBezTo>
                    <a:pt x="10966" y="1656"/>
                    <a:pt x="10921" y="1730"/>
                    <a:pt x="10891" y="1804"/>
                  </a:cubicBezTo>
                  <a:cubicBezTo>
                    <a:pt x="10832" y="1922"/>
                    <a:pt x="10788" y="2055"/>
                    <a:pt x="10773" y="2174"/>
                  </a:cubicBezTo>
                  <a:cubicBezTo>
                    <a:pt x="10729" y="2351"/>
                    <a:pt x="10714" y="2513"/>
                    <a:pt x="10699" y="2661"/>
                  </a:cubicBezTo>
                  <a:cubicBezTo>
                    <a:pt x="10699" y="2809"/>
                    <a:pt x="10684" y="2942"/>
                    <a:pt x="10684" y="3045"/>
                  </a:cubicBezTo>
                  <a:cubicBezTo>
                    <a:pt x="10655" y="3267"/>
                    <a:pt x="10611" y="3474"/>
                    <a:pt x="10536" y="3711"/>
                  </a:cubicBezTo>
                  <a:cubicBezTo>
                    <a:pt x="10449" y="3929"/>
                    <a:pt x="10362" y="4176"/>
                    <a:pt x="10261" y="4410"/>
                  </a:cubicBezTo>
                  <a:lnTo>
                    <a:pt x="10261" y="4410"/>
                  </a:lnTo>
                  <a:cubicBezTo>
                    <a:pt x="10232" y="4423"/>
                    <a:pt x="10191" y="4438"/>
                    <a:pt x="10138" y="4464"/>
                  </a:cubicBezTo>
                  <a:cubicBezTo>
                    <a:pt x="10063" y="4509"/>
                    <a:pt x="10004" y="4553"/>
                    <a:pt x="9945" y="4598"/>
                  </a:cubicBezTo>
                  <a:cubicBezTo>
                    <a:pt x="9919" y="4616"/>
                    <a:pt x="9894" y="4637"/>
                    <a:pt x="9869" y="4659"/>
                  </a:cubicBezTo>
                  <a:lnTo>
                    <a:pt x="9869" y="4659"/>
                  </a:lnTo>
                  <a:cubicBezTo>
                    <a:pt x="9871" y="4624"/>
                    <a:pt x="9872" y="4589"/>
                    <a:pt x="9872" y="4553"/>
                  </a:cubicBezTo>
                  <a:cubicBezTo>
                    <a:pt x="9872" y="4405"/>
                    <a:pt x="9856" y="4243"/>
                    <a:pt x="9827" y="4095"/>
                  </a:cubicBezTo>
                  <a:cubicBezTo>
                    <a:pt x="9797" y="3947"/>
                    <a:pt x="9738" y="3784"/>
                    <a:pt x="9665" y="3636"/>
                  </a:cubicBezTo>
                  <a:cubicBezTo>
                    <a:pt x="9590" y="3489"/>
                    <a:pt x="9487" y="3370"/>
                    <a:pt x="9399" y="3252"/>
                  </a:cubicBezTo>
                  <a:cubicBezTo>
                    <a:pt x="9324" y="3163"/>
                    <a:pt x="9251" y="3090"/>
                    <a:pt x="9192" y="3031"/>
                  </a:cubicBezTo>
                  <a:cubicBezTo>
                    <a:pt x="9074" y="2927"/>
                    <a:pt x="8985" y="2838"/>
                    <a:pt x="8896" y="2750"/>
                  </a:cubicBezTo>
                  <a:cubicBezTo>
                    <a:pt x="8807" y="2676"/>
                    <a:pt x="8748" y="2588"/>
                    <a:pt x="8689" y="2528"/>
                  </a:cubicBezTo>
                  <a:cubicBezTo>
                    <a:pt x="8644" y="2469"/>
                    <a:pt x="8585" y="2381"/>
                    <a:pt x="8526" y="2292"/>
                  </a:cubicBezTo>
                  <a:cubicBezTo>
                    <a:pt x="8467" y="2188"/>
                    <a:pt x="8408" y="2085"/>
                    <a:pt x="8305" y="1967"/>
                  </a:cubicBezTo>
                  <a:cubicBezTo>
                    <a:pt x="8171" y="1789"/>
                    <a:pt x="8023" y="1656"/>
                    <a:pt x="7876" y="1537"/>
                  </a:cubicBezTo>
                  <a:cubicBezTo>
                    <a:pt x="7728" y="1435"/>
                    <a:pt x="7580" y="1331"/>
                    <a:pt x="7462" y="1242"/>
                  </a:cubicBezTo>
                  <a:cubicBezTo>
                    <a:pt x="7344" y="1169"/>
                    <a:pt x="7225" y="1080"/>
                    <a:pt x="7093" y="976"/>
                  </a:cubicBezTo>
                  <a:cubicBezTo>
                    <a:pt x="6989" y="902"/>
                    <a:pt x="6886" y="828"/>
                    <a:pt x="6768" y="739"/>
                  </a:cubicBezTo>
                  <a:cubicBezTo>
                    <a:pt x="6604" y="621"/>
                    <a:pt x="6413" y="503"/>
                    <a:pt x="6206" y="414"/>
                  </a:cubicBezTo>
                  <a:cubicBezTo>
                    <a:pt x="6102" y="370"/>
                    <a:pt x="5999" y="325"/>
                    <a:pt x="5881" y="282"/>
                  </a:cubicBezTo>
                  <a:cubicBezTo>
                    <a:pt x="5763" y="252"/>
                    <a:pt x="5629" y="223"/>
                    <a:pt x="5511" y="223"/>
                  </a:cubicBezTo>
                  <a:cubicBezTo>
                    <a:pt x="5467" y="223"/>
                    <a:pt x="5408" y="207"/>
                    <a:pt x="5333" y="193"/>
                  </a:cubicBezTo>
                  <a:cubicBezTo>
                    <a:pt x="5260" y="178"/>
                    <a:pt x="5171" y="148"/>
                    <a:pt x="5067" y="134"/>
                  </a:cubicBezTo>
                  <a:cubicBezTo>
                    <a:pt x="4935" y="104"/>
                    <a:pt x="4801" y="104"/>
                    <a:pt x="4683" y="104"/>
                  </a:cubicBezTo>
                  <a:cubicBezTo>
                    <a:pt x="4535" y="104"/>
                    <a:pt x="4417" y="118"/>
                    <a:pt x="4284" y="118"/>
                  </a:cubicBezTo>
                  <a:cubicBezTo>
                    <a:pt x="4166" y="134"/>
                    <a:pt x="4048" y="163"/>
                    <a:pt x="3944" y="178"/>
                  </a:cubicBezTo>
                  <a:cubicBezTo>
                    <a:pt x="3900" y="178"/>
                    <a:pt x="3855" y="193"/>
                    <a:pt x="3811" y="207"/>
                  </a:cubicBezTo>
                  <a:cubicBezTo>
                    <a:pt x="3782" y="207"/>
                    <a:pt x="3737" y="237"/>
                    <a:pt x="3707" y="252"/>
                  </a:cubicBezTo>
                  <a:cubicBezTo>
                    <a:pt x="3634" y="282"/>
                    <a:pt x="3575" y="341"/>
                    <a:pt x="3516" y="385"/>
                  </a:cubicBezTo>
                  <a:lnTo>
                    <a:pt x="3427" y="518"/>
                  </a:lnTo>
                  <a:cubicBezTo>
                    <a:pt x="3382" y="591"/>
                    <a:pt x="3368" y="666"/>
                    <a:pt x="3353" y="725"/>
                  </a:cubicBezTo>
                  <a:cubicBezTo>
                    <a:pt x="3338" y="784"/>
                    <a:pt x="3338" y="843"/>
                    <a:pt x="3338" y="887"/>
                  </a:cubicBezTo>
                  <a:cubicBezTo>
                    <a:pt x="3338" y="976"/>
                    <a:pt x="3338" y="1035"/>
                    <a:pt x="3353" y="1094"/>
                  </a:cubicBezTo>
                  <a:cubicBezTo>
                    <a:pt x="3368" y="1153"/>
                    <a:pt x="3382" y="1198"/>
                    <a:pt x="3398" y="1257"/>
                  </a:cubicBezTo>
                  <a:lnTo>
                    <a:pt x="3486" y="1478"/>
                  </a:lnTo>
                  <a:cubicBezTo>
                    <a:pt x="3530" y="1597"/>
                    <a:pt x="3589" y="1685"/>
                    <a:pt x="3634" y="1774"/>
                  </a:cubicBezTo>
                  <a:cubicBezTo>
                    <a:pt x="3664" y="1819"/>
                    <a:pt x="3693" y="1848"/>
                    <a:pt x="3723" y="1892"/>
                  </a:cubicBezTo>
                  <a:cubicBezTo>
                    <a:pt x="3723" y="1908"/>
                    <a:pt x="3737" y="1922"/>
                    <a:pt x="3752" y="1937"/>
                  </a:cubicBezTo>
                  <a:cubicBezTo>
                    <a:pt x="3767" y="1951"/>
                    <a:pt x="3782" y="1981"/>
                    <a:pt x="3796" y="1996"/>
                  </a:cubicBezTo>
                  <a:lnTo>
                    <a:pt x="3989" y="2188"/>
                  </a:lnTo>
                  <a:lnTo>
                    <a:pt x="4210" y="2410"/>
                  </a:lnTo>
                  <a:cubicBezTo>
                    <a:pt x="4240" y="2454"/>
                    <a:pt x="4255" y="2483"/>
                    <a:pt x="4284" y="2499"/>
                  </a:cubicBezTo>
                  <a:lnTo>
                    <a:pt x="4328" y="2588"/>
                  </a:lnTo>
                  <a:cubicBezTo>
                    <a:pt x="4344" y="2617"/>
                    <a:pt x="4358" y="2661"/>
                    <a:pt x="4387" y="2720"/>
                  </a:cubicBezTo>
                  <a:cubicBezTo>
                    <a:pt x="4403" y="2765"/>
                    <a:pt x="4403" y="2824"/>
                    <a:pt x="4417" y="2883"/>
                  </a:cubicBezTo>
                  <a:cubicBezTo>
                    <a:pt x="4446" y="2972"/>
                    <a:pt x="4476" y="3075"/>
                    <a:pt x="4506" y="3193"/>
                  </a:cubicBezTo>
                  <a:cubicBezTo>
                    <a:pt x="4551" y="3297"/>
                    <a:pt x="4594" y="3429"/>
                    <a:pt x="4669" y="3563"/>
                  </a:cubicBezTo>
                  <a:cubicBezTo>
                    <a:pt x="4742" y="3696"/>
                    <a:pt x="4831" y="3800"/>
                    <a:pt x="4935" y="3902"/>
                  </a:cubicBezTo>
                  <a:cubicBezTo>
                    <a:pt x="4994" y="3962"/>
                    <a:pt x="5067" y="4021"/>
                    <a:pt x="5126" y="4080"/>
                  </a:cubicBezTo>
                  <a:cubicBezTo>
                    <a:pt x="5230" y="4154"/>
                    <a:pt x="5333" y="4228"/>
                    <a:pt x="5408" y="4287"/>
                  </a:cubicBezTo>
                  <a:cubicBezTo>
                    <a:pt x="5497" y="4346"/>
                    <a:pt x="5570" y="4405"/>
                    <a:pt x="5629" y="4450"/>
                  </a:cubicBezTo>
                  <a:cubicBezTo>
                    <a:pt x="5703" y="4539"/>
                    <a:pt x="5792" y="4627"/>
                    <a:pt x="5895" y="4746"/>
                  </a:cubicBezTo>
                  <a:cubicBezTo>
                    <a:pt x="5984" y="4864"/>
                    <a:pt x="6072" y="5012"/>
                    <a:pt x="6191" y="5144"/>
                  </a:cubicBezTo>
                  <a:cubicBezTo>
                    <a:pt x="6620" y="5706"/>
                    <a:pt x="7152" y="6208"/>
                    <a:pt x="7757" y="6608"/>
                  </a:cubicBezTo>
                  <a:cubicBezTo>
                    <a:pt x="7802" y="6641"/>
                    <a:pt x="7847" y="6666"/>
                    <a:pt x="7892" y="6696"/>
                  </a:cubicBezTo>
                  <a:lnTo>
                    <a:pt x="7892" y="6696"/>
                  </a:lnTo>
                  <a:cubicBezTo>
                    <a:pt x="8031" y="7032"/>
                    <a:pt x="8169" y="7414"/>
                    <a:pt x="8296" y="7838"/>
                  </a:cubicBezTo>
                  <a:lnTo>
                    <a:pt x="8296" y="7838"/>
                  </a:lnTo>
                  <a:cubicBezTo>
                    <a:pt x="8240" y="7768"/>
                    <a:pt x="8184" y="7698"/>
                    <a:pt x="8142" y="7627"/>
                  </a:cubicBezTo>
                  <a:cubicBezTo>
                    <a:pt x="8098" y="7568"/>
                    <a:pt x="8053" y="7509"/>
                    <a:pt x="8009" y="7465"/>
                  </a:cubicBezTo>
                  <a:lnTo>
                    <a:pt x="7743" y="7154"/>
                  </a:lnTo>
                  <a:cubicBezTo>
                    <a:pt x="7595" y="6992"/>
                    <a:pt x="7448" y="6845"/>
                    <a:pt x="7255" y="6697"/>
                  </a:cubicBezTo>
                  <a:cubicBezTo>
                    <a:pt x="7152" y="6622"/>
                    <a:pt x="7048" y="6563"/>
                    <a:pt x="6945" y="6504"/>
                  </a:cubicBezTo>
                  <a:cubicBezTo>
                    <a:pt x="6827" y="6445"/>
                    <a:pt x="6709" y="6386"/>
                    <a:pt x="6575" y="6356"/>
                  </a:cubicBezTo>
                  <a:cubicBezTo>
                    <a:pt x="6442" y="6327"/>
                    <a:pt x="6324" y="6312"/>
                    <a:pt x="6206" y="6297"/>
                  </a:cubicBezTo>
                  <a:cubicBezTo>
                    <a:pt x="6088" y="6283"/>
                    <a:pt x="5969" y="6283"/>
                    <a:pt x="5865" y="6283"/>
                  </a:cubicBezTo>
                  <a:lnTo>
                    <a:pt x="5408" y="6283"/>
                  </a:lnTo>
                  <a:cubicBezTo>
                    <a:pt x="5363" y="6283"/>
                    <a:pt x="5319" y="6267"/>
                    <a:pt x="5290" y="6267"/>
                  </a:cubicBezTo>
                  <a:cubicBezTo>
                    <a:pt x="5230" y="6253"/>
                    <a:pt x="5201" y="6253"/>
                    <a:pt x="5171" y="6238"/>
                  </a:cubicBezTo>
                  <a:cubicBezTo>
                    <a:pt x="5142" y="6224"/>
                    <a:pt x="5126" y="6208"/>
                    <a:pt x="5097" y="6194"/>
                  </a:cubicBezTo>
                  <a:cubicBezTo>
                    <a:pt x="5097" y="6179"/>
                    <a:pt x="5067" y="6165"/>
                    <a:pt x="5053" y="6135"/>
                  </a:cubicBezTo>
                  <a:cubicBezTo>
                    <a:pt x="5038" y="6105"/>
                    <a:pt x="5008" y="6076"/>
                    <a:pt x="4994" y="6046"/>
                  </a:cubicBezTo>
                  <a:cubicBezTo>
                    <a:pt x="4949" y="6001"/>
                    <a:pt x="4905" y="5928"/>
                    <a:pt x="4846" y="5869"/>
                  </a:cubicBezTo>
                  <a:cubicBezTo>
                    <a:pt x="4817" y="5824"/>
                    <a:pt x="4787" y="5794"/>
                    <a:pt x="4757" y="5751"/>
                  </a:cubicBezTo>
                  <a:cubicBezTo>
                    <a:pt x="4713" y="5721"/>
                    <a:pt x="4669" y="5676"/>
                    <a:pt x="4624" y="5647"/>
                  </a:cubicBezTo>
                  <a:cubicBezTo>
                    <a:pt x="4506" y="5558"/>
                    <a:pt x="4373" y="5485"/>
                    <a:pt x="4240" y="5440"/>
                  </a:cubicBezTo>
                  <a:cubicBezTo>
                    <a:pt x="4107" y="5410"/>
                    <a:pt x="3973" y="5396"/>
                    <a:pt x="3855" y="5396"/>
                  </a:cubicBezTo>
                  <a:cubicBezTo>
                    <a:pt x="3737" y="5396"/>
                    <a:pt x="3634" y="5396"/>
                    <a:pt x="3530" y="5426"/>
                  </a:cubicBezTo>
                  <a:cubicBezTo>
                    <a:pt x="3382" y="5455"/>
                    <a:pt x="3234" y="5499"/>
                    <a:pt x="3116" y="5544"/>
                  </a:cubicBezTo>
                  <a:cubicBezTo>
                    <a:pt x="2984" y="5603"/>
                    <a:pt x="2865" y="5662"/>
                    <a:pt x="2761" y="5706"/>
                  </a:cubicBezTo>
                  <a:cubicBezTo>
                    <a:pt x="2170" y="6017"/>
                    <a:pt x="1579" y="6312"/>
                    <a:pt x="1003" y="6608"/>
                  </a:cubicBezTo>
                  <a:cubicBezTo>
                    <a:pt x="781" y="6726"/>
                    <a:pt x="662" y="6963"/>
                    <a:pt x="707" y="7184"/>
                  </a:cubicBezTo>
                  <a:cubicBezTo>
                    <a:pt x="722" y="7318"/>
                    <a:pt x="751" y="7420"/>
                    <a:pt x="796" y="7524"/>
                  </a:cubicBezTo>
                  <a:cubicBezTo>
                    <a:pt x="840" y="7613"/>
                    <a:pt x="885" y="7672"/>
                    <a:pt x="929" y="7746"/>
                  </a:cubicBezTo>
                  <a:cubicBezTo>
                    <a:pt x="988" y="7834"/>
                    <a:pt x="1076" y="7923"/>
                    <a:pt x="1151" y="7997"/>
                  </a:cubicBezTo>
                  <a:cubicBezTo>
                    <a:pt x="1240" y="8071"/>
                    <a:pt x="1313" y="8130"/>
                    <a:pt x="1402" y="8175"/>
                  </a:cubicBezTo>
                  <a:cubicBezTo>
                    <a:pt x="1549" y="8278"/>
                    <a:pt x="1683" y="8337"/>
                    <a:pt x="1815" y="8396"/>
                  </a:cubicBezTo>
                  <a:cubicBezTo>
                    <a:pt x="1934" y="8455"/>
                    <a:pt x="2038" y="8500"/>
                    <a:pt x="2111" y="8544"/>
                  </a:cubicBezTo>
                  <a:cubicBezTo>
                    <a:pt x="2229" y="8603"/>
                    <a:pt x="2363" y="8692"/>
                    <a:pt x="2495" y="8796"/>
                  </a:cubicBezTo>
                  <a:cubicBezTo>
                    <a:pt x="2584" y="8869"/>
                    <a:pt x="2688" y="8958"/>
                    <a:pt x="2806" y="9046"/>
                  </a:cubicBezTo>
                  <a:cubicBezTo>
                    <a:pt x="2968" y="9180"/>
                    <a:pt x="3146" y="9312"/>
                    <a:pt x="3368" y="9431"/>
                  </a:cubicBezTo>
                  <a:cubicBezTo>
                    <a:pt x="3471" y="9490"/>
                    <a:pt x="3589" y="9549"/>
                    <a:pt x="3707" y="9594"/>
                  </a:cubicBezTo>
                  <a:cubicBezTo>
                    <a:pt x="3826" y="9638"/>
                    <a:pt x="3959" y="9667"/>
                    <a:pt x="4107" y="9697"/>
                  </a:cubicBezTo>
                  <a:cubicBezTo>
                    <a:pt x="4225" y="9712"/>
                    <a:pt x="4344" y="9712"/>
                    <a:pt x="4446" y="9712"/>
                  </a:cubicBezTo>
                  <a:lnTo>
                    <a:pt x="5024" y="9712"/>
                  </a:lnTo>
                  <a:cubicBezTo>
                    <a:pt x="5083" y="9712"/>
                    <a:pt x="5112" y="9726"/>
                    <a:pt x="5142" y="9726"/>
                  </a:cubicBezTo>
                  <a:cubicBezTo>
                    <a:pt x="5156" y="9742"/>
                    <a:pt x="5171" y="9742"/>
                    <a:pt x="5171" y="9742"/>
                  </a:cubicBezTo>
                  <a:cubicBezTo>
                    <a:pt x="5186" y="9756"/>
                    <a:pt x="5201" y="9756"/>
                    <a:pt x="5201" y="9756"/>
                  </a:cubicBezTo>
                  <a:lnTo>
                    <a:pt x="5230" y="9785"/>
                  </a:lnTo>
                  <a:cubicBezTo>
                    <a:pt x="5245" y="9801"/>
                    <a:pt x="5274" y="9844"/>
                    <a:pt x="5304" y="9889"/>
                  </a:cubicBezTo>
                  <a:lnTo>
                    <a:pt x="5392" y="10022"/>
                  </a:lnTo>
                  <a:cubicBezTo>
                    <a:pt x="5437" y="10111"/>
                    <a:pt x="5481" y="10199"/>
                    <a:pt x="5556" y="10303"/>
                  </a:cubicBezTo>
                  <a:cubicBezTo>
                    <a:pt x="5599" y="10362"/>
                    <a:pt x="5629" y="10406"/>
                    <a:pt x="5674" y="10465"/>
                  </a:cubicBezTo>
                  <a:cubicBezTo>
                    <a:pt x="5733" y="10510"/>
                    <a:pt x="5777" y="10569"/>
                    <a:pt x="5836" y="10628"/>
                  </a:cubicBezTo>
                  <a:cubicBezTo>
                    <a:pt x="5925" y="10688"/>
                    <a:pt x="5999" y="10747"/>
                    <a:pt x="6088" y="10790"/>
                  </a:cubicBezTo>
                  <a:cubicBezTo>
                    <a:pt x="6220" y="10850"/>
                    <a:pt x="6354" y="10895"/>
                    <a:pt x="6486" y="10924"/>
                  </a:cubicBezTo>
                  <a:cubicBezTo>
                    <a:pt x="6620" y="10954"/>
                    <a:pt x="6738" y="10954"/>
                    <a:pt x="6856" y="10954"/>
                  </a:cubicBezTo>
                  <a:cubicBezTo>
                    <a:pt x="7048" y="10954"/>
                    <a:pt x="7211" y="10938"/>
                    <a:pt x="7373" y="10909"/>
                  </a:cubicBezTo>
                  <a:cubicBezTo>
                    <a:pt x="7448" y="10895"/>
                    <a:pt x="7507" y="10879"/>
                    <a:pt x="7580" y="10865"/>
                  </a:cubicBezTo>
                  <a:cubicBezTo>
                    <a:pt x="7698" y="10820"/>
                    <a:pt x="7817" y="10776"/>
                    <a:pt x="7950" y="10731"/>
                  </a:cubicBezTo>
                  <a:lnTo>
                    <a:pt x="8526" y="10510"/>
                  </a:lnTo>
                  <a:cubicBezTo>
                    <a:pt x="8581" y="10483"/>
                    <a:pt x="8635" y="10456"/>
                    <a:pt x="8686" y="10432"/>
                  </a:cubicBezTo>
                  <a:lnTo>
                    <a:pt x="8686" y="10432"/>
                  </a:lnTo>
                  <a:lnTo>
                    <a:pt x="8838" y="10541"/>
                  </a:lnTo>
                  <a:lnTo>
                    <a:pt x="8838" y="10541"/>
                  </a:lnTo>
                  <a:cubicBezTo>
                    <a:pt x="8910" y="11128"/>
                    <a:pt x="8955" y="11773"/>
                    <a:pt x="8955" y="12476"/>
                  </a:cubicBezTo>
                  <a:cubicBezTo>
                    <a:pt x="8955" y="12633"/>
                    <a:pt x="8953" y="12793"/>
                    <a:pt x="8948" y="12955"/>
                  </a:cubicBezTo>
                  <a:lnTo>
                    <a:pt x="8948" y="12955"/>
                  </a:lnTo>
                  <a:cubicBezTo>
                    <a:pt x="8932" y="12919"/>
                    <a:pt x="8915" y="12883"/>
                    <a:pt x="8896" y="12846"/>
                  </a:cubicBezTo>
                  <a:cubicBezTo>
                    <a:pt x="8807" y="12668"/>
                    <a:pt x="8689" y="12505"/>
                    <a:pt x="8541" y="12357"/>
                  </a:cubicBezTo>
                  <a:cubicBezTo>
                    <a:pt x="8467" y="12284"/>
                    <a:pt x="8394" y="12225"/>
                    <a:pt x="8305" y="12166"/>
                  </a:cubicBezTo>
                  <a:cubicBezTo>
                    <a:pt x="8216" y="12091"/>
                    <a:pt x="8112" y="12047"/>
                    <a:pt x="8009" y="12003"/>
                  </a:cubicBezTo>
                  <a:cubicBezTo>
                    <a:pt x="7921" y="11959"/>
                    <a:pt x="7832" y="11943"/>
                    <a:pt x="7743" y="11914"/>
                  </a:cubicBezTo>
                  <a:cubicBezTo>
                    <a:pt x="7625" y="11884"/>
                    <a:pt x="7536" y="11870"/>
                    <a:pt x="7462" y="11855"/>
                  </a:cubicBezTo>
                  <a:cubicBezTo>
                    <a:pt x="7418" y="11855"/>
                    <a:pt x="7388" y="11841"/>
                    <a:pt x="7359" y="11841"/>
                  </a:cubicBezTo>
                  <a:cubicBezTo>
                    <a:pt x="7329" y="11825"/>
                    <a:pt x="7314" y="11811"/>
                    <a:pt x="7300" y="11811"/>
                  </a:cubicBezTo>
                  <a:cubicBezTo>
                    <a:pt x="7270" y="11796"/>
                    <a:pt x="7241" y="11781"/>
                    <a:pt x="7211" y="11752"/>
                  </a:cubicBezTo>
                  <a:cubicBezTo>
                    <a:pt x="7182" y="11736"/>
                    <a:pt x="7152" y="11707"/>
                    <a:pt x="7122" y="11677"/>
                  </a:cubicBezTo>
                  <a:cubicBezTo>
                    <a:pt x="7077" y="11618"/>
                    <a:pt x="7018" y="11559"/>
                    <a:pt x="6959" y="11500"/>
                  </a:cubicBezTo>
                  <a:cubicBezTo>
                    <a:pt x="6900" y="11427"/>
                    <a:pt x="6827" y="11352"/>
                    <a:pt x="6738" y="11263"/>
                  </a:cubicBezTo>
                  <a:cubicBezTo>
                    <a:pt x="6649" y="11175"/>
                    <a:pt x="6561" y="11101"/>
                    <a:pt x="6457" y="11027"/>
                  </a:cubicBezTo>
                  <a:cubicBezTo>
                    <a:pt x="6383" y="10968"/>
                    <a:pt x="6309" y="10924"/>
                    <a:pt x="6220" y="10879"/>
                  </a:cubicBezTo>
                  <a:cubicBezTo>
                    <a:pt x="6102" y="10806"/>
                    <a:pt x="5969" y="10761"/>
                    <a:pt x="5822" y="10717"/>
                  </a:cubicBezTo>
                  <a:cubicBezTo>
                    <a:pt x="5688" y="10688"/>
                    <a:pt x="5540" y="10672"/>
                    <a:pt x="5392" y="10672"/>
                  </a:cubicBezTo>
                  <a:cubicBezTo>
                    <a:pt x="5260" y="10672"/>
                    <a:pt x="5112" y="10688"/>
                    <a:pt x="4979" y="10717"/>
                  </a:cubicBezTo>
                  <a:cubicBezTo>
                    <a:pt x="4801" y="10747"/>
                    <a:pt x="4639" y="10776"/>
                    <a:pt x="4506" y="10806"/>
                  </a:cubicBezTo>
                  <a:cubicBezTo>
                    <a:pt x="4432" y="10820"/>
                    <a:pt x="4373" y="10820"/>
                    <a:pt x="4314" y="10835"/>
                  </a:cubicBezTo>
                  <a:cubicBezTo>
                    <a:pt x="4255" y="10835"/>
                    <a:pt x="4196" y="10850"/>
                    <a:pt x="4151" y="10850"/>
                  </a:cubicBezTo>
                  <a:cubicBezTo>
                    <a:pt x="4107" y="10850"/>
                    <a:pt x="4078" y="10850"/>
                    <a:pt x="4033" y="10835"/>
                  </a:cubicBezTo>
                  <a:cubicBezTo>
                    <a:pt x="3989" y="10835"/>
                    <a:pt x="3914" y="10820"/>
                    <a:pt x="3841" y="10790"/>
                  </a:cubicBezTo>
                  <a:cubicBezTo>
                    <a:pt x="3767" y="10776"/>
                    <a:pt x="3707" y="10747"/>
                    <a:pt x="3634" y="10731"/>
                  </a:cubicBezTo>
                  <a:cubicBezTo>
                    <a:pt x="3530" y="10688"/>
                    <a:pt x="3412" y="10643"/>
                    <a:pt x="3264" y="10613"/>
                  </a:cubicBezTo>
                  <a:cubicBezTo>
                    <a:pt x="3205" y="10584"/>
                    <a:pt x="3132" y="10569"/>
                    <a:pt x="3043" y="10554"/>
                  </a:cubicBezTo>
                  <a:cubicBezTo>
                    <a:pt x="2968" y="10540"/>
                    <a:pt x="2895" y="10540"/>
                    <a:pt x="2806" y="10540"/>
                  </a:cubicBezTo>
                  <a:lnTo>
                    <a:pt x="2761" y="10540"/>
                  </a:lnTo>
                  <a:cubicBezTo>
                    <a:pt x="2659" y="10540"/>
                    <a:pt x="2570" y="10540"/>
                    <a:pt x="2481" y="10554"/>
                  </a:cubicBezTo>
                  <a:cubicBezTo>
                    <a:pt x="2348" y="10569"/>
                    <a:pt x="2229" y="10599"/>
                    <a:pt x="2126" y="10643"/>
                  </a:cubicBezTo>
                  <a:cubicBezTo>
                    <a:pt x="2022" y="10672"/>
                    <a:pt x="1919" y="10717"/>
                    <a:pt x="1815" y="10747"/>
                  </a:cubicBezTo>
                  <a:cubicBezTo>
                    <a:pt x="1328" y="10938"/>
                    <a:pt x="840" y="11145"/>
                    <a:pt x="353" y="11397"/>
                  </a:cubicBezTo>
                  <a:cubicBezTo>
                    <a:pt x="121" y="11513"/>
                    <a:pt x="1" y="11787"/>
                    <a:pt x="72" y="12041"/>
                  </a:cubicBezTo>
                  <a:lnTo>
                    <a:pt x="72" y="12041"/>
                  </a:lnTo>
                  <a:cubicBezTo>
                    <a:pt x="82" y="12079"/>
                    <a:pt x="97" y="12116"/>
                    <a:pt x="116" y="12150"/>
                  </a:cubicBezTo>
                  <a:cubicBezTo>
                    <a:pt x="116" y="12150"/>
                    <a:pt x="116" y="12150"/>
                    <a:pt x="116" y="12150"/>
                  </a:cubicBezTo>
                  <a:lnTo>
                    <a:pt x="116" y="12150"/>
                  </a:lnTo>
                  <a:cubicBezTo>
                    <a:pt x="148" y="12223"/>
                    <a:pt x="197" y="12282"/>
                    <a:pt x="259" y="12328"/>
                  </a:cubicBezTo>
                  <a:lnTo>
                    <a:pt x="259" y="12328"/>
                  </a:lnTo>
                  <a:cubicBezTo>
                    <a:pt x="342" y="12394"/>
                    <a:pt x="444" y="12437"/>
                    <a:pt x="551" y="12448"/>
                  </a:cubicBezTo>
                  <a:lnTo>
                    <a:pt x="551" y="12448"/>
                  </a:lnTo>
                  <a:cubicBezTo>
                    <a:pt x="573" y="12451"/>
                    <a:pt x="596" y="12453"/>
                    <a:pt x="619" y="12453"/>
                  </a:cubicBezTo>
                  <a:cubicBezTo>
                    <a:pt x="628" y="12453"/>
                    <a:pt x="637" y="12453"/>
                    <a:pt x="646" y="12452"/>
                  </a:cubicBezTo>
                  <a:lnTo>
                    <a:pt x="646" y="12452"/>
                  </a:lnTo>
                  <a:cubicBezTo>
                    <a:pt x="675" y="12465"/>
                    <a:pt x="713" y="12478"/>
                    <a:pt x="751" y="12491"/>
                  </a:cubicBezTo>
                  <a:cubicBezTo>
                    <a:pt x="826" y="12520"/>
                    <a:pt x="899" y="12550"/>
                    <a:pt x="958" y="12580"/>
                  </a:cubicBezTo>
                  <a:cubicBezTo>
                    <a:pt x="988" y="12594"/>
                    <a:pt x="1017" y="12609"/>
                    <a:pt x="1047" y="12609"/>
                  </a:cubicBezTo>
                  <a:cubicBezTo>
                    <a:pt x="1047" y="12623"/>
                    <a:pt x="1062" y="12623"/>
                    <a:pt x="1062" y="12623"/>
                  </a:cubicBezTo>
                  <a:cubicBezTo>
                    <a:pt x="1092" y="12639"/>
                    <a:pt x="1121" y="12668"/>
                    <a:pt x="1165" y="12698"/>
                  </a:cubicBezTo>
                  <a:cubicBezTo>
                    <a:pt x="1210" y="12727"/>
                    <a:pt x="1269" y="12787"/>
                    <a:pt x="1328" y="12846"/>
                  </a:cubicBezTo>
                  <a:cubicBezTo>
                    <a:pt x="1372" y="12905"/>
                    <a:pt x="1431" y="12978"/>
                    <a:pt x="1476" y="13037"/>
                  </a:cubicBezTo>
                  <a:cubicBezTo>
                    <a:pt x="1506" y="13067"/>
                    <a:pt x="1535" y="13112"/>
                    <a:pt x="1565" y="13171"/>
                  </a:cubicBezTo>
                  <a:cubicBezTo>
                    <a:pt x="1608" y="13244"/>
                    <a:pt x="1668" y="13333"/>
                    <a:pt x="1727" y="13422"/>
                  </a:cubicBezTo>
                  <a:cubicBezTo>
                    <a:pt x="1801" y="13526"/>
                    <a:pt x="1890" y="13628"/>
                    <a:pt x="1993" y="13717"/>
                  </a:cubicBezTo>
                  <a:cubicBezTo>
                    <a:pt x="2067" y="13776"/>
                    <a:pt x="2141" y="13835"/>
                    <a:pt x="2215" y="13880"/>
                  </a:cubicBezTo>
                  <a:cubicBezTo>
                    <a:pt x="2333" y="13969"/>
                    <a:pt x="2466" y="14013"/>
                    <a:pt x="2599" y="14058"/>
                  </a:cubicBezTo>
                  <a:cubicBezTo>
                    <a:pt x="2791" y="14131"/>
                    <a:pt x="2968" y="14161"/>
                    <a:pt x="3132" y="14190"/>
                  </a:cubicBezTo>
                  <a:cubicBezTo>
                    <a:pt x="3294" y="14220"/>
                    <a:pt x="3441" y="14249"/>
                    <a:pt x="3575" y="14265"/>
                  </a:cubicBezTo>
                  <a:cubicBezTo>
                    <a:pt x="3811" y="14324"/>
                    <a:pt x="4062" y="14412"/>
                    <a:pt x="4314" y="14531"/>
                  </a:cubicBezTo>
                  <a:cubicBezTo>
                    <a:pt x="4580" y="14649"/>
                    <a:pt x="4831" y="14781"/>
                    <a:pt x="5097" y="14929"/>
                  </a:cubicBezTo>
                  <a:cubicBezTo>
                    <a:pt x="5107" y="14936"/>
                    <a:pt x="5117" y="14942"/>
                    <a:pt x="5126" y="14948"/>
                  </a:cubicBezTo>
                  <a:lnTo>
                    <a:pt x="5126" y="14948"/>
                  </a:lnTo>
                  <a:cubicBezTo>
                    <a:pt x="5126" y="14951"/>
                    <a:pt x="5126" y="14955"/>
                    <a:pt x="5126" y="14959"/>
                  </a:cubicBezTo>
                  <a:cubicBezTo>
                    <a:pt x="5142" y="15004"/>
                    <a:pt x="5156" y="15047"/>
                    <a:pt x="5171" y="15107"/>
                  </a:cubicBezTo>
                  <a:cubicBezTo>
                    <a:pt x="5215" y="15211"/>
                    <a:pt x="5260" y="15299"/>
                    <a:pt x="5319" y="15388"/>
                  </a:cubicBezTo>
                  <a:cubicBezTo>
                    <a:pt x="5363" y="15447"/>
                    <a:pt x="5422" y="15520"/>
                    <a:pt x="5481" y="15565"/>
                  </a:cubicBezTo>
                  <a:cubicBezTo>
                    <a:pt x="5585" y="15668"/>
                    <a:pt x="5703" y="15743"/>
                    <a:pt x="5822" y="15787"/>
                  </a:cubicBezTo>
                  <a:cubicBezTo>
                    <a:pt x="5910" y="15831"/>
                    <a:pt x="5984" y="15861"/>
                    <a:pt x="6072" y="15891"/>
                  </a:cubicBezTo>
                  <a:cubicBezTo>
                    <a:pt x="6206" y="15920"/>
                    <a:pt x="6324" y="15950"/>
                    <a:pt x="6442" y="15964"/>
                  </a:cubicBezTo>
                  <a:cubicBezTo>
                    <a:pt x="6561" y="15979"/>
                    <a:pt x="6679" y="15979"/>
                    <a:pt x="6782" y="15993"/>
                  </a:cubicBezTo>
                  <a:lnTo>
                    <a:pt x="6900" y="15993"/>
                  </a:lnTo>
                  <a:cubicBezTo>
                    <a:pt x="7018" y="15993"/>
                    <a:pt x="7166" y="15979"/>
                    <a:pt x="7314" y="15979"/>
                  </a:cubicBezTo>
                  <a:cubicBezTo>
                    <a:pt x="7550" y="15979"/>
                    <a:pt x="7817" y="15964"/>
                    <a:pt x="8053" y="15950"/>
                  </a:cubicBezTo>
                  <a:cubicBezTo>
                    <a:pt x="8151" y="15943"/>
                    <a:pt x="8244" y="15937"/>
                    <a:pt x="8328" y="15932"/>
                  </a:cubicBezTo>
                  <a:lnTo>
                    <a:pt x="8328" y="15932"/>
                  </a:lnTo>
                  <a:lnTo>
                    <a:pt x="8570" y="16254"/>
                  </a:lnTo>
                  <a:lnTo>
                    <a:pt x="8570" y="16254"/>
                  </a:lnTo>
                  <a:cubicBezTo>
                    <a:pt x="8459" y="16801"/>
                    <a:pt x="8325" y="17362"/>
                    <a:pt x="8157" y="17945"/>
                  </a:cubicBezTo>
                  <a:cubicBezTo>
                    <a:pt x="8142" y="18004"/>
                    <a:pt x="8142" y="18063"/>
                    <a:pt x="8142" y="18122"/>
                  </a:cubicBezTo>
                  <a:cubicBezTo>
                    <a:pt x="8142" y="18196"/>
                    <a:pt x="8157" y="18270"/>
                    <a:pt x="8171" y="18329"/>
                  </a:cubicBezTo>
                  <a:cubicBezTo>
                    <a:pt x="8201" y="18433"/>
                    <a:pt x="8260" y="18522"/>
                    <a:pt x="8349" y="18595"/>
                  </a:cubicBezTo>
                  <a:cubicBezTo>
                    <a:pt x="8423" y="18669"/>
                    <a:pt x="8512" y="18729"/>
                    <a:pt x="8630" y="18758"/>
                  </a:cubicBezTo>
                  <a:cubicBezTo>
                    <a:pt x="8689" y="18788"/>
                    <a:pt x="8748" y="18788"/>
                    <a:pt x="8807" y="18788"/>
                  </a:cubicBezTo>
                  <a:cubicBezTo>
                    <a:pt x="8881" y="18788"/>
                    <a:pt x="8955" y="18772"/>
                    <a:pt x="9014" y="18758"/>
                  </a:cubicBezTo>
                  <a:cubicBezTo>
                    <a:pt x="9117" y="18713"/>
                    <a:pt x="9206" y="18669"/>
                    <a:pt x="9280" y="18581"/>
                  </a:cubicBezTo>
                  <a:cubicBezTo>
                    <a:pt x="9369" y="18506"/>
                    <a:pt x="9413" y="18418"/>
                    <a:pt x="9442" y="18299"/>
                  </a:cubicBezTo>
                  <a:cubicBezTo>
                    <a:pt x="9980" y="16433"/>
                    <a:pt x="10212" y="14725"/>
                    <a:pt x="10273" y="13208"/>
                  </a:cubicBezTo>
                  <a:lnTo>
                    <a:pt x="10273" y="13208"/>
                  </a:lnTo>
                  <a:cubicBezTo>
                    <a:pt x="10379" y="13260"/>
                    <a:pt x="10487" y="13306"/>
                    <a:pt x="10595" y="13348"/>
                  </a:cubicBezTo>
                  <a:cubicBezTo>
                    <a:pt x="10773" y="13407"/>
                    <a:pt x="10966" y="13466"/>
                    <a:pt x="11143" y="13496"/>
                  </a:cubicBezTo>
                  <a:cubicBezTo>
                    <a:pt x="11320" y="13540"/>
                    <a:pt x="11498" y="13555"/>
                    <a:pt x="11689" y="13555"/>
                  </a:cubicBezTo>
                  <a:cubicBezTo>
                    <a:pt x="11896" y="13555"/>
                    <a:pt x="12103" y="13526"/>
                    <a:pt x="12310" y="13466"/>
                  </a:cubicBezTo>
                  <a:cubicBezTo>
                    <a:pt x="12517" y="13407"/>
                    <a:pt x="12724" y="13319"/>
                    <a:pt x="12901" y="13185"/>
                  </a:cubicBezTo>
                  <a:cubicBezTo>
                    <a:pt x="13035" y="13082"/>
                    <a:pt x="13153" y="12978"/>
                    <a:pt x="13256" y="12860"/>
                  </a:cubicBezTo>
                  <a:cubicBezTo>
                    <a:pt x="13315" y="12787"/>
                    <a:pt x="13390" y="12698"/>
                    <a:pt x="13449" y="12623"/>
                  </a:cubicBezTo>
                  <a:cubicBezTo>
                    <a:pt x="13522" y="12505"/>
                    <a:pt x="13597" y="12387"/>
                    <a:pt x="13670" y="12298"/>
                  </a:cubicBezTo>
                  <a:cubicBezTo>
                    <a:pt x="13744" y="12195"/>
                    <a:pt x="13804" y="12121"/>
                    <a:pt x="13877" y="12062"/>
                  </a:cubicBezTo>
                  <a:cubicBezTo>
                    <a:pt x="13922" y="12003"/>
                    <a:pt x="13995" y="11943"/>
                    <a:pt x="14084" y="11870"/>
                  </a:cubicBezTo>
                  <a:cubicBezTo>
                    <a:pt x="14158" y="11796"/>
                    <a:pt x="14261" y="11707"/>
                    <a:pt x="14365" y="11604"/>
                  </a:cubicBezTo>
                  <a:cubicBezTo>
                    <a:pt x="14513" y="11456"/>
                    <a:pt x="14616" y="11293"/>
                    <a:pt x="14690" y="11145"/>
                  </a:cubicBezTo>
                  <a:cubicBezTo>
                    <a:pt x="14764" y="11027"/>
                    <a:pt x="14809" y="10909"/>
                    <a:pt x="14852" y="10806"/>
                  </a:cubicBezTo>
                  <a:cubicBezTo>
                    <a:pt x="14912" y="10643"/>
                    <a:pt x="14971" y="10495"/>
                    <a:pt x="15016" y="10377"/>
                  </a:cubicBezTo>
                  <a:cubicBezTo>
                    <a:pt x="15075" y="10244"/>
                    <a:pt x="15118" y="10140"/>
                    <a:pt x="15178" y="10051"/>
                  </a:cubicBezTo>
                  <a:cubicBezTo>
                    <a:pt x="15193" y="10037"/>
                    <a:pt x="15193" y="10022"/>
                    <a:pt x="15207" y="10008"/>
                  </a:cubicBezTo>
                  <a:cubicBezTo>
                    <a:pt x="15223" y="9978"/>
                    <a:pt x="15252" y="9949"/>
                    <a:pt x="15296" y="9904"/>
                  </a:cubicBezTo>
                  <a:cubicBezTo>
                    <a:pt x="15341" y="9860"/>
                    <a:pt x="15385" y="9801"/>
                    <a:pt x="15429" y="9742"/>
                  </a:cubicBezTo>
                  <a:cubicBezTo>
                    <a:pt x="15503" y="9638"/>
                    <a:pt x="15562" y="9535"/>
                    <a:pt x="15591" y="9431"/>
                  </a:cubicBezTo>
                  <a:cubicBezTo>
                    <a:pt x="15666" y="9283"/>
                    <a:pt x="15696" y="9135"/>
                    <a:pt x="15725" y="8987"/>
                  </a:cubicBezTo>
                  <a:cubicBezTo>
                    <a:pt x="15755" y="8855"/>
                    <a:pt x="15769" y="8721"/>
                    <a:pt x="15769" y="8603"/>
                  </a:cubicBezTo>
                  <a:cubicBezTo>
                    <a:pt x="15814" y="8175"/>
                    <a:pt x="15814" y="7746"/>
                    <a:pt x="15828" y="7332"/>
                  </a:cubicBezTo>
                  <a:lnTo>
                    <a:pt x="15828" y="7199"/>
                  </a:lnTo>
                  <a:cubicBezTo>
                    <a:pt x="15828" y="7111"/>
                    <a:pt x="15828" y="7036"/>
                    <a:pt x="15814" y="6947"/>
                  </a:cubicBezTo>
                  <a:cubicBezTo>
                    <a:pt x="15814" y="6815"/>
                    <a:pt x="15784" y="6681"/>
                    <a:pt x="15739" y="6534"/>
                  </a:cubicBezTo>
                  <a:cubicBezTo>
                    <a:pt x="15725" y="6460"/>
                    <a:pt x="15696" y="6372"/>
                    <a:pt x="15666" y="6297"/>
                  </a:cubicBezTo>
                  <a:cubicBezTo>
                    <a:pt x="15621" y="6224"/>
                    <a:pt x="15577" y="6149"/>
                    <a:pt x="15518" y="6076"/>
                  </a:cubicBezTo>
                  <a:cubicBezTo>
                    <a:pt x="15414" y="5942"/>
                    <a:pt x="15266" y="5869"/>
                    <a:pt x="15089" y="5869"/>
                  </a:cubicBezTo>
                  <a:cubicBezTo>
                    <a:pt x="15075" y="5868"/>
                    <a:pt x="15061" y="5867"/>
                    <a:pt x="15047" y="5867"/>
                  </a:cubicBezTo>
                  <a:cubicBezTo>
                    <a:pt x="14899" y="5867"/>
                    <a:pt x="14753" y="5940"/>
                    <a:pt x="14645" y="6061"/>
                  </a:cubicBezTo>
                  <a:cubicBezTo>
                    <a:pt x="14527" y="6224"/>
                    <a:pt x="14395" y="6386"/>
                    <a:pt x="14277" y="6534"/>
                  </a:cubicBezTo>
                  <a:cubicBezTo>
                    <a:pt x="14084" y="6785"/>
                    <a:pt x="13906" y="7022"/>
                    <a:pt x="13729" y="7229"/>
                  </a:cubicBezTo>
                  <a:cubicBezTo>
                    <a:pt x="13626" y="7332"/>
                    <a:pt x="13537" y="7436"/>
                    <a:pt x="13449" y="7524"/>
                  </a:cubicBezTo>
                  <a:cubicBezTo>
                    <a:pt x="13360" y="7613"/>
                    <a:pt x="13271" y="7686"/>
                    <a:pt x="13167" y="7746"/>
                  </a:cubicBezTo>
                  <a:cubicBezTo>
                    <a:pt x="13138" y="7775"/>
                    <a:pt x="13108" y="7805"/>
                    <a:pt x="13049" y="7820"/>
                  </a:cubicBezTo>
                  <a:cubicBezTo>
                    <a:pt x="13005" y="7850"/>
                    <a:pt x="12946" y="7864"/>
                    <a:pt x="12901" y="7893"/>
                  </a:cubicBezTo>
                  <a:cubicBezTo>
                    <a:pt x="12813" y="7923"/>
                    <a:pt x="12710" y="7968"/>
                    <a:pt x="12606" y="8012"/>
                  </a:cubicBezTo>
                  <a:cubicBezTo>
                    <a:pt x="12487" y="8071"/>
                    <a:pt x="12369" y="8130"/>
                    <a:pt x="12251" y="8234"/>
                  </a:cubicBezTo>
                  <a:cubicBezTo>
                    <a:pt x="12133" y="8323"/>
                    <a:pt x="12044" y="8425"/>
                    <a:pt x="11955" y="8530"/>
                  </a:cubicBezTo>
                  <a:cubicBezTo>
                    <a:pt x="11896" y="8618"/>
                    <a:pt x="11852" y="8692"/>
                    <a:pt x="11807" y="8766"/>
                  </a:cubicBezTo>
                  <a:cubicBezTo>
                    <a:pt x="11748" y="8869"/>
                    <a:pt x="11689" y="8973"/>
                    <a:pt x="11645" y="9076"/>
                  </a:cubicBezTo>
                  <a:cubicBezTo>
                    <a:pt x="11601" y="9165"/>
                    <a:pt x="11557" y="9239"/>
                    <a:pt x="11512" y="9298"/>
                  </a:cubicBezTo>
                  <a:cubicBezTo>
                    <a:pt x="11453" y="9401"/>
                    <a:pt x="11364" y="9505"/>
                    <a:pt x="11261" y="9608"/>
                  </a:cubicBezTo>
                  <a:cubicBezTo>
                    <a:pt x="11157" y="9726"/>
                    <a:pt x="11039" y="9830"/>
                    <a:pt x="10906" y="9963"/>
                  </a:cubicBezTo>
                  <a:cubicBezTo>
                    <a:pt x="10656" y="10228"/>
                    <a:pt x="10421" y="10513"/>
                    <a:pt x="10212" y="10816"/>
                  </a:cubicBezTo>
                  <a:lnTo>
                    <a:pt x="10212" y="10816"/>
                  </a:lnTo>
                  <a:cubicBezTo>
                    <a:pt x="10191" y="10575"/>
                    <a:pt x="10166" y="10340"/>
                    <a:pt x="10138" y="10111"/>
                  </a:cubicBezTo>
                  <a:lnTo>
                    <a:pt x="10135" y="10111"/>
                  </a:lnTo>
                  <a:lnTo>
                    <a:pt x="10135" y="10111"/>
                  </a:lnTo>
                  <a:cubicBezTo>
                    <a:pt x="10131" y="10081"/>
                    <a:pt x="10126" y="10051"/>
                    <a:pt x="10118" y="10022"/>
                  </a:cubicBezTo>
                  <a:lnTo>
                    <a:pt x="10118" y="10022"/>
                  </a:lnTo>
                  <a:cubicBezTo>
                    <a:pt x="10085" y="9729"/>
                    <a:pt x="10038" y="9445"/>
                    <a:pt x="9987" y="9179"/>
                  </a:cubicBezTo>
                  <a:lnTo>
                    <a:pt x="9987" y="9179"/>
                  </a:lnTo>
                  <a:cubicBezTo>
                    <a:pt x="10352" y="8769"/>
                    <a:pt x="10615" y="8424"/>
                    <a:pt x="10800" y="8142"/>
                  </a:cubicBezTo>
                  <a:lnTo>
                    <a:pt x="10800" y="8142"/>
                  </a:lnTo>
                  <a:cubicBezTo>
                    <a:pt x="10924" y="8120"/>
                    <a:pt x="11063" y="8096"/>
                    <a:pt x="11202" y="8071"/>
                  </a:cubicBezTo>
                  <a:cubicBezTo>
                    <a:pt x="11334" y="8057"/>
                    <a:pt x="11453" y="8027"/>
                    <a:pt x="11557" y="8012"/>
                  </a:cubicBezTo>
                  <a:cubicBezTo>
                    <a:pt x="11616" y="7997"/>
                    <a:pt x="11660" y="7982"/>
                    <a:pt x="11719" y="7982"/>
                  </a:cubicBezTo>
                  <a:cubicBezTo>
                    <a:pt x="11734" y="7968"/>
                    <a:pt x="11764" y="7968"/>
                    <a:pt x="11778" y="7953"/>
                  </a:cubicBezTo>
                  <a:cubicBezTo>
                    <a:pt x="11807" y="7953"/>
                    <a:pt x="11823" y="7938"/>
                    <a:pt x="11852" y="7938"/>
                  </a:cubicBezTo>
                  <a:cubicBezTo>
                    <a:pt x="11985" y="7893"/>
                    <a:pt x="12118" y="7834"/>
                    <a:pt x="12251" y="7775"/>
                  </a:cubicBezTo>
                  <a:cubicBezTo>
                    <a:pt x="12355" y="7731"/>
                    <a:pt x="12444" y="7672"/>
                    <a:pt x="12547" y="7613"/>
                  </a:cubicBezTo>
                  <a:cubicBezTo>
                    <a:pt x="12680" y="7509"/>
                    <a:pt x="12828" y="7391"/>
                    <a:pt x="12946" y="7243"/>
                  </a:cubicBezTo>
                  <a:cubicBezTo>
                    <a:pt x="13005" y="7170"/>
                    <a:pt x="13049" y="7081"/>
                    <a:pt x="13108" y="6992"/>
                  </a:cubicBezTo>
                  <a:cubicBezTo>
                    <a:pt x="13153" y="6904"/>
                    <a:pt x="13183" y="6815"/>
                    <a:pt x="13212" y="6711"/>
                  </a:cubicBezTo>
                  <a:cubicBezTo>
                    <a:pt x="13242" y="6622"/>
                    <a:pt x="13256" y="6549"/>
                    <a:pt x="13271" y="6474"/>
                  </a:cubicBezTo>
                  <a:cubicBezTo>
                    <a:pt x="13271" y="6356"/>
                    <a:pt x="13286" y="6267"/>
                    <a:pt x="13286" y="6208"/>
                  </a:cubicBezTo>
                  <a:cubicBezTo>
                    <a:pt x="13301" y="6179"/>
                    <a:pt x="13301" y="6149"/>
                    <a:pt x="13301" y="6135"/>
                  </a:cubicBezTo>
                  <a:cubicBezTo>
                    <a:pt x="13301" y="6105"/>
                    <a:pt x="13315" y="6090"/>
                    <a:pt x="13315" y="6090"/>
                  </a:cubicBezTo>
                  <a:cubicBezTo>
                    <a:pt x="13315" y="6061"/>
                    <a:pt x="13331" y="6046"/>
                    <a:pt x="13345" y="6017"/>
                  </a:cubicBezTo>
                  <a:cubicBezTo>
                    <a:pt x="13360" y="5987"/>
                    <a:pt x="13374" y="5972"/>
                    <a:pt x="13404" y="5942"/>
                  </a:cubicBezTo>
                  <a:cubicBezTo>
                    <a:pt x="13433" y="5899"/>
                    <a:pt x="13493" y="5839"/>
                    <a:pt x="13537" y="5780"/>
                  </a:cubicBezTo>
                  <a:cubicBezTo>
                    <a:pt x="13597" y="5721"/>
                    <a:pt x="13656" y="5647"/>
                    <a:pt x="13715" y="5573"/>
                  </a:cubicBezTo>
                  <a:cubicBezTo>
                    <a:pt x="13818" y="5440"/>
                    <a:pt x="13906" y="5307"/>
                    <a:pt x="13981" y="5159"/>
                  </a:cubicBezTo>
                  <a:cubicBezTo>
                    <a:pt x="14084" y="4953"/>
                    <a:pt x="14158" y="4716"/>
                    <a:pt x="14202" y="4494"/>
                  </a:cubicBezTo>
                  <a:cubicBezTo>
                    <a:pt x="14247" y="4273"/>
                    <a:pt x="14261" y="4050"/>
                    <a:pt x="14261" y="3829"/>
                  </a:cubicBezTo>
                  <a:lnTo>
                    <a:pt x="14261" y="3755"/>
                  </a:lnTo>
                  <a:cubicBezTo>
                    <a:pt x="14261" y="3445"/>
                    <a:pt x="14217" y="3163"/>
                    <a:pt x="14158" y="2883"/>
                  </a:cubicBezTo>
                  <a:cubicBezTo>
                    <a:pt x="14099" y="2602"/>
                    <a:pt x="14025" y="2336"/>
                    <a:pt x="13951" y="2085"/>
                  </a:cubicBezTo>
                  <a:cubicBezTo>
                    <a:pt x="13788" y="1597"/>
                    <a:pt x="13626" y="1124"/>
                    <a:pt x="13449" y="636"/>
                  </a:cubicBezTo>
                  <a:cubicBezTo>
                    <a:pt x="13419" y="591"/>
                    <a:pt x="13404" y="532"/>
                    <a:pt x="13360" y="473"/>
                  </a:cubicBezTo>
                  <a:cubicBezTo>
                    <a:pt x="13345" y="429"/>
                    <a:pt x="13315" y="385"/>
                    <a:pt x="13271" y="341"/>
                  </a:cubicBezTo>
                  <a:cubicBezTo>
                    <a:pt x="13256" y="296"/>
                    <a:pt x="13226" y="266"/>
                    <a:pt x="13183" y="237"/>
                  </a:cubicBezTo>
                  <a:lnTo>
                    <a:pt x="13094" y="148"/>
                  </a:lnTo>
                  <a:cubicBezTo>
                    <a:pt x="13049" y="118"/>
                    <a:pt x="12976" y="75"/>
                    <a:pt x="12901" y="45"/>
                  </a:cubicBezTo>
                  <a:cubicBezTo>
                    <a:pt x="12872" y="30"/>
                    <a:pt x="12828" y="16"/>
                    <a:pt x="12783" y="16"/>
                  </a:cubicBezTo>
                  <a:cubicBezTo>
                    <a:pt x="12739" y="0"/>
                    <a:pt x="12694" y="0"/>
                    <a:pt x="12651" y="0"/>
                  </a:cubicBezTo>
                  <a:close/>
                </a:path>
              </a:pathLst>
            </a:custGeom>
            <a:solidFill>
              <a:srgbClr val="FFFFFF"/>
            </a:solidFill>
            <a:ln w="9525" cap="flat" cmpd="sng">
              <a:solidFill>
                <a:schemeClr val="l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3"/>
            <p:cNvSpPr/>
            <p:nvPr/>
          </p:nvSpPr>
          <p:spPr>
            <a:xfrm>
              <a:off x="9509751" y="3762100"/>
              <a:ext cx="613363" cy="766733"/>
            </a:xfrm>
            <a:custGeom>
              <a:avLst/>
              <a:gdLst/>
              <a:ahLst/>
              <a:cxnLst/>
              <a:rect l="l" t="t" r="r" b="b"/>
              <a:pathLst>
                <a:path w="5263" h="6579" extrusionOk="0">
                  <a:moveTo>
                    <a:pt x="5071" y="0"/>
                  </a:moveTo>
                  <a:cubicBezTo>
                    <a:pt x="4598" y="577"/>
                    <a:pt x="4109" y="1346"/>
                    <a:pt x="3504" y="1789"/>
                  </a:cubicBezTo>
                  <a:cubicBezTo>
                    <a:pt x="3222" y="1981"/>
                    <a:pt x="2868" y="2040"/>
                    <a:pt x="2602" y="2247"/>
                  </a:cubicBezTo>
                  <a:cubicBezTo>
                    <a:pt x="2306" y="2483"/>
                    <a:pt x="2188" y="2883"/>
                    <a:pt x="1981" y="3193"/>
                  </a:cubicBezTo>
                  <a:cubicBezTo>
                    <a:pt x="1789" y="3474"/>
                    <a:pt x="1537" y="3696"/>
                    <a:pt x="1301" y="3947"/>
                  </a:cubicBezTo>
                  <a:cubicBezTo>
                    <a:pt x="857" y="4405"/>
                    <a:pt x="473" y="4953"/>
                    <a:pt x="193" y="5544"/>
                  </a:cubicBezTo>
                  <a:cubicBezTo>
                    <a:pt x="16" y="5928"/>
                    <a:pt x="0" y="5972"/>
                    <a:pt x="341" y="6194"/>
                  </a:cubicBezTo>
                  <a:cubicBezTo>
                    <a:pt x="591" y="6356"/>
                    <a:pt x="946" y="6474"/>
                    <a:pt x="1242" y="6534"/>
                  </a:cubicBezTo>
                  <a:cubicBezTo>
                    <a:pt x="1388" y="6562"/>
                    <a:pt x="1538" y="6578"/>
                    <a:pt x="1687" y="6578"/>
                  </a:cubicBezTo>
                  <a:cubicBezTo>
                    <a:pt x="2007" y="6578"/>
                    <a:pt x="2321" y="6503"/>
                    <a:pt x="2572" y="6312"/>
                  </a:cubicBezTo>
                  <a:cubicBezTo>
                    <a:pt x="2942" y="6046"/>
                    <a:pt x="3134" y="5588"/>
                    <a:pt x="3474" y="5248"/>
                  </a:cubicBezTo>
                  <a:cubicBezTo>
                    <a:pt x="3622" y="5085"/>
                    <a:pt x="3800" y="4967"/>
                    <a:pt x="3962" y="4805"/>
                  </a:cubicBezTo>
                  <a:cubicBezTo>
                    <a:pt x="4361" y="4375"/>
                    <a:pt x="4405" y="3814"/>
                    <a:pt x="4701" y="3327"/>
                  </a:cubicBezTo>
                  <a:cubicBezTo>
                    <a:pt x="4775" y="3208"/>
                    <a:pt x="4893" y="3120"/>
                    <a:pt x="4967" y="3001"/>
                  </a:cubicBezTo>
                  <a:cubicBezTo>
                    <a:pt x="5144" y="2750"/>
                    <a:pt x="5189" y="2440"/>
                    <a:pt x="5219" y="2144"/>
                  </a:cubicBezTo>
                  <a:cubicBezTo>
                    <a:pt x="5248" y="1730"/>
                    <a:pt x="5262" y="1316"/>
                    <a:pt x="5262" y="917"/>
                  </a:cubicBezTo>
                  <a:cubicBezTo>
                    <a:pt x="5262" y="592"/>
                    <a:pt x="5262" y="252"/>
                    <a:pt x="5071"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3"/>
            <p:cNvSpPr/>
            <p:nvPr/>
          </p:nvSpPr>
          <p:spPr>
            <a:xfrm>
              <a:off x="9511499" y="3079158"/>
              <a:ext cx="430741" cy="827685"/>
            </a:xfrm>
            <a:custGeom>
              <a:avLst/>
              <a:gdLst/>
              <a:ahLst/>
              <a:cxnLst/>
              <a:rect l="l" t="t" r="r" b="b"/>
              <a:pathLst>
                <a:path w="3696" h="7102" extrusionOk="0">
                  <a:moveTo>
                    <a:pt x="2622" y="0"/>
                  </a:moveTo>
                  <a:cubicBezTo>
                    <a:pt x="2606" y="0"/>
                    <a:pt x="2590" y="2"/>
                    <a:pt x="2572" y="7"/>
                  </a:cubicBezTo>
                  <a:cubicBezTo>
                    <a:pt x="2484" y="52"/>
                    <a:pt x="2454" y="141"/>
                    <a:pt x="2409" y="229"/>
                  </a:cubicBezTo>
                  <a:cubicBezTo>
                    <a:pt x="2306" y="495"/>
                    <a:pt x="2143" y="732"/>
                    <a:pt x="1922" y="923"/>
                  </a:cubicBezTo>
                  <a:cubicBezTo>
                    <a:pt x="1774" y="1057"/>
                    <a:pt x="1582" y="1189"/>
                    <a:pt x="1449" y="1353"/>
                  </a:cubicBezTo>
                  <a:cubicBezTo>
                    <a:pt x="1213" y="1692"/>
                    <a:pt x="1256" y="2135"/>
                    <a:pt x="1213" y="2549"/>
                  </a:cubicBezTo>
                  <a:cubicBezTo>
                    <a:pt x="1168" y="3081"/>
                    <a:pt x="961" y="3584"/>
                    <a:pt x="754" y="4087"/>
                  </a:cubicBezTo>
                  <a:cubicBezTo>
                    <a:pt x="724" y="4161"/>
                    <a:pt x="680" y="4234"/>
                    <a:pt x="621" y="4293"/>
                  </a:cubicBezTo>
                  <a:cubicBezTo>
                    <a:pt x="547" y="4353"/>
                    <a:pt x="458" y="4368"/>
                    <a:pt x="369" y="4412"/>
                  </a:cubicBezTo>
                  <a:cubicBezTo>
                    <a:pt x="30" y="4589"/>
                    <a:pt x="1" y="5048"/>
                    <a:pt x="30" y="5417"/>
                  </a:cubicBezTo>
                  <a:cubicBezTo>
                    <a:pt x="74" y="5846"/>
                    <a:pt x="296" y="7102"/>
                    <a:pt x="296" y="7102"/>
                  </a:cubicBezTo>
                  <a:cubicBezTo>
                    <a:pt x="296" y="7102"/>
                    <a:pt x="1390" y="6940"/>
                    <a:pt x="1656" y="6851"/>
                  </a:cubicBezTo>
                  <a:cubicBezTo>
                    <a:pt x="2099" y="6703"/>
                    <a:pt x="2543" y="6452"/>
                    <a:pt x="2661" y="6008"/>
                  </a:cubicBezTo>
                  <a:cubicBezTo>
                    <a:pt x="2720" y="5787"/>
                    <a:pt x="2691" y="5565"/>
                    <a:pt x="2764" y="5344"/>
                  </a:cubicBezTo>
                  <a:cubicBezTo>
                    <a:pt x="2853" y="5077"/>
                    <a:pt x="3089" y="4900"/>
                    <a:pt x="3252" y="4678"/>
                  </a:cubicBezTo>
                  <a:cubicBezTo>
                    <a:pt x="3578" y="4264"/>
                    <a:pt x="3696" y="3732"/>
                    <a:pt x="3680" y="3215"/>
                  </a:cubicBezTo>
                  <a:cubicBezTo>
                    <a:pt x="3680" y="2697"/>
                    <a:pt x="3548" y="2180"/>
                    <a:pt x="3385" y="1692"/>
                  </a:cubicBezTo>
                  <a:cubicBezTo>
                    <a:pt x="3252" y="1219"/>
                    <a:pt x="3089" y="746"/>
                    <a:pt x="2912" y="288"/>
                  </a:cubicBezTo>
                  <a:cubicBezTo>
                    <a:pt x="2859" y="156"/>
                    <a:pt x="2759" y="0"/>
                    <a:pt x="2622"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3"/>
            <p:cNvSpPr/>
            <p:nvPr/>
          </p:nvSpPr>
          <p:spPr>
            <a:xfrm>
              <a:off x="8415874" y="4306473"/>
              <a:ext cx="947607" cy="506727"/>
            </a:xfrm>
            <a:custGeom>
              <a:avLst/>
              <a:gdLst/>
              <a:ahLst/>
              <a:cxnLst/>
              <a:rect l="l" t="t" r="r" b="b"/>
              <a:pathLst>
                <a:path w="8131" h="4348" extrusionOk="0">
                  <a:moveTo>
                    <a:pt x="8" y="810"/>
                  </a:moveTo>
                  <a:cubicBezTo>
                    <a:pt x="5" y="811"/>
                    <a:pt x="3" y="812"/>
                    <a:pt x="1" y="814"/>
                  </a:cubicBezTo>
                  <a:cubicBezTo>
                    <a:pt x="3" y="812"/>
                    <a:pt x="6" y="811"/>
                    <a:pt x="8" y="810"/>
                  </a:cubicBezTo>
                  <a:close/>
                  <a:moveTo>
                    <a:pt x="2173" y="0"/>
                  </a:moveTo>
                  <a:cubicBezTo>
                    <a:pt x="1907" y="0"/>
                    <a:pt x="1656" y="89"/>
                    <a:pt x="1404" y="177"/>
                  </a:cubicBezTo>
                  <a:cubicBezTo>
                    <a:pt x="920" y="369"/>
                    <a:pt x="463" y="575"/>
                    <a:pt x="8" y="810"/>
                  </a:cubicBezTo>
                  <a:lnTo>
                    <a:pt x="8" y="810"/>
                  </a:lnTo>
                  <a:cubicBezTo>
                    <a:pt x="17" y="806"/>
                    <a:pt x="29" y="805"/>
                    <a:pt x="42" y="805"/>
                  </a:cubicBezTo>
                  <a:cubicBezTo>
                    <a:pt x="199" y="805"/>
                    <a:pt x="645" y="1010"/>
                    <a:pt x="724" y="1050"/>
                  </a:cubicBezTo>
                  <a:cubicBezTo>
                    <a:pt x="947" y="1183"/>
                    <a:pt x="1154" y="1419"/>
                    <a:pt x="1301" y="1626"/>
                  </a:cubicBezTo>
                  <a:cubicBezTo>
                    <a:pt x="1449" y="1819"/>
                    <a:pt x="1568" y="2055"/>
                    <a:pt x="1745" y="2217"/>
                  </a:cubicBezTo>
                  <a:cubicBezTo>
                    <a:pt x="2100" y="2528"/>
                    <a:pt x="2616" y="2542"/>
                    <a:pt x="3075" y="2631"/>
                  </a:cubicBezTo>
                  <a:cubicBezTo>
                    <a:pt x="3666" y="2765"/>
                    <a:pt x="4213" y="3060"/>
                    <a:pt x="4760" y="3356"/>
                  </a:cubicBezTo>
                  <a:cubicBezTo>
                    <a:pt x="4834" y="3400"/>
                    <a:pt x="4922" y="3459"/>
                    <a:pt x="4981" y="3533"/>
                  </a:cubicBezTo>
                  <a:cubicBezTo>
                    <a:pt x="5041" y="3622"/>
                    <a:pt x="5041" y="3740"/>
                    <a:pt x="5085" y="3829"/>
                  </a:cubicBezTo>
                  <a:cubicBezTo>
                    <a:pt x="5233" y="4243"/>
                    <a:pt x="5750" y="4332"/>
                    <a:pt x="6179" y="4346"/>
                  </a:cubicBezTo>
                  <a:cubicBezTo>
                    <a:pt x="6213" y="4347"/>
                    <a:pt x="6251" y="4347"/>
                    <a:pt x="6293" y="4347"/>
                  </a:cubicBezTo>
                  <a:cubicBezTo>
                    <a:pt x="6861" y="4347"/>
                    <a:pt x="8130" y="4257"/>
                    <a:pt x="8130" y="4257"/>
                  </a:cubicBezTo>
                  <a:cubicBezTo>
                    <a:pt x="8130" y="4257"/>
                    <a:pt x="8071" y="2986"/>
                    <a:pt x="8012" y="2676"/>
                  </a:cubicBezTo>
                  <a:cubicBezTo>
                    <a:pt x="7908" y="2158"/>
                    <a:pt x="7657" y="1626"/>
                    <a:pt x="7184" y="1434"/>
                  </a:cubicBezTo>
                  <a:cubicBezTo>
                    <a:pt x="6948" y="1346"/>
                    <a:pt x="6682" y="1346"/>
                    <a:pt x="6445" y="1228"/>
                  </a:cubicBezTo>
                  <a:cubicBezTo>
                    <a:pt x="6150" y="1094"/>
                    <a:pt x="5972" y="814"/>
                    <a:pt x="5736" y="591"/>
                  </a:cubicBezTo>
                  <a:cubicBezTo>
                    <a:pt x="5435" y="290"/>
                    <a:pt x="5161" y="144"/>
                    <a:pt x="4786" y="144"/>
                  </a:cubicBezTo>
                  <a:cubicBezTo>
                    <a:pt x="4683" y="144"/>
                    <a:pt x="4571" y="155"/>
                    <a:pt x="4449" y="177"/>
                  </a:cubicBezTo>
                  <a:cubicBezTo>
                    <a:pt x="4136" y="228"/>
                    <a:pt x="3833" y="321"/>
                    <a:pt x="3522" y="321"/>
                  </a:cubicBezTo>
                  <a:cubicBezTo>
                    <a:pt x="3467" y="321"/>
                    <a:pt x="3411" y="318"/>
                    <a:pt x="3355" y="311"/>
                  </a:cubicBezTo>
                  <a:cubicBezTo>
                    <a:pt x="2942" y="252"/>
                    <a:pt x="2573" y="15"/>
                    <a:pt x="2173"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3"/>
            <p:cNvSpPr/>
            <p:nvPr/>
          </p:nvSpPr>
          <p:spPr>
            <a:xfrm>
              <a:off x="8489879" y="3707791"/>
              <a:ext cx="892482" cy="518731"/>
            </a:xfrm>
            <a:custGeom>
              <a:avLst/>
              <a:gdLst/>
              <a:ahLst/>
              <a:cxnLst/>
              <a:rect l="l" t="t" r="r" b="b"/>
              <a:pathLst>
                <a:path w="7658" h="4451" extrusionOk="0">
                  <a:moveTo>
                    <a:pt x="2592" y="1"/>
                  </a:moveTo>
                  <a:cubicBezTo>
                    <a:pt x="2313" y="1"/>
                    <a:pt x="2015" y="127"/>
                    <a:pt x="1760" y="259"/>
                  </a:cubicBezTo>
                  <a:cubicBezTo>
                    <a:pt x="1169" y="555"/>
                    <a:pt x="592" y="866"/>
                    <a:pt x="1" y="1162"/>
                  </a:cubicBezTo>
                  <a:cubicBezTo>
                    <a:pt x="30" y="1412"/>
                    <a:pt x="237" y="1619"/>
                    <a:pt x="444" y="1753"/>
                  </a:cubicBezTo>
                  <a:cubicBezTo>
                    <a:pt x="666" y="1901"/>
                    <a:pt x="917" y="1974"/>
                    <a:pt x="1139" y="2108"/>
                  </a:cubicBezTo>
                  <a:cubicBezTo>
                    <a:pt x="1760" y="2447"/>
                    <a:pt x="2233" y="3097"/>
                    <a:pt x="2927" y="3186"/>
                  </a:cubicBezTo>
                  <a:cubicBezTo>
                    <a:pt x="3024" y="3202"/>
                    <a:pt x="3123" y="3206"/>
                    <a:pt x="3222" y="3206"/>
                  </a:cubicBezTo>
                  <a:cubicBezTo>
                    <a:pt x="3360" y="3206"/>
                    <a:pt x="3499" y="3198"/>
                    <a:pt x="3635" y="3198"/>
                  </a:cubicBezTo>
                  <a:cubicBezTo>
                    <a:pt x="3870" y="3198"/>
                    <a:pt x="4095" y="3223"/>
                    <a:pt x="4287" y="3363"/>
                  </a:cubicBezTo>
                  <a:cubicBezTo>
                    <a:pt x="4583" y="3586"/>
                    <a:pt x="4657" y="4000"/>
                    <a:pt x="4953" y="4250"/>
                  </a:cubicBezTo>
                  <a:cubicBezTo>
                    <a:pt x="5132" y="4401"/>
                    <a:pt x="5372" y="4450"/>
                    <a:pt x="5615" y="4450"/>
                  </a:cubicBezTo>
                  <a:cubicBezTo>
                    <a:pt x="5752" y="4450"/>
                    <a:pt x="5889" y="4435"/>
                    <a:pt x="6017" y="4413"/>
                  </a:cubicBezTo>
                  <a:cubicBezTo>
                    <a:pt x="6475" y="4325"/>
                    <a:pt x="7657" y="3763"/>
                    <a:pt x="7657" y="3763"/>
                  </a:cubicBezTo>
                  <a:cubicBezTo>
                    <a:pt x="7657" y="3763"/>
                    <a:pt x="6652" y="2270"/>
                    <a:pt x="6327" y="1871"/>
                  </a:cubicBezTo>
                  <a:cubicBezTo>
                    <a:pt x="6002" y="1487"/>
                    <a:pt x="5647" y="1073"/>
                    <a:pt x="5174" y="955"/>
                  </a:cubicBezTo>
                  <a:cubicBezTo>
                    <a:pt x="4993" y="902"/>
                    <a:pt x="4797" y="894"/>
                    <a:pt x="4601" y="894"/>
                  </a:cubicBezTo>
                  <a:cubicBezTo>
                    <a:pt x="4517" y="894"/>
                    <a:pt x="4433" y="895"/>
                    <a:pt x="4349" y="895"/>
                  </a:cubicBezTo>
                  <a:cubicBezTo>
                    <a:pt x="4025" y="895"/>
                    <a:pt x="3714" y="873"/>
                    <a:pt x="3475" y="659"/>
                  </a:cubicBezTo>
                  <a:cubicBezTo>
                    <a:pt x="3312" y="496"/>
                    <a:pt x="3209" y="275"/>
                    <a:pt x="3031" y="141"/>
                  </a:cubicBezTo>
                  <a:cubicBezTo>
                    <a:pt x="2898" y="40"/>
                    <a:pt x="2748" y="1"/>
                    <a:pt x="2592"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3"/>
            <p:cNvSpPr/>
            <p:nvPr/>
          </p:nvSpPr>
          <p:spPr>
            <a:xfrm>
              <a:off x="9199628" y="3519108"/>
              <a:ext cx="329233" cy="1619591"/>
            </a:xfrm>
            <a:custGeom>
              <a:avLst/>
              <a:gdLst/>
              <a:ahLst/>
              <a:cxnLst/>
              <a:rect l="l" t="t" r="r" b="b"/>
              <a:pathLst>
                <a:path w="2825" h="13897" extrusionOk="0">
                  <a:moveTo>
                    <a:pt x="121" y="1"/>
                  </a:moveTo>
                  <a:cubicBezTo>
                    <a:pt x="101" y="1"/>
                    <a:pt x="80" y="5"/>
                    <a:pt x="60" y="16"/>
                  </a:cubicBezTo>
                  <a:cubicBezTo>
                    <a:pt x="16" y="61"/>
                    <a:pt x="1" y="120"/>
                    <a:pt x="45" y="179"/>
                  </a:cubicBezTo>
                  <a:cubicBezTo>
                    <a:pt x="45" y="193"/>
                    <a:pt x="976" y="1464"/>
                    <a:pt x="1597" y="3756"/>
                  </a:cubicBezTo>
                  <a:cubicBezTo>
                    <a:pt x="2174" y="5885"/>
                    <a:pt x="2602" y="9343"/>
                    <a:pt x="1360" y="13762"/>
                  </a:cubicBezTo>
                  <a:cubicBezTo>
                    <a:pt x="1346" y="13822"/>
                    <a:pt x="1376" y="13881"/>
                    <a:pt x="1435" y="13896"/>
                  </a:cubicBezTo>
                  <a:lnTo>
                    <a:pt x="1464" y="13896"/>
                  </a:lnTo>
                  <a:cubicBezTo>
                    <a:pt x="1508" y="13896"/>
                    <a:pt x="1553" y="13866"/>
                    <a:pt x="1567" y="13822"/>
                  </a:cubicBezTo>
                  <a:cubicBezTo>
                    <a:pt x="2824" y="9343"/>
                    <a:pt x="2395" y="5840"/>
                    <a:pt x="1819" y="3697"/>
                  </a:cubicBezTo>
                  <a:cubicBezTo>
                    <a:pt x="1183" y="1362"/>
                    <a:pt x="252" y="90"/>
                    <a:pt x="223" y="45"/>
                  </a:cubicBezTo>
                  <a:cubicBezTo>
                    <a:pt x="194" y="17"/>
                    <a:pt x="159" y="1"/>
                    <a:pt x="121"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3"/>
            <p:cNvSpPr/>
            <p:nvPr/>
          </p:nvSpPr>
          <p:spPr>
            <a:xfrm>
              <a:off x="8772380" y="3091628"/>
              <a:ext cx="665108" cy="659164"/>
            </a:xfrm>
            <a:custGeom>
              <a:avLst/>
              <a:gdLst/>
              <a:ahLst/>
              <a:cxnLst/>
              <a:rect l="l" t="t" r="r" b="b"/>
              <a:pathLst>
                <a:path w="5707" h="5656" extrusionOk="0">
                  <a:moveTo>
                    <a:pt x="1020" y="0"/>
                  </a:moveTo>
                  <a:cubicBezTo>
                    <a:pt x="794" y="0"/>
                    <a:pt x="572" y="31"/>
                    <a:pt x="341" y="63"/>
                  </a:cubicBezTo>
                  <a:cubicBezTo>
                    <a:pt x="1" y="107"/>
                    <a:pt x="430" y="846"/>
                    <a:pt x="533" y="964"/>
                  </a:cubicBezTo>
                  <a:cubicBezTo>
                    <a:pt x="740" y="1201"/>
                    <a:pt x="1006" y="1393"/>
                    <a:pt x="1140" y="1659"/>
                  </a:cubicBezTo>
                  <a:cubicBezTo>
                    <a:pt x="1302" y="1955"/>
                    <a:pt x="1302" y="2324"/>
                    <a:pt x="1479" y="2620"/>
                  </a:cubicBezTo>
                  <a:cubicBezTo>
                    <a:pt x="1672" y="2945"/>
                    <a:pt x="2041" y="3122"/>
                    <a:pt x="2322" y="3374"/>
                  </a:cubicBezTo>
                  <a:cubicBezTo>
                    <a:pt x="2573" y="3595"/>
                    <a:pt x="2750" y="3877"/>
                    <a:pt x="2957" y="4143"/>
                  </a:cubicBezTo>
                  <a:cubicBezTo>
                    <a:pt x="3357" y="4659"/>
                    <a:pt x="3844" y="5118"/>
                    <a:pt x="4376" y="5473"/>
                  </a:cubicBezTo>
                  <a:cubicBezTo>
                    <a:pt x="4551" y="5590"/>
                    <a:pt x="4651" y="5656"/>
                    <a:pt x="4738" y="5656"/>
                  </a:cubicBezTo>
                  <a:cubicBezTo>
                    <a:pt x="4829" y="5656"/>
                    <a:pt x="4907" y="5586"/>
                    <a:pt x="5042" y="5428"/>
                  </a:cubicBezTo>
                  <a:cubicBezTo>
                    <a:pt x="5249" y="5192"/>
                    <a:pt x="5411" y="4866"/>
                    <a:pt x="5515" y="4586"/>
                  </a:cubicBezTo>
                  <a:cubicBezTo>
                    <a:pt x="5677" y="4143"/>
                    <a:pt x="5706" y="3640"/>
                    <a:pt x="5485" y="3240"/>
                  </a:cubicBezTo>
                  <a:cubicBezTo>
                    <a:pt x="5278" y="2827"/>
                    <a:pt x="4849" y="2561"/>
                    <a:pt x="4569" y="2192"/>
                  </a:cubicBezTo>
                  <a:cubicBezTo>
                    <a:pt x="4435" y="2014"/>
                    <a:pt x="4332" y="1821"/>
                    <a:pt x="4199" y="1644"/>
                  </a:cubicBezTo>
                  <a:cubicBezTo>
                    <a:pt x="3992" y="1408"/>
                    <a:pt x="3726" y="1216"/>
                    <a:pt x="3475" y="1039"/>
                  </a:cubicBezTo>
                  <a:cubicBezTo>
                    <a:pt x="2957" y="713"/>
                    <a:pt x="2411" y="166"/>
                    <a:pt x="1790" y="107"/>
                  </a:cubicBezTo>
                  <a:cubicBezTo>
                    <a:pt x="1613" y="107"/>
                    <a:pt x="1465" y="48"/>
                    <a:pt x="1302" y="18"/>
                  </a:cubicBezTo>
                  <a:cubicBezTo>
                    <a:pt x="1207" y="5"/>
                    <a:pt x="1113" y="0"/>
                    <a:pt x="1020"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3"/>
            <p:cNvSpPr/>
            <p:nvPr/>
          </p:nvSpPr>
          <p:spPr>
            <a:xfrm>
              <a:off x="9272002" y="4072571"/>
              <a:ext cx="189615" cy="140900"/>
            </a:xfrm>
            <a:custGeom>
              <a:avLst/>
              <a:gdLst/>
              <a:ahLst/>
              <a:cxnLst/>
              <a:rect l="l" t="t" r="r" b="b"/>
              <a:pathLst>
                <a:path w="1627" h="1209" extrusionOk="0">
                  <a:moveTo>
                    <a:pt x="131" y="1"/>
                  </a:moveTo>
                  <a:cubicBezTo>
                    <a:pt x="97" y="1"/>
                    <a:pt x="63" y="20"/>
                    <a:pt x="45" y="56"/>
                  </a:cubicBezTo>
                  <a:cubicBezTo>
                    <a:pt x="0" y="101"/>
                    <a:pt x="16" y="174"/>
                    <a:pt x="75" y="204"/>
                  </a:cubicBezTo>
                  <a:lnTo>
                    <a:pt x="1449" y="1179"/>
                  </a:lnTo>
                  <a:cubicBezTo>
                    <a:pt x="1464" y="1195"/>
                    <a:pt x="1494" y="1209"/>
                    <a:pt x="1508" y="1209"/>
                  </a:cubicBezTo>
                  <a:cubicBezTo>
                    <a:pt x="1538" y="1209"/>
                    <a:pt x="1583" y="1195"/>
                    <a:pt x="1597" y="1165"/>
                  </a:cubicBezTo>
                  <a:cubicBezTo>
                    <a:pt x="1626" y="1106"/>
                    <a:pt x="1626" y="1047"/>
                    <a:pt x="1567" y="1002"/>
                  </a:cubicBezTo>
                  <a:lnTo>
                    <a:pt x="193" y="26"/>
                  </a:lnTo>
                  <a:cubicBezTo>
                    <a:pt x="175" y="9"/>
                    <a:pt x="153" y="1"/>
                    <a:pt x="131"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3"/>
            <p:cNvSpPr/>
            <p:nvPr/>
          </p:nvSpPr>
          <p:spPr>
            <a:xfrm>
              <a:off x="9409756" y="3820605"/>
              <a:ext cx="182739" cy="251615"/>
            </a:xfrm>
            <a:custGeom>
              <a:avLst/>
              <a:gdLst/>
              <a:ahLst/>
              <a:cxnLst/>
              <a:rect l="l" t="t" r="r" b="b"/>
              <a:pathLst>
                <a:path w="1568" h="2159" extrusionOk="0">
                  <a:moveTo>
                    <a:pt x="1465" y="1"/>
                  </a:moveTo>
                  <a:cubicBezTo>
                    <a:pt x="1406" y="1"/>
                    <a:pt x="1361" y="46"/>
                    <a:pt x="1347" y="105"/>
                  </a:cubicBezTo>
                  <a:cubicBezTo>
                    <a:pt x="1347" y="105"/>
                    <a:pt x="1242" y="710"/>
                    <a:pt x="46" y="1981"/>
                  </a:cubicBezTo>
                  <a:cubicBezTo>
                    <a:pt x="1" y="2026"/>
                    <a:pt x="1" y="2100"/>
                    <a:pt x="46" y="2129"/>
                  </a:cubicBezTo>
                  <a:cubicBezTo>
                    <a:pt x="75" y="2159"/>
                    <a:pt x="90" y="2159"/>
                    <a:pt x="119" y="2159"/>
                  </a:cubicBezTo>
                  <a:cubicBezTo>
                    <a:pt x="149" y="2159"/>
                    <a:pt x="178" y="2159"/>
                    <a:pt x="208" y="2129"/>
                  </a:cubicBezTo>
                  <a:cubicBezTo>
                    <a:pt x="1465" y="785"/>
                    <a:pt x="1553" y="149"/>
                    <a:pt x="1568" y="134"/>
                  </a:cubicBezTo>
                  <a:cubicBezTo>
                    <a:pt x="1568" y="75"/>
                    <a:pt x="1524" y="16"/>
                    <a:pt x="1465"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3"/>
            <p:cNvSpPr/>
            <p:nvPr/>
          </p:nvSpPr>
          <p:spPr>
            <a:xfrm>
              <a:off x="9456374" y="4396094"/>
              <a:ext cx="161994" cy="105121"/>
            </a:xfrm>
            <a:custGeom>
              <a:avLst/>
              <a:gdLst/>
              <a:ahLst/>
              <a:cxnLst/>
              <a:rect l="l" t="t" r="r" b="b"/>
              <a:pathLst>
                <a:path w="1390" h="902" extrusionOk="0">
                  <a:moveTo>
                    <a:pt x="1256" y="0"/>
                  </a:moveTo>
                  <a:cubicBezTo>
                    <a:pt x="1237" y="0"/>
                    <a:pt x="1217" y="5"/>
                    <a:pt x="1197" y="15"/>
                  </a:cubicBezTo>
                  <a:lnTo>
                    <a:pt x="74" y="709"/>
                  </a:lnTo>
                  <a:cubicBezTo>
                    <a:pt x="30" y="739"/>
                    <a:pt x="1" y="798"/>
                    <a:pt x="44" y="857"/>
                  </a:cubicBezTo>
                  <a:cubicBezTo>
                    <a:pt x="60" y="887"/>
                    <a:pt x="89" y="902"/>
                    <a:pt x="133" y="902"/>
                  </a:cubicBezTo>
                  <a:cubicBezTo>
                    <a:pt x="148" y="902"/>
                    <a:pt x="178" y="902"/>
                    <a:pt x="192" y="887"/>
                  </a:cubicBezTo>
                  <a:lnTo>
                    <a:pt x="1315" y="207"/>
                  </a:lnTo>
                  <a:cubicBezTo>
                    <a:pt x="1360" y="177"/>
                    <a:pt x="1390" y="104"/>
                    <a:pt x="1345" y="59"/>
                  </a:cubicBezTo>
                  <a:cubicBezTo>
                    <a:pt x="1325" y="20"/>
                    <a:pt x="1293" y="0"/>
                    <a:pt x="1256"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97" name="Google Shape;1897;p23"/>
          <p:cNvPicPr preferRelativeResize="0"/>
          <p:nvPr/>
        </p:nvPicPr>
        <p:blipFill>
          <a:blip r:embed="rId4">
            <a:alphaModFix/>
          </a:blip>
          <a:stretch>
            <a:fillRect/>
          </a:stretch>
        </p:blipFill>
        <p:spPr>
          <a:xfrm>
            <a:off x="5911350" y="4047750"/>
            <a:ext cx="768919" cy="872924"/>
          </a:xfrm>
          <a:prstGeom prst="rect">
            <a:avLst/>
          </a:prstGeom>
          <a:noFill/>
          <a:ln>
            <a:noFill/>
          </a:ln>
          <a:effectLst>
            <a:outerShdw blurRad="57150" dist="19050" dir="5400000" algn="bl" rotWithShape="0">
              <a:schemeClr val="dk1">
                <a:alpha val="40000"/>
              </a:schemeClr>
            </a:outerShdw>
          </a:effectLst>
        </p:spPr>
      </p:pic>
      <p:pic>
        <p:nvPicPr>
          <p:cNvPr id="1898" name="Google Shape;1898;p23"/>
          <p:cNvPicPr preferRelativeResize="0"/>
          <p:nvPr/>
        </p:nvPicPr>
        <p:blipFill>
          <a:blip r:embed="rId5">
            <a:alphaModFix/>
          </a:blip>
          <a:stretch>
            <a:fillRect/>
          </a:stretch>
        </p:blipFill>
        <p:spPr>
          <a:xfrm>
            <a:off x="172100" y="1859588"/>
            <a:ext cx="1008138" cy="916574"/>
          </a:xfrm>
          <a:prstGeom prst="rect">
            <a:avLst/>
          </a:prstGeom>
          <a:noFill/>
          <a:ln>
            <a:noFill/>
          </a:ln>
          <a:effectLst>
            <a:outerShdw blurRad="57150" dist="19050" dir="5400000" algn="bl" rotWithShape="0">
              <a:schemeClr val="dk1">
                <a:alpha val="40000"/>
              </a:schemeClr>
            </a:outerShdw>
          </a:effectLst>
        </p:spPr>
      </p:pic>
      <p:pic>
        <p:nvPicPr>
          <p:cNvPr id="1899" name="Google Shape;1899;p23"/>
          <p:cNvPicPr preferRelativeResize="0"/>
          <p:nvPr/>
        </p:nvPicPr>
        <p:blipFill>
          <a:blip r:embed="rId6">
            <a:alphaModFix/>
          </a:blip>
          <a:stretch>
            <a:fillRect/>
          </a:stretch>
        </p:blipFill>
        <p:spPr>
          <a:xfrm>
            <a:off x="-646950" y="3129506"/>
            <a:ext cx="2646249" cy="2647537"/>
          </a:xfrm>
          <a:prstGeom prst="rect">
            <a:avLst/>
          </a:prstGeom>
          <a:noFill/>
          <a:ln>
            <a:noFill/>
          </a:ln>
          <a:effectLst>
            <a:outerShdw blurRad="57150" dist="19050" dir="5400000" algn="bl" rotWithShape="0">
              <a:schemeClr val="dk1">
                <a:alpha val="40000"/>
              </a:schemeClr>
            </a:outerShdw>
          </a:effectLst>
        </p:spPr>
      </p:pic>
      <p:pic>
        <p:nvPicPr>
          <p:cNvPr id="1900" name="Google Shape;1900;p23"/>
          <p:cNvPicPr preferRelativeResize="0"/>
          <p:nvPr/>
        </p:nvPicPr>
        <p:blipFill>
          <a:blip r:embed="rId7">
            <a:alphaModFix/>
          </a:blip>
          <a:stretch>
            <a:fillRect/>
          </a:stretch>
        </p:blipFill>
        <p:spPr>
          <a:xfrm>
            <a:off x="1068300" y="3994903"/>
            <a:ext cx="2557998" cy="1280235"/>
          </a:xfrm>
          <a:prstGeom prst="rect">
            <a:avLst/>
          </a:prstGeom>
          <a:noFill/>
          <a:ln>
            <a:noFill/>
          </a:ln>
          <a:effectLst>
            <a:outerShdw blurRad="57150" dist="19050" dir="5400000" algn="bl" rotWithShape="0">
              <a:schemeClr val="dk1">
                <a:alpha val="40000"/>
              </a:schemeClr>
            </a:outerShdw>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2_1_2_1_1">
    <p:spTree>
      <p:nvGrpSpPr>
        <p:cNvPr id="1" name="Shape 1901"/>
        <p:cNvGrpSpPr/>
        <p:nvPr/>
      </p:nvGrpSpPr>
      <p:grpSpPr>
        <a:xfrm>
          <a:off x="0" y="0"/>
          <a:ext cx="0" cy="0"/>
          <a:chOff x="0" y="0"/>
          <a:chExt cx="0" cy="0"/>
        </a:xfrm>
      </p:grpSpPr>
      <p:sp>
        <p:nvSpPr>
          <p:cNvPr id="1902" name="Google Shape;1902;p24"/>
          <p:cNvSpPr/>
          <p:nvPr/>
        </p:nvSpPr>
        <p:spPr>
          <a:xfrm flipH="1">
            <a:off x="18" y="-4875"/>
            <a:ext cx="9143982" cy="1344330"/>
          </a:xfrm>
          <a:prstGeom prst="flowChartDocument">
            <a:avLst/>
          </a:prstGeom>
          <a:solidFill>
            <a:schemeClr val="l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3" name="Google Shape;1903;p24"/>
          <p:cNvGrpSpPr/>
          <p:nvPr/>
        </p:nvGrpSpPr>
        <p:grpSpPr>
          <a:xfrm>
            <a:off x="-641504" y="-579330"/>
            <a:ext cx="10467136" cy="5416511"/>
            <a:chOff x="-641504" y="-579330"/>
            <a:chExt cx="10467136" cy="5416511"/>
          </a:xfrm>
        </p:grpSpPr>
        <p:grpSp>
          <p:nvGrpSpPr>
            <p:cNvPr id="1904" name="Google Shape;1904;p24"/>
            <p:cNvGrpSpPr/>
            <p:nvPr/>
          </p:nvGrpSpPr>
          <p:grpSpPr>
            <a:xfrm>
              <a:off x="-641504" y="-579330"/>
              <a:ext cx="10467136" cy="2279470"/>
              <a:chOff x="-641504" y="-579330"/>
              <a:chExt cx="10467136" cy="2279470"/>
            </a:xfrm>
          </p:grpSpPr>
          <p:grpSp>
            <p:nvGrpSpPr>
              <p:cNvPr id="1905" name="Google Shape;1905;p24"/>
              <p:cNvGrpSpPr/>
              <p:nvPr/>
            </p:nvGrpSpPr>
            <p:grpSpPr>
              <a:xfrm rot="-9158354">
                <a:off x="7699861" y="-309078"/>
                <a:ext cx="1448158" cy="1568140"/>
                <a:chOff x="8526124" y="96238"/>
                <a:chExt cx="1955234" cy="2117228"/>
              </a:xfrm>
            </p:grpSpPr>
            <p:sp>
              <p:nvSpPr>
                <p:cNvPr id="1906" name="Google Shape;1906;p24"/>
                <p:cNvSpPr/>
                <p:nvPr/>
              </p:nvSpPr>
              <p:spPr>
                <a:xfrm>
                  <a:off x="8589873" y="161385"/>
                  <a:ext cx="1848481" cy="1986700"/>
                </a:xfrm>
                <a:custGeom>
                  <a:avLst/>
                  <a:gdLst/>
                  <a:ahLst/>
                  <a:cxnLst/>
                  <a:rect l="l" t="t" r="r" b="b"/>
                  <a:pathLst>
                    <a:path w="15861" h="17047" extrusionOk="0">
                      <a:moveTo>
                        <a:pt x="8847" y="1"/>
                      </a:moveTo>
                      <a:cubicBezTo>
                        <a:pt x="8758" y="1"/>
                        <a:pt x="8654" y="37"/>
                        <a:pt x="8573" y="78"/>
                      </a:cubicBezTo>
                      <a:cubicBezTo>
                        <a:pt x="8130" y="329"/>
                        <a:pt x="7686" y="581"/>
                        <a:pt x="7243" y="847"/>
                      </a:cubicBezTo>
                      <a:cubicBezTo>
                        <a:pt x="6799" y="1142"/>
                        <a:pt x="6342" y="1438"/>
                        <a:pt x="5987" y="1836"/>
                      </a:cubicBezTo>
                      <a:cubicBezTo>
                        <a:pt x="5632" y="2236"/>
                        <a:pt x="5366" y="2739"/>
                        <a:pt x="5337" y="3271"/>
                      </a:cubicBezTo>
                      <a:cubicBezTo>
                        <a:pt x="5321" y="3566"/>
                        <a:pt x="5380" y="3876"/>
                        <a:pt x="5262" y="4142"/>
                      </a:cubicBezTo>
                      <a:cubicBezTo>
                        <a:pt x="5173" y="4349"/>
                        <a:pt x="4996" y="4512"/>
                        <a:pt x="4907" y="4734"/>
                      </a:cubicBezTo>
                      <a:cubicBezTo>
                        <a:pt x="4700" y="5147"/>
                        <a:pt x="4878" y="5665"/>
                        <a:pt x="5114" y="6064"/>
                      </a:cubicBezTo>
                      <a:cubicBezTo>
                        <a:pt x="5233" y="6257"/>
                        <a:pt x="5706" y="6818"/>
                        <a:pt x="5928" y="7069"/>
                      </a:cubicBezTo>
                      <a:cubicBezTo>
                        <a:pt x="5853" y="7453"/>
                        <a:pt x="5794" y="8015"/>
                        <a:pt x="5839" y="8858"/>
                      </a:cubicBezTo>
                      <a:cubicBezTo>
                        <a:pt x="5544" y="9095"/>
                        <a:pt x="5233" y="9345"/>
                        <a:pt x="4923" y="9627"/>
                      </a:cubicBezTo>
                      <a:cubicBezTo>
                        <a:pt x="4907" y="9627"/>
                        <a:pt x="4893" y="9641"/>
                        <a:pt x="4878" y="9656"/>
                      </a:cubicBezTo>
                      <a:cubicBezTo>
                        <a:pt x="4346" y="10143"/>
                        <a:pt x="3770" y="10705"/>
                        <a:pt x="3208" y="11371"/>
                      </a:cubicBezTo>
                      <a:lnTo>
                        <a:pt x="3075" y="10971"/>
                      </a:lnTo>
                      <a:cubicBezTo>
                        <a:pt x="3119" y="10898"/>
                        <a:pt x="3163" y="10794"/>
                        <a:pt x="3208" y="10632"/>
                      </a:cubicBezTo>
                      <a:cubicBezTo>
                        <a:pt x="3386" y="9981"/>
                        <a:pt x="3459" y="9302"/>
                        <a:pt x="3415" y="8622"/>
                      </a:cubicBezTo>
                      <a:cubicBezTo>
                        <a:pt x="3400" y="8281"/>
                        <a:pt x="3356" y="7926"/>
                        <a:pt x="3400" y="7587"/>
                      </a:cubicBezTo>
                      <a:cubicBezTo>
                        <a:pt x="3445" y="7203"/>
                        <a:pt x="3622" y="6818"/>
                        <a:pt x="3548" y="6434"/>
                      </a:cubicBezTo>
                      <a:cubicBezTo>
                        <a:pt x="3474" y="6079"/>
                        <a:pt x="3238" y="5798"/>
                        <a:pt x="3149" y="5458"/>
                      </a:cubicBezTo>
                      <a:cubicBezTo>
                        <a:pt x="2972" y="4690"/>
                        <a:pt x="3104" y="3773"/>
                        <a:pt x="3119" y="2989"/>
                      </a:cubicBezTo>
                      <a:lnTo>
                        <a:pt x="3119" y="2989"/>
                      </a:lnTo>
                      <a:cubicBezTo>
                        <a:pt x="2808" y="3064"/>
                        <a:pt x="2572" y="3330"/>
                        <a:pt x="2365" y="3581"/>
                      </a:cubicBezTo>
                      <a:cubicBezTo>
                        <a:pt x="2085" y="3906"/>
                        <a:pt x="1819" y="4231"/>
                        <a:pt x="1567" y="4572"/>
                      </a:cubicBezTo>
                      <a:cubicBezTo>
                        <a:pt x="1389" y="4822"/>
                        <a:pt x="1212" y="5104"/>
                        <a:pt x="1183" y="5413"/>
                      </a:cubicBezTo>
                      <a:cubicBezTo>
                        <a:pt x="1168" y="5561"/>
                        <a:pt x="1183" y="5709"/>
                        <a:pt x="1168" y="5857"/>
                      </a:cubicBezTo>
                      <a:cubicBezTo>
                        <a:pt x="1080" y="6434"/>
                        <a:pt x="725" y="6892"/>
                        <a:pt x="754" y="7512"/>
                      </a:cubicBezTo>
                      <a:cubicBezTo>
                        <a:pt x="769" y="7735"/>
                        <a:pt x="828" y="7956"/>
                        <a:pt x="843" y="8192"/>
                      </a:cubicBezTo>
                      <a:cubicBezTo>
                        <a:pt x="873" y="8665"/>
                        <a:pt x="710" y="9154"/>
                        <a:pt x="814" y="9627"/>
                      </a:cubicBezTo>
                      <a:cubicBezTo>
                        <a:pt x="932" y="10084"/>
                        <a:pt x="1287" y="10469"/>
                        <a:pt x="1715" y="10691"/>
                      </a:cubicBezTo>
                      <a:cubicBezTo>
                        <a:pt x="1981" y="10839"/>
                        <a:pt x="2335" y="11001"/>
                        <a:pt x="2646" y="11046"/>
                      </a:cubicBezTo>
                      <a:cubicBezTo>
                        <a:pt x="2749" y="11046"/>
                        <a:pt x="2808" y="11060"/>
                        <a:pt x="2868" y="11060"/>
                      </a:cubicBezTo>
                      <a:lnTo>
                        <a:pt x="3031" y="11562"/>
                      </a:lnTo>
                      <a:lnTo>
                        <a:pt x="3045" y="11562"/>
                      </a:lnTo>
                      <a:cubicBezTo>
                        <a:pt x="1981" y="12819"/>
                        <a:pt x="946" y="14400"/>
                        <a:pt x="30" y="16352"/>
                      </a:cubicBezTo>
                      <a:cubicBezTo>
                        <a:pt x="0" y="16411"/>
                        <a:pt x="30" y="16470"/>
                        <a:pt x="89" y="16499"/>
                      </a:cubicBezTo>
                      <a:cubicBezTo>
                        <a:pt x="104" y="16499"/>
                        <a:pt x="118" y="16515"/>
                        <a:pt x="134" y="16515"/>
                      </a:cubicBezTo>
                      <a:cubicBezTo>
                        <a:pt x="177" y="16515"/>
                        <a:pt x="207" y="16485"/>
                        <a:pt x="237" y="16440"/>
                      </a:cubicBezTo>
                      <a:cubicBezTo>
                        <a:pt x="548" y="15776"/>
                        <a:pt x="873" y="15169"/>
                        <a:pt x="1198" y="14593"/>
                      </a:cubicBezTo>
                      <a:lnTo>
                        <a:pt x="2158" y="14371"/>
                      </a:lnTo>
                      <a:cubicBezTo>
                        <a:pt x="2440" y="14652"/>
                        <a:pt x="3208" y="15391"/>
                        <a:pt x="3518" y="15642"/>
                      </a:cubicBezTo>
                      <a:cubicBezTo>
                        <a:pt x="3773" y="15853"/>
                        <a:pt x="4101" y="16062"/>
                        <a:pt x="4418" y="16062"/>
                      </a:cubicBezTo>
                      <a:cubicBezTo>
                        <a:pt x="4524" y="16062"/>
                        <a:pt x="4629" y="16038"/>
                        <a:pt x="4730" y="15983"/>
                      </a:cubicBezTo>
                      <a:cubicBezTo>
                        <a:pt x="4819" y="15938"/>
                        <a:pt x="4907" y="15849"/>
                        <a:pt x="5011" y="15819"/>
                      </a:cubicBezTo>
                      <a:cubicBezTo>
                        <a:pt x="5039" y="15810"/>
                        <a:pt x="5068" y="15807"/>
                        <a:pt x="5097" y="15807"/>
                      </a:cubicBezTo>
                      <a:cubicBezTo>
                        <a:pt x="5164" y="15807"/>
                        <a:pt x="5235" y="15824"/>
                        <a:pt x="5307" y="15835"/>
                      </a:cubicBezTo>
                      <a:cubicBezTo>
                        <a:pt x="5928" y="15967"/>
                        <a:pt x="6549" y="16101"/>
                        <a:pt x="7110" y="16411"/>
                      </a:cubicBezTo>
                      <a:cubicBezTo>
                        <a:pt x="7529" y="16642"/>
                        <a:pt x="7921" y="16973"/>
                        <a:pt x="8393" y="16973"/>
                      </a:cubicBezTo>
                      <a:cubicBezTo>
                        <a:pt x="8404" y="16973"/>
                        <a:pt x="8415" y="16973"/>
                        <a:pt x="8425" y="16972"/>
                      </a:cubicBezTo>
                      <a:cubicBezTo>
                        <a:pt x="8677" y="16972"/>
                        <a:pt x="8928" y="16869"/>
                        <a:pt x="9180" y="16810"/>
                      </a:cubicBezTo>
                      <a:cubicBezTo>
                        <a:pt x="9350" y="16760"/>
                        <a:pt x="9554" y="16730"/>
                        <a:pt x="9746" y="16730"/>
                      </a:cubicBezTo>
                      <a:cubicBezTo>
                        <a:pt x="9838" y="16730"/>
                        <a:pt x="9926" y="16737"/>
                        <a:pt x="10007" y="16751"/>
                      </a:cubicBezTo>
                      <a:cubicBezTo>
                        <a:pt x="10126" y="16781"/>
                        <a:pt x="10717" y="16958"/>
                        <a:pt x="10761" y="17047"/>
                      </a:cubicBezTo>
                      <a:cubicBezTo>
                        <a:pt x="10554" y="16559"/>
                        <a:pt x="10333" y="16086"/>
                        <a:pt x="10067" y="15613"/>
                      </a:cubicBezTo>
                      <a:cubicBezTo>
                        <a:pt x="9948" y="15376"/>
                        <a:pt x="9801" y="15125"/>
                        <a:pt x="9594" y="14962"/>
                      </a:cubicBezTo>
                      <a:cubicBezTo>
                        <a:pt x="9268" y="14696"/>
                        <a:pt x="8810" y="14623"/>
                        <a:pt x="8455" y="14386"/>
                      </a:cubicBezTo>
                      <a:cubicBezTo>
                        <a:pt x="8145" y="14179"/>
                        <a:pt x="7938" y="13839"/>
                        <a:pt x="7686" y="13543"/>
                      </a:cubicBezTo>
                      <a:cubicBezTo>
                        <a:pt x="7350" y="13139"/>
                        <a:pt x="7025" y="12993"/>
                        <a:pt x="6544" y="12993"/>
                      </a:cubicBezTo>
                      <a:cubicBezTo>
                        <a:pt x="6498" y="12993"/>
                        <a:pt x="6450" y="12994"/>
                        <a:pt x="6401" y="12997"/>
                      </a:cubicBezTo>
                      <a:cubicBezTo>
                        <a:pt x="6171" y="13007"/>
                        <a:pt x="5933" y="13062"/>
                        <a:pt x="5704" y="13062"/>
                      </a:cubicBezTo>
                      <a:cubicBezTo>
                        <a:pt x="5609" y="13062"/>
                        <a:pt x="5516" y="13052"/>
                        <a:pt x="5425" y="13026"/>
                      </a:cubicBezTo>
                      <a:cubicBezTo>
                        <a:pt x="5159" y="12952"/>
                        <a:pt x="4952" y="12775"/>
                        <a:pt x="4700" y="12686"/>
                      </a:cubicBezTo>
                      <a:cubicBezTo>
                        <a:pt x="4592" y="12651"/>
                        <a:pt x="4481" y="12635"/>
                        <a:pt x="4370" y="12635"/>
                      </a:cubicBezTo>
                      <a:cubicBezTo>
                        <a:pt x="3963" y="12635"/>
                        <a:pt x="3547" y="12845"/>
                        <a:pt x="3222" y="13100"/>
                      </a:cubicBezTo>
                      <a:cubicBezTo>
                        <a:pt x="3015" y="13263"/>
                        <a:pt x="2424" y="13868"/>
                        <a:pt x="2173" y="14134"/>
                      </a:cubicBezTo>
                      <a:lnTo>
                        <a:pt x="1360" y="14327"/>
                      </a:lnTo>
                      <a:cubicBezTo>
                        <a:pt x="2542" y="12361"/>
                        <a:pt x="3829" y="10912"/>
                        <a:pt x="5026" y="9834"/>
                      </a:cubicBezTo>
                      <a:lnTo>
                        <a:pt x="5810" y="9907"/>
                      </a:lnTo>
                      <a:cubicBezTo>
                        <a:pt x="5957" y="10262"/>
                        <a:pt x="6342" y="11060"/>
                        <a:pt x="6578" y="11356"/>
                      </a:cubicBezTo>
                      <a:cubicBezTo>
                        <a:pt x="6815" y="11651"/>
                        <a:pt x="7140" y="11947"/>
                        <a:pt x="7524" y="11947"/>
                      </a:cubicBezTo>
                      <a:cubicBezTo>
                        <a:pt x="7881" y="11947"/>
                        <a:pt x="8212" y="11706"/>
                        <a:pt x="8565" y="11706"/>
                      </a:cubicBezTo>
                      <a:cubicBezTo>
                        <a:pt x="8592" y="11706"/>
                        <a:pt x="8620" y="11707"/>
                        <a:pt x="8648" y="11710"/>
                      </a:cubicBezTo>
                      <a:cubicBezTo>
                        <a:pt x="9135" y="11740"/>
                        <a:pt x="9416" y="12228"/>
                        <a:pt x="9815" y="12494"/>
                      </a:cubicBezTo>
                      <a:cubicBezTo>
                        <a:pt x="10436" y="12879"/>
                        <a:pt x="11249" y="12701"/>
                        <a:pt x="11959" y="12849"/>
                      </a:cubicBezTo>
                      <a:cubicBezTo>
                        <a:pt x="12225" y="12893"/>
                        <a:pt x="12461" y="12997"/>
                        <a:pt x="12727" y="13041"/>
                      </a:cubicBezTo>
                      <a:cubicBezTo>
                        <a:pt x="12791" y="13051"/>
                        <a:pt x="12857" y="13057"/>
                        <a:pt x="12923" y="13057"/>
                      </a:cubicBezTo>
                      <a:cubicBezTo>
                        <a:pt x="13130" y="13057"/>
                        <a:pt x="13335" y="13002"/>
                        <a:pt x="13480" y="12879"/>
                      </a:cubicBezTo>
                      <a:cubicBezTo>
                        <a:pt x="13230" y="12242"/>
                        <a:pt x="12964" y="11607"/>
                        <a:pt x="12712" y="10971"/>
                      </a:cubicBezTo>
                      <a:cubicBezTo>
                        <a:pt x="12534" y="10543"/>
                        <a:pt x="12284" y="10055"/>
                        <a:pt x="11811" y="10025"/>
                      </a:cubicBezTo>
                      <a:cubicBezTo>
                        <a:pt x="11797" y="10024"/>
                        <a:pt x="11784" y="10024"/>
                        <a:pt x="11771" y="10024"/>
                      </a:cubicBezTo>
                      <a:cubicBezTo>
                        <a:pt x="11547" y="10024"/>
                        <a:pt x="11324" y="10129"/>
                        <a:pt x="11101" y="10129"/>
                      </a:cubicBezTo>
                      <a:cubicBezTo>
                        <a:pt x="11095" y="10129"/>
                        <a:pt x="11089" y="10129"/>
                        <a:pt x="11082" y="10129"/>
                      </a:cubicBezTo>
                      <a:cubicBezTo>
                        <a:pt x="10487" y="10129"/>
                        <a:pt x="10120" y="9476"/>
                        <a:pt x="9578" y="9213"/>
                      </a:cubicBezTo>
                      <a:cubicBezTo>
                        <a:pt x="9355" y="9104"/>
                        <a:pt x="9107" y="9067"/>
                        <a:pt x="8853" y="9067"/>
                      </a:cubicBezTo>
                      <a:cubicBezTo>
                        <a:pt x="8587" y="9067"/>
                        <a:pt x="8314" y="9108"/>
                        <a:pt x="8056" y="9154"/>
                      </a:cubicBezTo>
                      <a:cubicBezTo>
                        <a:pt x="7627" y="9227"/>
                        <a:pt x="6356" y="9568"/>
                        <a:pt x="5898" y="9686"/>
                      </a:cubicBezTo>
                      <a:lnTo>
                        <a:pt x="5248" y="9627"/>
                      </a:lnTo>
                      <a:cubicBezTo>
                        <a:pt x="5794" y="9154"/>
                        <a:pt x="6326" y="8769"/>
                        <a:pt x="6799" y="8444"/>
                      </a:cubicBezTo>
                      <a:cubicBezTo>
                        <a:pt x="7406" y="8030"/>
                        <a:pt x="7982" y="7705"/>
                        <a:pt x="8484" y="7453"/>
                      </a:cubicBezTo>
                      <a:cubicBezTo>
                        <a:pt x="8559" y="7483"/>
                        <a:pt x="8662" y="7498"/>
                        <a:pt x="8810" y="7512"/>
                      </a:cubicBezTo>
                      <a:cubicBezTo>
                        <a:pt x="9066" y="7547"/>
                        <a:pt x="9326" y="7563"/>
                        <a:pt x="9586" y="7563"/>
                      </a:cubicBezTo>
                      <a:cubicBezTo>
                        <a:pt x="10003" y="7563"/>
                        <a:pt x="10420" y="7521"/>
                        <a:pt x="10820" y="7439"/>
                      </a:cubicBezTo>
                      <a:cubicBezTo>
                        <a:pt x="11160" y="7365"/>
                        <a:pt x="11500" y="7262"/>
                        <a:pt x="11840" y="7262"/>
                      </a:cubicBezTo>
                      <a:cubicBezTo>
                        <a:pt x="12093" y="7262"/>
                        <a:pt x="12353" y="7303"/>
                        <a:pt x="12603" y="7303"/>
                      </a:cubicBezTo>
                      <a:cubicBezTo>
                        <a:pt x="12747" y="7303"/>
                        <a:pt x="12888" y="7290"/>
                        <a:pt x="13023" y="7246"/>
                      </a:cubicBezTo>
                      <a:cubicBezTo>
                        <a:pt x="13348" y="7128"/>
                        <a:pt x="13599" y="6848"/>
                        <a:pt x="13924" y="6714"/>
                      </a:cubicBezTo>
                      <a:cubicBezTo>
                        <a:pt x="14220" y="6596"/>
                        <a:pt x="14545" y="6626"/>
                        <a:pt x="14870" y="6582"/>
                      </a:cubicBezTo>
                      <a:cubicBezTo>
                        <a:pt x="15033" y="6552"/>
                        <a:pt x="15861" y="6271"/>
                        <a:pt x="15624" y="6005"/>
                      </a:cubicBezTo>
                      <a:cubicBezTo>
                        <a:pt x="15417" y="5754"/>
                        <a:pt x="15195" y="5502"/>
                        <a:pt x="14915" y="5325"/>
                      </a:cubicBezTo>
                      <a:cubicBezTo>
                        <a:pt x="14767" y="5236"/>
                        <a:pt x="14604" y="5177"/>
                        <a:pt x="14471" y="5074"/>
                      </a:cubicBezTo>
                      <a:cubicBezTo>
                        <a:pt x="13939" y="4690"/>
                        <a:pt x="13141" y="4734"/>
                        <a:pt x="12520" y="4660"/>
                      </a:cubicBezTo>
                      <a:cubicBezTo>
                        <a:pt x="12325" y="4633"/>
                        <a:pt x="12130" y="4612"/>
                        <a:pt x="11934" y="4612"/>
                      </a:cubicBezTo>
                      <a:cubicBezTo>
                        <a:pt x="11804" y="4612"/>
                        <a:pt x="11675" y="4621"/>
                        <a:pt x="11545" y="4645"/>
                      </a:cubicBezTo>
                      <a:cubicBezTo>
                        <a:pt x="11322" y="4690"/>
                        <a:pt x="11101" y="4778"/>
                        <a:pt x="10879" y="4822"/>
                      </a:cubicBezTo>
                      <a:cubicBezTo>
                        <a:pt x="10406" y="4926"/>
                        <a:pt x="9903" y="4838"/>
                        <a:pt x="9460" y="5015"/>
                      </a:cubicBezTo>
                      <a:cubicBezTo>
                        <a:pt x="9017" y="5192"/>
                        <a:pt x="8691" y="5606"/>
                        <a:pt x="8529" y="6050"/>
                      </a:cubicBezTo>
                      <a:cubicBezTo>
                        <a:pt x="8425" y="6345"/>
                        <a:pt x="8322" y="6714"/>
                        <a:pt x="8322" y="7039"/>
                      </a:cubicBezTo>
                      <a:cubicBezTo>
                        <a:pt x="8322" y="7128"/>
                        <a:pt x="8322" y="7217"/>
                        <a:pt x="8337" y="7276"/>
                      </a:cubicBezTo>
                      <a:cubicBezTo>
                        <a:pt x="7849" y="7528"/>
                        <a:pt x="7288" y="7838"/>
                        <a:pt x="6681" y="8251"/>
                      </a:cubicBezTo>
                      <a:cubicBezTo>
                        <a:pt x="6474" y="8385"/>
                        <a:pt x="6267" y="8533"/>
                        <a:pt x="6046" y="8695"/>
                      </a:cubicBezTo>
                      <a:cubicBezTo>
                        <a:pt x="6031" y="7926"/>
                        <a:pt x="6090" y="7410"/>
                        <a:pt x="6149" y="7084"/>
                      </a:cubicBezTo>
                      <a:cubicBezTo>
                        <a:pt x="6430" y="6848"/>
                        <a:pt x="7110" y="6286"/>
                        <a:pt x="7361" y="6034"/>
                      </a:cubicBezTo>
                      <a:cubicBezTo>
                        <a:pt x="7642" y="5768"/>
                        <a:pt x="7923" y="5384"/>
                        <a:pt x="7775" y="5029"/>
                      </a:cubicBezTo>
                      <a:cubicBezTo>
                        <a:pt x="7731" y="4940"/>
                        <a:pt x="7672" y="4852"/>
                        <a:pt x="7657" y="4763"/>
                      </a:cubicBezTo>
                      <a:cubicBezTo>
                        <a:pt x="7642" y="4674"/>
                        <a:pt x="7672" y="4586"/>
                        <a:pt x="7702" y="4512"/>
                      </a:cubicBezTo>
                      <a:cubicBezTo>
                        <a:pt x="7879" y="3980"/>
                        <a:pt x="8056" y="3448"/>
                        <a:pt x="8366" y="2989"/>
                      </a:cubicBezTo>
                      <a:cubicBezTo>
                        <a:pt x="8618" y="2650"/>
                        <a:pt x="8943" y="2325"/>
                        <a:pt x="8987" y="1896"/>
                      </a:cubicBezTo>
                      <a:cubicBezTo>
                        <a:pt x="9017" y="1674"/>
                        <a:pt x="8943" y="1452"/>
                        <a:pt x="8914" y="1231"/>
                      </a:cubicBezTo>
                      <a:cubicBezTo>
                        <a:pt x="8884" y="950"/>
                        <a:pt x="8914" y="654"/>
                        <a:pt x="9002" y="374"/>
                      </a:cubicBezTo>
                      <a:cubicBezTo>
                        <a:pt x="9032" y="285"/>
                        <a:pt x="9061" y="167"/>
                        <a:pt x="9017" y="92"/>
                      </a:cubicBezTo>
                      <a:cubicBezTo>
                        <a:pt x="8983" y="26"/>
                        <a:pt x="8920" y="1"/>
                        <a:pt x="88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4"/>
                <p:cNvSpPr/>
                <p:nvPr/>
              </p:nvSpPr>
              <p:spPr>
                <a:xfrm>
                  <a:off x="8526124" y="96238"/>
                  <a:ext cx="1955234" cy="2117228"/>
                </a:xfrm>
                <a:custGeom>
                  <a:avLst/>
                  <a:gdLst/>
                  <a:ahLst/>
                  <a:cxnLst/>
                  <a:rect l="l" t="t" r="r" b="b"/>
                  <a:pathLst>
                    <a:path w="16777" h="18167" extrusionOk="0">
                      <a:moveTo>
                        <a:pt x="8888" y="1403"/>
                      </a:moveTo>
                      <a:lnTo>
                        <a:pt x="8888" y="1403"/>
                      </a:lnTo>
                      <a:cubicBezTo>
                        <a:pt x="8885" y="1453"/>
                        <a:pt x="8884" y="1503"/>
                        <a:pt x="8884" y="1553"/>
                      </a:cubicBezTo>
                      <a:cubicBezTo>
                        <a:pt x="8884" y="1656"/>
                        <a:pt x="8899" y="1760"/>
                        <a:pt x="8913" y="1863"/>
                      </a:cubicBezTo>
                      <a:cubicBezTo>
                        <a:pt x="8929" y="1982"/>
                        <a:pt x="8943" y="2086"/>
                        <a:pt x="8958" y="2174"/>
                      </a:cubicBezTo>
                      <a:cubicBezTo>
                        <a:pt x="8972" y="2218"/>
                        <a:pt x="8972" y="2263"/>
                        <a:pt x="8972" y="2293"/>
                      </a:cubicBezTo>
                      <a:cubicBezTo>
                        <a:pt x="8988" y="2322"/>
                        <a:pt x="8988" y="2352"/>
                        <a:pt x="8988" y="2366"/>
                      </a:cubicBezTo>
                      <a:lnTo>
                        <a:pt x="8988" y="2411"/>
                      </a:lnTo>
                      <a:cubicBezTo>
                        <a:pt x="8972" y="2425"/>
                        <a:pt x="8972" y="2440"/>
                        <a:pt x="8972" y="2470"/>
                      </a:cubicBezTo>
                      <a:cubicBezTo>
                        <a:pt x="8958" y="2499"/>
                        <a:pt x="8943" y="2543"/>
                        <a:pt x="8913" y="2602"/>
                      </a:cubicBezTo>
                      <a:cubicBezTo>
                        <a:pt x="8869" y="2677"/>
                        <a:pt x="8810" y="2766"/>
                        <a:pt x="8736" y="2868"/>
                      </a:cubicBezTo>
                      <a:cubicBezTo>
                        <a:pt x="8647" y="2972"/>
                        <a:pt x="8558" y="3091"/>
                        <a:pt x="8470" y="3223"/>
                      </a:cubicBezTo>
                      <a:cubicBezTo>
                        <a:pt x="8278" y="3505"/>
                        <a:pt x="8130" y="3785"/>
                        <a:pt x="8012" y="4066"/>
                      </a:cubicBezTo>
                      <a:cubicBezTo>
                        <a:pt x="7894" y="4347"/>
                        <a:pt x="7805" y="4628"/>
                        <a:pt x="7716" y="4894"/>
                      </a:cubicBezTo>
                      <a:cubicBezTo>
                        <a:pt x="7701" y="4924"/>
                        <a:pt x="7687" y="4967"/>
                        <a:pt x="7672" y="5042"/>
                      </a:cubicBezTo>
                      <a:cubicBezTo>
                        <a:pt x="7672" y="5071"/>
                        <a:pt x="7657" y="5101"/>
                        <a:pt x="7657" y="5145"/>
                      </a:cubicBezTo>
                      <a:cubicBezTo>
                        <a:pt x="7642" y="5190"/>
                        <a:pt x="7642" y="5233"/>
                        <a:pt x="7642" y="5278"/>
                      </a:cubicBezTo>
                      <a:cubicBezTo>
                        <a:pt x="7642" y="5322"/>
                        <a:pt x="7642" y="5367"/>
                        <a:pt x="7657" y="5411"/>
                      </a:cubicBezTo>
                      <a:cubicBezTo>
                        <a:pt x="7672" y="5485"/>
                        <a:pt x="7687" y="5544"/>
                        <a:pt x="7701" y="5588"/>
                      </a:cubicBezTo>
                      <a:cubicBezTo>
                        <a:pt x="7731" y="5677"/>
                        <a:pt x="7760" y="5722"/>
                        <a:pt x="7776" y="5751"/>
                      </a:cubicBezTo>
                      <a:cubicBezTo>
                        <a:pt x="7790" y="5781"/>
                        <a:pt x="7805" y="5781"/>
                        <a:pt x="7805" y="5795"/>
                      </a:cubicBezTo>
                      <a:cubicBezTo>
                        <a:pt x="7805" y="5795"/>
                        <a:pt x="7805" y="5810"/>
                        <a:pt x="7790" y="5840"/>
                      </a:cubicBezTo>
                      <a:cubicBezTo>
                        <a:pt x="7790" y="5870"/>
                        <a:pt x="7776" y="5884"/>
                        <a:pt x="7760" y="5913"/>
                      </a:cubicBezTo>
                      <a:cubicBezTo>
                        <a:pt x="7731" y="5958"/>
                        <a:pt x="7701" y="6002"/>
                        <a:pt x="7657" y="6047"/>
                      </a:cubicBezTo>
                      <a:cubicBezTo>
                        <a:pt x="7612" y="6106"/>
                        <a:pt x="7569" y="6150"/>
                        <a:pt x="7524" y="6195"/>
                      </a:cubicBezTo>
                      <a:cubicBezTo>
                        <a:pt x="7494" y="6224"/>
                        <a:pt x="7465" y="6254"/>
                        <a:pt x="7421" y="6283"/>
                      </a:cubicBezTo>
                      <a:cubicBezTo>
                        <a:pt x="7346" y="6357"/>
                        <a:pt x="7258" y="6431"/>
                        <a:pt x="7169" y="6520"/>
                      </a:cubicBezTo>
                      <a:cubicBezTo>
                        <a:pt x="7021" y="6638"/>
                        <a:pt x="6859" y="6771"/>
                        <a:pt x="6711" y="6889"/>
                      </a:cubicBezTo>
                      <a:cubicBezTo>
                        <a:pt x="6684" y="6913"/>
                        <a:pt x="6657" y="6937"/>
                        <a:pt x="6631" y="6960"/>
                      </a:cubicBezTo>
                      <a:lnTo>
                        <a:pt x="6631" y="6960"/>
                      </a:lnTo>
                      <a:cubicBezTo>
                        <a:pt x="6576" y="6894"/>
                        <a:pt x="6518" y="6825"/>
                        <a:pt x="6459" y="6756"/>
                      </a:cubicBezTo>
                      <a:cubicBezTo>
                        <a:pt x="6386" y="6652"/>
                        <a:pt x="6312" y="6564"/>
                        <a:pt x="6253" y="6490"/>
                      </a:cubicBezTo>
                      <a:cubicBezTo>
                        <a:pt x="6223" y="6445"/>
                        <a:pt x="6193" y="6416"/>
                        <a:pt x="6179" y="6386"/>
                      </a:cubicBezTo>
                      <a:cubicBezTo>
                        <a:pt x="6164" y="6372"/>
                        <a:pt x="6164" y="6357"/>
                        <a:pt x="6150" y="6343"/>
                      </a:cubicBezTo>
                      <a:lnTo>
                        <a:pt x="6150" y="6327"/>
                      </a:lnTo>
                      <a:cubicBezTo>
                        <a:pt x="6075" y="6224"/>
                        <a:pt x="6016" y="6106"/>
                        <a:pt x="5972" y="5988"/>
                      </a:cubicBezTo>
                      <a:cubicBezTo>
                        <a:pt x="5957" y="5929"/>
                        <a:pt x="5943" y="5884"/>
                        <a:pt x="5943" y="5825"/>
                      </a:cubicBezTo>
                      <a:cubicBezTo>
                        <a:pt x="5927" y="5781"/>
                        <a:pt x="5927" y="5736"/>
                        <a:pt x="5927" y="5692"/>
                      </a:cubicBezTo>
                      <a:lnTo>
                        <a:pt x="5927" y="5604"/>
                      </a:lnTo>
                      <a:cubicBezTo>
                        <a:pt x="5943" y="5574"/>
                        <a:pt x="5943" y="5544"/>
                        <a:pt x="5957" y="5529"/>
                      </a:cubicBezTo>
                      <a:cubicBezTo>
                        <a:pt x="5972" y="5499"/>
                        <a:pt x="5986" y="5485"/>
                        <a:pt x="6002" y="5440"/>
                      </a:cubicBezTo>
                      <a:cubicBezTo>
                        <a:pt x="6016" y="5426"/>
                        <a:pt x="6046" y="5397"/>
                        <a:pt x="6061" y="5352"/>
                      </a:cubicBezTo>
                      <a:cubicBezTo>
                        <a:pt x="6105" y="5308"/>
                        <a:pt x="6150" y="5249"/>
                        <a:pt x="6193" y="5174"/>
                      </a:cubicBezTo>
                      <a:cubicBezTo>
                        <a:pt x="6238" y="5101"/>
                        <a:pt x="6297" y="5012"/>
                        <a:pt x="6327" y="4908"/>
                      </a:cubicBezTo>
                      <a:cubicBezTo>
                        <a:pt x="6386" y="4776"/>
                        <a:pt x="6416" y="4658"/>
                        <a:pt x="6430" y="4539"/>
                      </a:cubicBezTo>
                      <a:cubicBezTo>
                        <a:pt x="6445" y="4421"/>
                        <a:pt x="6445" y="4317"/>
                        <a:pt x="6445" y="4228"/>
                      </a:cubicBezTo>
                      <a:lnTo>
                        <a:pt x="6445" y="3962"/>
                      </a:lnTo>
                      <a:lnTo>
                        <a:pt x="6445" y="3859"/>
                      </a:lnTo>
                      <a:cubicBezTo>
                        <a:pt x="6445" y="3771"/>
                        <a:pt x="6459" y="3682"/>
                        <a:pt x="6489" y="3593"/>
                      </a:cubicBezTo>
                      <a:cubicBezTo>
                        <a:pt x="6519" y="3445"/>
                        <a:pt x="6593" y="3298"/>
                        <a:pt x="6666" y="3164"/>
                      </a:cubicBezTo>
                      <a:cubicBezTo>
                        <a:pt x="6741" y="3032"/>
                        <a:pt x="6844" y="2898"/>
                        <a:pt x="6948" y="2780"/>
                      </a:cubicBezTo>
                      <a:cubicBezTo>
                        <a:pt x="7096" y="2602"/>
                        <a:pt x="7273" y="2455"/>
                        <a:pt x="7465" y="2307"/>
                      </a:cubicBezTo>
                      <a:cubicBezTo>
                        <a:pt x="7657" y="2159"/>
                        <a:pt x="7878" y="2026"/>
                        <a:pt x="8085" y="1879"/>
                      </a:cubicBezTo>
                      <a:cubicBezTo>
                        <a:pt x="8352" y="1713"/>
                        <a:pt x="8619" y="1553"/>
                        <a:pt x="8888" y="1403"/>
                      </a:cubicBezTo>
                      <a:close/>
                      <a:moveTo>
                        <a:pt x="12446" y="5722"/>
                      </a:moveTo>
                      <a:cubicBezTo>
                        <a:pt x="12608" y="5722"/>
                        <a:pt x="12801" y="5751"/>
                        <a:pt x="12993" y="5781"/>
                      </a:cubicBezTo>
                      <a:lnTo>
                        <a:pt x="13525" y="5825"/>
                      </a:lnTo>
                      <a:cubicBezTo>
                        <a:pt x="13643" y="5825"/>
                        <a:pt x="13777" y="5840"/>
                        <a:pt x="13895" y="5854"/>
                      </a:cubicBezTo>
                      <a:cubicBezTo>
                        <a:pt x="14072" y="5870"/>
                        <a:pt x="14234" y="5899"/>
                        <a:pt x="14368" y="5929"/>
                      </a:cubicBezTo>
                      <a:cubicBezTo>
                        <a:pt x="14427" y="5958"/>
                        <a:pt x="14486" y="5972"/>
                        <a:pt x="14545" y="6002"/>
                      </a:cubicBezTo>
                      <a:cubicBezTo>
                        <a:pt x="14589" y="6017"/>
                        <a:pt x="14648" y="6047"/>
                        <a:pt x="14678" y="6077"/>
                      </a:cubicBezTo>
                      <a:cubicBezTo>
                        <a:pt x="14782" y="6150"/>
                        <a:pt x="14885" y="6209"/>
                        <a:pt x="14973" y="6254"/>
                      </a:cubicBezTo>
                      <a:cubicBezTo>
                        <a:pt x="15048" y="6298"/>
                        <a:pt x="15121" y="6327"/>
                        <a:pt x="15166" y="6357"/>
                      </a:cubicBezTo>
                      <a:cubicBezTo>
                        <a:pt x="15246" y="6410"/>
                        <a:pt x="15337" y="6475"/>
                        <a:pt x="15419" y="6563"/>
                      </a:cubicBezTo>
                      <a:lnTo>
                        <a:pt x="15419" y="6563"/>
                      </a:lnTo>
                      <a:cubicBezTo>
                        <a:pt x="15418" y="6563"/>
                        <a:pt x="15418" y="6563"/>
                        <a:pt x="15417" y="6564"/>
                      </a:cubicBezTo>
                      <a:cubicBezTo>
                        <a:pt x="15387" y="6564"/>
                        <a:pt x="15358" y="6579"/>
                        <a:pt x="15344" y="6579"/>
                      </a:cubicBezTo>
                      <a:lnTo>
                        <a:pt x="15328" y="6579"/>
                      </a:lnTo>
                      <a:lnTo>
                        <a:pt x="15329" y="6582"/>
                      </a:lnTo>
                      <a:lnTo>
                        <a:pt x="15329" y="6582"/>
                      </a:lnTo>
                      <a:cubicBezTo>
                        <a:pt x="15272" y="6593"/>
                        <a:pt x="15204" y="6593"/>
                        <a:pt x="15137" y="6593"/>
                      </a:cubicBezTo>
                      <a:cubicBezTo>
                        <a:pt x="15018" y="6609"/>
                        <a:pt x="14885" y="6609"/>
                        <a:pt x="14737" y="6638"/>
                      </a:cubicBezTo>
                      <a:cubicBezTo>
                        <a:pt x="14664" y="6638"/>
                        <a:pt x="14589" y="6652"/>
                        <a:pt x="14516" y="6668"/>
                      </a:cubicBezTo>
                      <a:cubicBezTo>
                        <a:pt x="14427" y="6697"/>
                        <a:pt x="14353" y="6712"/>
                        <a:pt x="14264" y="6756"/>
                      </a:cubicBezTo>
                      <a:cubicBezTo>
                        <a:pt x="14132" y="6800"/>
                        <a:pt x="14027" y="6859"/>
                        <a:pt x="13939" y="6918"/>
                      </a:cubicBezTo>
                      <a:cubicBezTo>
                        <a:pt x="13865" y="6963"/>
                        <a:pt x="13806" y="7007"/>
                        <a:pt x="13747" y="7052"/>
                      </a:cubicBezTo>
                      <a:cubicBezTo>
                        <a:pt x="13659" y="7111"/>
                        <a:pt x="13599" y="7155"/>
                        <a:pt x="13525" y="7200"/>
                      </a:cubicBezTo>
                      <a:cubicBezTo>
                        <a:pt x="13495" y="7214"/>
                        <a:pt x="13481" y="7229"/>
                        <a:pt x="13452" y="7244"/>
                      </a:cubicBezTo>
                      <a:cubicBezTo>
                        <a:pt x="13422" y="7259"/>
                        <a:pt x="13407" y="7259"/>
                        <a:pt x="13377" y="7273"/>
                      </a:cubicBezTo>
                      <a:cubicBezTo>
                        <a:pt x="13348" y="7289"/>
                        <a:pt x="13318" y="7289"/>
                        <a:pt x="13288" y="7289"/>
                      </a:cubicBezTo>
                      <a:cubicBezTo>
                        <a:pt x="13245" y="7303"/>
                        <a:pt x="13200" y="7303"/>
                        <a:pt x="13141" y="7303"/>
                      </a:cubicBezTo>
                      <a:cubicBezTo>
                        <a:pt x="13052" y="7303"/>
                        <a:pt x="12949" y="7289"/>
                        <a:pt x="12831" y="7289"/>
                      </a:cubicBezTo>
                      <a:cubicBezTo>
                        <a:pt x="12713" y="7273"/>
                        <a:pt x="12579" y="7259"/>
                        <a:pt x="12431" y="7259"/>
                      </a:cubicBezTo>
                      <a:lnTo>
                        <a:pt x="12387" y="7259"/>
                      </a:lnTo>
                      <a:cubicBezTo>
                        <a:pt x="12165" y="7273"/>
                        <a:pt x="11958" y="7303"/>
                        <a:pt x="11767" y="7332"/>
                      </a:cubicBezTo>
                      <a:cubicBezTo>
                        <a:pt x="11589" y="7377"/>
                        <a:pt x="11412" y="7421"/>
                        <a:pt x="11264" y="7451"/>
                      </a:cubicBezTo>
                      <a:cubicBezTo>
                        <a:pt x="10880" y="7525"/>
                        <a:pt x="10495" y="7569"/>
                        <a:pt x="10111" y="7569"/>
                      </a:cubicBezTo>
                      <a:cubicBezTo>
                        <a:pt x="9875" y="7569"/>
                        <a:pt x="9653" y="7555"/>
                        <a:pt x="9432" y="7525"/>
                      </a:cubicBezTo>
                      <a:lnTo>
                        <a:pt x="9432" y="7525"/>
                      </a:lnTo>
                      <a:cubicBezTo>
                        <a:pt x="9433" y="7491"/>
                        <a:pt x="9437" y="7452"/>
                        <a:pt x="9445" y="7407"/>
                      </a:cubicBezTo>
                      <a:cubicBezTo>
                        <a:pt x="9461" y="7318"/>
                        <a:pt x="9475" y="7214"/>
                        <a:pt x="9504" y="7111"/>
                      </a:cubicBezTo>
                      <a:lnTo>
                        <a:pt x="9593" y="6800"/>
                      </a:lnTo>
                      <a:cubicBezTo>
                        <a:pt x="9638" y="6727"/>
                        <a:pt x="9668" y="6638"/>
                        <a:pt x="9711" y="6564"/>
                      </a:cubicBezTo>
                      <a:cubicBezTo>
                        <a:pt x="9786" y="6445"/>
                        <a:pt x="9859" y="6343"/>
                        <a:pt x="9948" y="6268"/>
                      </a:cubicBezTo>
                      <a:cubicBezTo>
                        <a:pt x="9977" y="6224"/>
                        <a:pt x="10022" y="6195"/>
                        <a:pt x="10066" y="6165"/>
                      </a:cubicBezTo>
                      <a:cubicBezTo>
                        <a:pt x="10111" y="6136"/>
                        <a:pt x="10155" y="6106"/>
                        <a:pt x="10200" y="6091"/>
                      </a:cubicBezTo>
                      <a:cubicBezTo>
                        <a:pt x="10273" y="6061"/>
                        <a:pt x="10348" y="6047"/>
                        <a:pt x="10436" y="6032"/>
                      </a:cubicBezTo>
                      <a:cubicBezTo>
                        <a:pt x="10495" y="6017"/>
                        <a:pt x="10569" y="6017"/>
                        <a:pt x="10657" y="6017"/>
                      </a:cubicBezTo>
                      <a:cubicBezTo>
                        <a:pt x="10776" y="6002"/>
                        <a:pt x="10909" y="6002"/>
                        <a:pt x="11057" y="5988"/>
                      </a:cubicBezTo>
                      <a:cubicBezTo>
                        <a:pt x="11205" y="5972"/>
                        <a:pt x="11367" y="5958"/>
                        <a:pt x="11544" y="5929"/>
                      </a:cubicBezTo>
                      <a:cubicBezTo>
                        <a:pt x="11692" y="5899"/>
                        <a:pt x="11810" y="5854"/>
                        <a:pt x="11929" y="5825"/>
                      </a:cubicBezTo>
                      <a:cubicBezTo>
                        <a:pt x="12033" y="5795"/>
                        <a:pt x="12121" y="5766"/>
                        <a:pt x="12195" y="5751"/>
                      </a:cubicBezTo>
                      <a:cubicBezTo>
                        <a:pt x="12269" y="5736"/>
                        <a:pt x="12358" y="5722"/>
                        <a:pt x="12446" y="5722"/>
                      </a:cubicBezTo>
                      <a:close/>
                      <a:moveTo>
                        <a:pt x="8398" y="6893"/>
                      </a:moveTo>
                      <a:cubicBezTo>
                        <a:pt x="8392" y="6916"/>
                        <a:pt x="8387" y="6940"/>
                        <a:pt x="8381" y="6963"/>
                      </a:cubicBezTo>
                      <a:lnTo>
                        <a:pt x="8337" y="7273"/>
                      </a:lnTo>
                      <a:cubicBezTo>
                        <a:pt x="8326" y="7350"/>
                        <a:pt x="8315" y="7426"/>
                        <a:pt x="8310" y="7502"/>
                      </a:cubicBezTo>
                      <a:lnTo>
                        <a:pt x="8310" y="7502"/>
                      </a:lnTo>
                      <a:cubicBezTo>
                        <a:pt x="7958" y="7692"/>
                        <a:pt x="7582" y="7911"/>
                        <a:pt x="7186" y="8172"/>
                      </a:cubicBezTo>
                      <a:lnTo>
                        <a:pt x="7186" y="8172"/>
                      </a:lnTo>
                      <a:cubicBezTo>
                        <a:pt x="7194" y="8085"/>
                        <a:pt x="7203" y="8007"/>
                        <a:pt x="7213" y="7938"/>
                      </a:cubicBezTo>
                      <a:lnTo>
                        <a:pt x="7213" y="7938"/>
                      </a:lnTo>
                      <a:cubicBezTo>
                        <a:pt x="7347" y="7824"/>
                        <a:pt x="7514" y="7682"/>
                        <a:pt x="7687" y="7539"/>
                      </a:cubicBezTo>
                      <a:cubicBezTo>
                        <a:pt x="7805" y="7451"/>
                        <a:pt x="7923" y="7348"/>
                        <a:pt x="8026" y="7244"/>
                      </a:cubicBezTo>
                      <a:cubicBezTo>
                        <a:pt x="8071" y="7200"/>
                        <a:pt x="8130" y="7155"/>
                        <a:pt x="8174" y="7111"/>
                      </a:cubicBezTo>
                      <a:cubicBezTo>
                        <a:pt x="8219" y="7082"/>
                        <a:pt x="8263" y="7037"/>
                        <a:pt x="8292" y="6993"/>
                      </a:cubicBezTo>
                      <a:cubicBezTo>
                        <a:pt x="8330" y="6963"/>
                        <a:pt x="8364" y="6929"/>
                        <a:pt x="8398" y="6893"/>
                      </a:cubicBezTo>
                      <a:close/>
                      <a:moveTo>
                        <a:pt x="3049" y="4841"/>
                      </a:moveTo>
                      <a:cubicBezTo>
                        <a:pt x="3047" y="4917"/>
                        <a:pt x="3046" y="4994"/>
                        <a:pt x="3046" y="5071"/>
                      </a:cubicBezTo>
                      <a:cubicBezTo>
                        <a:pt x="3046" y="5249"/>
                        <a:pt x="3060" y="5426"/>
                        <a:pt x="3075" y="5604"/>
                      </a:cubicBezTo>
                      <a:cubicBezTo>
                        <a:pt x="3089" y="5781"/>
                        <a:pt x="3119" y="5958"/>
                        <a:pt x="3149" y="6136"/>
                      </a:cubicBezTo>
                      <a:cubicBezTo>
                        <a:pt x="3193" y="6268"/>
                        <a:pt x="3223" y="6386"/>
                        <a:pt x="3267" y="6490"/>
                      </a:cubicBezTo>
                      <a:cubicBezTo>
                        <a:pt x="3312" y="6564"/>
                        <a:pt x="3341" y="6638"/>
                        <a:pt x="3371" y="6697"/>
                      </a:cubicBezTo>
                      <a:cubicBezTo>
                        <a:pt x="3415" y="6786"/>
                        <a:pt x="3460" y="6859"/>
                        <a:pt x="3489" y="6934"/>
                      </a:cubicBezTo>
                      <a:cubicBezTo>
                        <a:pt x="3503" y="6963"/>
                        <a:pt x="3519" y="6993"/>
                        <a:pt x="3519" y="7023"/>
                      </a:cubicBezTo>
                      <a:cubicBezTo>
                        <a:pt x="3533" y="7037"/>
                        <a:pt x="3533" y="7066"/>
                        <a:pt x="3548" y="7082"/>
                      </a:cubicBezTo>
                      <a:lnTo>
                        <a:pt x="3548" y="7185"/>
                      </a:lnTo>
                      <a:cubicBezTo>
                        <a:pt x="3548" y="7229"/>
                        <a:pt x="3548" y="7273"/>
                        <a:pt x="3533" y="7332"/>
                      </a:cubicBezTo>
                      <a:cubicBezTo>
                        <a:pt x="3519" y="7421"/>
                        <a:pt x="3503" y="7539"/>
                        <a:pt x="3474" y="7658"/>
                      </a:cubicBezTo>
                      <a:cubicBezTo>
                        <a:pt x="3444" y="7776"/>
                        <a:pt x="3415" y="7924"/>
                        <a:pt x="3385" y="8071"/>
                      </a:cubicBezTo>
                      <a:cubicBezTo>
                        <a:pt x="3371" y="8205"/>
                        <a:pt x="3371" y="8337"/>
                        <a:pt x="3371" y="8456"/>
                      </a:cubicBezTo>
                      <a:cubicBezTo>
                        <a:pt x="3371" y="8604"/>
                        <a:pt x="3371" y="8737"/>
                        <a:pt x="3385" y="8855"/>
                      </a:cubicBezTo>
                      <a:cubicBezTo>
                        <a:pt x="3385" y="8988"/>
                        <a:pt x="3400" y="9106"/>
                        <a:pt x="3400" y="9210"/>
                      </a:cubicBezTo>
                      <a:cubicBezTo>
                        <a:pt x="3415" y="9328"/>
                        <a:pt x="3415" y="9431"/>
                        <a:pt x="3415" y="9550"/>
                      </a:cubicBezTo>
                      <a:cubicBezTo>
                        <a:pt x="3415" y="10050"/>
                        <a:pt x="3356" y="10550"/>
                        <a:pt x="3210" y="11036"/>
                      </a:cubicBezTo>
                      <a:lnTo>
                        <a:pt x="3210" y="11036"/>
                      </a:lnTo>
                      <a:cubicBezTo>
                        <a:pt x="3175" y="11031"/>
                        <a:pt x="3140" y="11022"/>
                        <a:pt x="3105" y="11013"/>
                      </a:cubicBezTo>
                      <a:cubicBezTo>
                        <a:pt x="3016" y="10984"/>
                        <a:pt x="2912" y="10939"/>
                        <a:pt x="2809" y="10909"/>
                      </a:cubicBezTo>
                      <a:cubicBezTo>
                        <a:pt x="2720" y="10866"/>
                        <a:pt x="2616" y="10807"/>
                        <a:pt x="2528" y="10762"/>
                      </a:cubicBezTo>
                      <a:cubicBezTo>
                        <a:pt x="2454" y="10718"/>
                        <a:pt x="2366" y="10673"/>
                        <a:pt x="2307" y="10614"/>
                      </a:cubicBezTo>
                      <a:cubicBezTo>
                        <a:pt x="2203" y="10540"/>
                        <a:pt x="2114" y="10436"/>
                        <a:pt x="2041" y="10348"/>
                      </a:cubicBezTo>
                      <a:cubicBezTo>
                        <a:pt x="2011" y="10304"/>
                        <a:pt x="1981" y="10245"/>
                        <a:pt x="1966" y="10200"/>
                      </a:cubicBezTo>
                      <a:cubicBezTo>
                        <a:pt x="1936" y="10156"/>
                        <a:pt x="1922" y="10111"/>
                        <a:pt x="1907" y="10052"/>
                      </a:cubicBezTo>
                      <a:cubicBezTo>
                        <a:pt x="1893" y="9993"/>
                        <a:pt x="1893" y="9904"/>
                        <a:pt x="1893" y="9816"/>
                      </a:cubicBezTo>
                      <a:cubicBezTo>
                        <a:pt x="1893" y="9697"/>
                        <a:pt x="1893" y="9565"/>
                        <a:pt x="1907" y="9402"/>
                      </a:cubicBezTo>
                      <a:cubicBezTo>
                        <a:pt x="1936" y="9240"/>
                        <a:pt x="1952" y="9077"/>
                        <a:pt x="1952" y="8885"/>
                      </a:cubicBezTo>
                      <a:cubicBezTo>
                        <a:pt x="1952" y="8826"/>
                        <a:pt x="1952" y="8767"/>
                        <a:pt x="1936" y="8708"/>
                      </a:cubicBezTo>
                      <a:cubicBezTo>
                        <a:pt x="1936" y="8560"/>
                        <a:pt x="1907" y="8426"/>
                        <a:pt x="1893" y="8323"/>
                      </a:cubicBezTo>
                      <a:cubicBezTo>
                        <a:pt x="1877" y="8205"/>
                        <a:pt x="1863" y="8116"/>
                        <a:pt x="1863" y="8042"/>
                      </a:cubicBezTo>
                      <a:lnTo>
                        <a:pt x="1863" y="7998"/>
                      </a:lnTo>
                      <a:cubicBezTo>
                        <a:pt x="1863" y="7909"/>
                        <a:pt x="1877" y="7821"/>
                        <a:pt x="1893" y="7717"/>
                      </a:cubicBezTo>
                      <a:cubicBezTo>
                        <a:pt x="1922" y="7643"/>
                        <a:pt x="1936" y="7555"/>
                        <a:pt x="1966" y="7480"/>
                      </a:cubicBezTo>
                      <a:cubicBezTo>
                        <a:pt x="2011" y="7348"/>
                        <a:pt x="2070" y="7200"/>
                        <a:pt x="2129" y="7037"/>
                      </a:cubicBezTo>
                      <a:cubicBezTo>
                        <a:pt x="2173" y="6875"/>
                        <a:pt x="2232" y="6697"/>
                        <a:pt x="2262" y="6490"/>
                      </a:cubicBezTo>
                      <a:cubicBezTo>
                        <a:pt x="2277" y="6431"/>
                        <a:pt x="2277" y="6386"/>
                        <a:pt x="2277" y="6327"/>
                      </a:cubicBezTo>
                      <a:lnTo>
                        <a:pt x="2277" y="6209"/>
                      </a:lnTo>
                      <a:lnTo>
                        <a:pt x="2277" y="6136"/>
                      </a:lnTo>
                      <a:lnTo>
                        <a:pt x="2277" y="6017"/>
                      </a:lnTo>
                      <a:cubicBezTo>
                        <a:pt x="2291" y="5988"/>
                        <a:pt x="2291" y="5958"/>
                        <a:pt x="2307" y="5913"/>
                      </a:cubicBezTo>
                      <a:cubicBezTo>
                        <a:pt x="2321" y="5854"/>
                        <a:pt x="2366" y="5781"/>
                        <a:pt x="2409" y="5706"/>
                      </a:cubicBezTo>
                      <a:cubicBezTo>
                        <a:pt x="2454" y="5633"/>
                        <a:pt x="2514" y="5544"/>
                        <a:pt x="2573" y="5456"/>
                      </a:cubicBezTo>
                      <a:cubicBezTo>
                        <a:pt x="2724" y="5248"/>
                        <a:pt x="2881" y="5045"/>
                        <a:pt x="3049" y="4841"/>
                      </a:cubicBezTo>
                      <a:close/>
                      <a:moveTo>
                        <a:pt x="9416" y="10186"/>
                      </a:moveTo>
                      <a:cubicBezTo>
                        <a:pt x="9504" y="10186"/>
                        <a:pt x="9593" y="10186"/>
                        <a:pt x="9668" y="10200"/>
                      </a:cubicBezTo>
                      <a:cubicBezTo>
                        <a:pt x="9756" y="10215"/>
                        <a:pt x="9815" y="10245"/>
                        <a:pt x="9875" y="10274"/>
                      </a:cubicBezTo>
                      <a:cubicBezTo>
                        <a:pt x="9918" y="10289"/>
                        <a:pt x="9963" y="10318"/>
                        <a:pt x="10007" y="10348"/>
                      </a:cubicBezTo>
                      <a:cubicBezTo>
                        <a:pt x="10081" y="10393"/>
                        <a:pt x="10170" y="10466"/>
                        <a:pt x="10273" y="10555"/>
                      </a:cubicBezTo>
                      <a:cubicBezTo>
                        <a:pt x="10348" y="10629"/>
                        <a:pt x="10421" y="10688"/>
                        <a:pt x="10510" y="10762"/>
                      </a:cubicBezTo>
                      <a:cubicBezTo>
                        <a:pt x="10569" y="10821"/>
                        <a:pt x="10643" y="10880"/>
                        <a:pt x="10716" y="10925"/>
                      </a:cubicBezTo>
                      <a:cubicBezTo>
                        <a:pt x="10776" y="10969"/>
                        <a:pt x="10835" y="11013"/>
                        <a:pt x="10894" y="11043"/>
                      </a:cubicBezTo>
                      <a:cubicBezTo>
                        <a:pt x="10998" y="11102"/>
                        <a:pt x="11116" y="11161"/>
                        <a:pt x="11234" y="11191"/>
                      </a:cubicBezTo>
                      <a:cubicBezTo>
                        <a:pt x="11353" y="11220"/>
                        <a:pt x="11485" y="11250"/>
                        <a:pt x="11633" y="11250"/>
                      </a:cubicBezTo>
                      <a:lnTo>
                        <a:pt x="11662" y="11250"/>
                      </a:lnTo>
                      <a:cubicBezTo>
                        <a:pt x="11767" y="11250"/>
                        <a:pt x="11840" y="11235"/>
                        <a:pt x="11914" y="11220"/>
                      </a:cubicBezTo>
                      <a:cubicBezTo>
                        <a:pt x="11973" y="11205"/>
                        <a:pt x="12017" y="11191"/>
                        <a:pt x="12062" y="11191"/>
                      </a:cubicBezTo>
                      <a:cubicBezTo>
                        <a:pt x="12135" y="11175"/>
                        <a:pt x="12195" y="11161"/>
                        <a:pt x="12224" y="11146"/>
                      </a:cubicBezTo>
                      <a:lnTo>
                        <a:pt x="12342" y="11146"/>
                      </a:lnTo>
                      <a:cubicBezTo>
                        <a:pt x="12358" y="11146"/>
                        <a:pt x="12358" y="11146"/>
                        <a:pt x="12372" y="11161"/>
                      </a:cubicBezTo>
                      <a:cubicBezTo>
                        <a:pt x="12387" y="11175"/>
                        <a:pt x="12417" y="11191"/>
                        <a:pt x="12446" y="11220"/>
                      </a:cubicBezTo>
                      <a:cubicBezTo>
                        <a:pt x="12476" y="11250"/>
                        <a:pt x="12490" y="11280"/>
                        <a:pt x="12520" y="11309"/>
                      </a:cubicBezTo>
                      <a:cubicBezTo>
                        <a:pt x="12565" y="11368"/>
                        <a:pt x="12594" y="11427"/>
                        <a:pt x="12638" y="11501"/>
                      </a:cubicBezTo>
                      <a:cubicBezTo>
                        <a:pt x="12668" y="11575"/>
                        <a:pt x="12713" y="11664"/>
                        <a:pt x="12742" y="11737"/>
                      </a:cubicBezTo>
                      <a:cubicBezTo>
                        <a:pt x="12912" y="12168"/>
                        <a:pt x="13088" y="12597"/>
                        <a:pt x="13263" y="13028"/>
                      </a:cubicBezTo>
                      <a:lnTo>
                        <a:pt x="13263" y="13028"/>
                      </a:lnTo>
                      <a:cubicBezTo>
                        <a:pt x="13197" y="13015"/>
                        <a:pt x="13123" y="12993"/>
                        <a:pt x="13038" y="12965"/>
                      </a:cubicBezTo>
                      <a:cubicBezTo>
                        <a:pt x="12919" y="12935"/>
                        <a:pt x="12786" y="12890"/>
                        <a:pt x="12624" y="12861"/>
                      </a:cubicBezTo>
                      <a:cubicBezTo>
                        <a:pt x="12402" y="12817"/>
                        <a:pt x="12180" y="12787"/>
                        <a:pt x="11988" y="12787"/>
                      </a:cubicBezTo>
                      <a:cubicBezTo>
                        <a:pt x="11840" y="12772"/>
                        <a:pt x="11692" y="12772"/>
                        <a:pt x="11560" y="12758"/>
                      </a:cubicBezTo>
                      <a:cubicBezTo>
                        <a:pt x="11353" y="12758"/>
                        <a:pt x="11175" y="12742"/>
                        <a:pt x="11027" y="12713"/>
                      </a:cubicBezTo>
                      <a:cubicBezTo>
                        <a:pt x="10953" y="12699"/>
                        <a:pt x="10894" y="12683"/>
                        <a:pt x="10835" y="12654"/>
                      </a:cubicBezTo>
                      <a:cubicBezTo>
                        <a:pt x="10761" y="12639"/>
                        <a:pt x="10716" y="12610"/>
                        <a:pt x="10657" y="12580"/>
                      </a:cubicBezTo>
                      <a:cubicBezTo>
                        <a:pt x="10598" y="12535"/>
                        <a:pt x="10539" y="12476"/>
                        <a:pt x="10450" y="12403"/>
                      </a:cubicBezTo>
                      <a:cubicBezTo>
                        <a:pt x="10391" y="12358"/>
                        <a:pt x="10332" y="12285"/>
                        <a:pt x="10259" y="12226"/>
                      </a:cubicBezTo>
                      <a:cubicBezTo>
                        <a:pt x="10200" y="12166"/>
                        <a:pt x="10141" y="12121"/>
                        <a:pt x="10066" y="12062"/>
                      </a:cubicBezTo>
                      <a:cubicBezTo>
                        <a:pt x="9977" y="11989"/>
                        <a:pt x="9859" y="11900"/>
                        <a:pt x="9711" y="11841"/>
                      </a:cubicBezTo>
                      <a:cubicBezTo>
                        <a:pt x="9652" y="11812"/>
                        <a:pt x="9579" y="11782"/>
                        <a:pt x="9490" y="11753"/>
                      </a:cubicBezTo>
                      <a:cubicBezTo>
                        <a:pt x="9416" y="11723"/>
                        <a:pt x="9327" y="11708"/>
                        <a:pt x="9238" y="11708"/>
                      </a:cubicBezTo>
                      <a:lnTo>
                        <a:pt x="9135" y="11708"/>
                      </a:lnTo>
                      <a:cubicBezTo>
                        <a:pt x="9061" y="11708"/>
                        <a:pt x="8988" y="11708"/>
                        <a:pt x="8913" y="11723"/>
                      </a:cubicBezTo>
                      <a:cubicBezTo>
                        <a:pt x="8795" y="11737"/>
                        <a:pt x="8692" y="11767"/>
                        <a:pt x="8603" y="11796"/>
                      </a:cubicBezTo>
                      <a:cubicBezTo>
                        <a:pt x="8529" y="11812"/>
                        <a:pt x="8470" y="11841"/>
                        <a:pt x="8411" y="11855"/>
                      </a:cubicBezTo>
                      <a:cubicBezTo>
                        <a:pt x="8337" y="11885"/>
                        <a:pt x="8263" y="11915"/>
                        <a:pt x="8204" y="11930"/>
                      </a:cubicBezTo>
                      <a:cubicBezTo>
                        <a:pt x="8174" y="11930"/>
                        <a:pt x="8160" y="11944"/>
                        <a:pt x="8130" y="11944"/>
                      </a:cubicBezTo>
                      <a:lnTo>
                        <a:pt x="8042" y="11944"/>
                      </a:lnTo>
                      <a:cubicBezTo>
                        <a:pt x="8012" y="11944"/>
                        <a:pt x="7983" y="11930"/>
                        <a:pt x="7953" y="11915"/>
                      </a:cubicBezTo>
                      <a:cubicBezTo>
                        <a:pt x="7894" y="11885"/>
                        <a:pt x="7835" y="11841"/>
                        <a:pt x="7760" y="11782"/>
                      </a:cubicBezTo>
                      <a:cubicBezTo>
                        <a:pt x="7687" y="11708"/>
                        <a:pt x="7612" y="11634"/>
                        <a:pt x="7553" y="11546"/>
                      </a:cubicBezTo>
                      <a:lnTo>
                        <a:pt x="7553" y="11560"/>
                      </a:lnTo>
                      <a:cubicBezTo>
                        <a:pt x="7539" y="11546"/>
                        <a:pt x="7524" y="11516"/>
                        <a:pt x="7494" y="11471"/>
                      </a:cubicBezTo>
                      <a:cubicBezTo>
                        <a:pt x="7465" y="11442"/>
                        <a:pt x="7450" y="11398"/>
                        <a:pt x="7421" y="11353"/>
                      </a:cubicBezTo>
                      <a:cubicBezTo>
                        <a:pt x="7376" y="11264"/>
                        <a:pt x="7317" y="11175"/>
                        <a:pt x="7273" y="11073"/>
                      </a:cubicBezTo>
                      <a:cubicBezTo>
                        <a:pt x="7195" y="10942"/>
                        <a:pt x="7127" y="10799"/>
                        <a:pt x="7062" y="10666"/>
                      </a:cubicBezTo>
                      <a:lnTo>
                        <a:pt x="7062" y="10666"/>
                      </a:lnTo>
                      <a:cubicBezTo>
                        <a:pt x="7249" y="10616"/>
                        <a:pt x="7460" y="10562"/>
                        <a:pt x="7672" y="10511"/>
                      </a:cubicBezTo>
                      <a:cubicBezTo>
                        <a:pt x="7878" y="10452"/>
                        <a:pt x="8101" y="10393"/>
                        <a:pt x="8278" y="10363"/>
                      </a:cubicBezTo>
                      <a:cubicBezTo>
                        <a:pt x="8367" y="10334"/>
                        <a:pt x="8456" y="10318"/>
                        <a:pt x="8529" y="10304"/>
                      </a:cubicBezTo>
                      <a:cubicBezTo>
                        <a:pt x="8588" y="10289"/>
                        <a:pt x="8662" y="10274"/>
                        <a:pt x="8692" y="10259"/>
                      </a:cubicBezTo>
                      <a:cubicBezTo>
                        <a:pt x="8824" y="10245"/>
                        <a:pt x="8958" y="10229"/>
                        <a:pt x="9076" y="10215"/>
                      </a:cubicBezTo>
                      <a:cubicBezTo>
                        <a:pt x="9195" y="10200"/>
                        <a:pt x="9313" y="10186"/>
                        <a:pt x="9416" y="10186"/>
                      </a:cubicBezTo>
                      <a:close/>
                      <a:moveTo>
                        <a:pt x="4908" y="13747"/>
                      </a:moveTo>
                      <a:cubicBezTo>
                        <a:pt x="4967" y="13747"/>
                        <a:pt x="5026" y="13763"/>
                        <a:pt x="5070" y="13777"/>
                      </a:cubicBezTo>
                      <a:cubicBezTo>
                        <a:pt x="5100" y="13792"/>
                        <a:pt x="5129" y="13807"/>
                        <a:pt x="5174" y="13822"/>
                      </a:cubicBezTo>
                      <a:cubicBezTo>
                        <a:pt x="5204" y="13836"/>
                        <a:pt x="5247" y="13866"/>
                        <a:pt x="5292" y="13881"/>
                      </a:cubicBezTo>
                      <a:cubicBezTo>
                        <a:pt x="5351" y="13925"/>
                        <a:pt x="5425" y="13970"/>
                        <a:pt x="5513" y="13999"/>
                      </a:cubicBezTo>
                      <a:cubicBezTo>
                        <a:pt x="5602" y="14043"/>
                        <a:pt x="5691" y="14088"/>
                        <a:pt x="5809" y="14118"/>
                      </a:cubicBezTo>
                      <a:cubicBezTo>
                        <a:pt x="5898" y="14147"/>
                        <a:pt x="5972" y="14161"/>
                        <a:pt x="6046" y="14177"/>
                      </a:cubicBezTo>
                      <a:lnTo>
                        <a:pt x="6268" y="14177"/>
                      </a:lnTo>
                      <a:cubicBezTo>
                        <a:pt x="6416" y="14177"/>
                        <a:pt x="6548" y="14161"/>
                        <a:pt x="6682" y="14147"/>
                      </a:cubicBezTo>
                      <a:cubicBezTo>
                        <a:pt x="6800" y="14132"/>
                        <a:pt x="6903" y="14118"/>
                        <a:pt x="6992" y="14118"/>
                      </a:cubicBezTo>
                      <a:lnTo>
                        <a:pt x="7110" y="14118"/>
                      </a:lnTo>
                      <a:cubicBezTo>
                        <a:pt x="7199" y="14118"/>
                        <a:pt x="7273" y="14118"/>
                        <a:pt x="7332" y="14132"/>
                      </a:cubicBezTo>
                      <a:cubicBezTo>
                        <a:pt x="7376" y="14147"/>
                        <a:pt x="7405" y="14147"/>
                        <a:pt x="7450" y="14161"/>
                      </a:cubicBezTo>
                      <a:cubicBezTo>
                        <a:pt x="7494" y="14191"/>
                        <a:pt x="7553" y="14220"/>
                        <a:pt x="7612" y="14265"/>
                      </a:cubicBezTo>
                      <a:cubicBezTo>
                        <a:pt x="7672" y="14309"/>
                        <a:pt x="7731" y="14368"/>
                        <a:pt x="7805" y="14457"/>
                      </a:cubicBezTo>
                      <a:cubicBezTo>
                        <a:pt x="7864" y="14531"/>
                        <a:pt x="7908" y="14591"/>
                        <a:pt x="7967" y="14679"/>
                      </a:cubicBezTo>
                      <a:cubicBezTo>
                        <a:pt x="8056" y="14782"/>
                        <a:pt x="8160" y="14916"/>
                        <a:pt x="8278" y="15048"/>
                      </a:cubicBezTo>
                      <a:lnTo>
                        <a:pt x="8470" y="15241"/>
                      </a:lnTo>
                      <a:cubicBezTo>
                        <a:pt x="8529" y="15300"/>
                        <a:pt x="8618" y="15359"/>
                        <a:pt x="8692" y="15418"/>
                      </a:cubicBezTo>
                      <a:cubicBezTo>
                        <a:pt x="8824" y="15492"/>
                        <a:pt x="8943" y="15566"/>
                        <a:pt x="9061" y="15610"/>
                      </a:cubicBezTo>
                      <a:cubicBezTo>
                        <a:pt x="9150" y="15655"/>
                        <a:pt x="9224" y="15684"/>
                        <a:pt x="9297" y="15714"/>
                      </a:cubicBezTo>
                      <a:cubicBezTo>
                        <a:pt x="9416" y="15758"/>
                        <a:pt x="9520" y="15803"/>
                        <a:pt x="9593" y="15832"/>
                      </a:cubicBezTo>
                      <a:cubicBezTo>
                        <a:pt x="9638" y="15862"/>
                        <a:pt x="9668" y="15876"/>
                        <a:pt x="9711" y="15891"/>
                      </a:cubicBezTo>
                      <a:cubicBezTo>
                        <a:pt x="9741" y="15905"/>
                        <a:pt x="9770" y="15935"/>
                        <a:pt x="9786" y="15950"/>
                      </a:cubicBezTo>
                      <a:cubicBezTo>
                        <a:pt x="9815" y="15965"/>
                        <a:pt x="9845" y="15994"/>
                        <a:pt x="9875" y="16024"/>
                      </a:cubicBezTo>
                      <a:cubicBezTo>
                        <a:pt x="9904" y="16069"/>
                        <a:pt x="9948" y="16128"/>
                        <a:pt x="9993" y="16201"/>
                      </a:cubicBezTo>
                      <a:cubicBezTo>
                        <a:pt x="10037" y="16276"/>
                        <a:pt x="10081" y="16349"/>
                        <a:pt x="10125" y="16438"/>
                      </a:cubicBezTo>
                      <a:cubicBezTo>
                        <a:pt x="10180" y="16535"/>
                        <a:pt x="10234" y="16633"/>
                        <a:pt x="10286" y="16733"/>
                      </a:cubicBezTo>
                      <a:lnTo>
                        <a:pt x="10286" y="16733"/>
                      </a:lnTo>
                      <a:cubicBezTo>
                        <a:pt x="10161" y="16733"/>
                        <a:pt x="10047" y="16734"/>
                        <a:pt x="9934" y="16763"/>
                      </a:cubicBezTo>
                      <a:cubicBezTo>
                        <a:pt x="9815" y="16778"/>
                        <a:pt x="9697" y="16792"/>
                        <a:pt x="9593" y="16822"/>
                      </a:cubicBezTo>
                      <a:cubicBezTo>
                        <a:pt x="9520" y="16837"/>
                        <a:pt x="9445" y="16867"/>
                        <a:pt x="9372" y="16881"/>
                      </a:cubicBezTo>
                      <a:cubicBezTo>
                        <a:pt x="9283" y="16911"/>
                        <a:pt x="9195" y="16926"/>
                        <a:pt x="9135" y="16955"/>
                      </a:cubicBezTo>
                      <a:cubicBezTo>
                        <a:pt x="9061" y="16970"/>
                        <a:pt x="9002" y="16970"/>
                        <a:pt x="8958" y="16970"/>
                      </a:cubicBezTo>
                      <a:lnTo>
                        <a:pt x="8869" y="16970"/>
                      </a:lnTo>
                      <a:cubicBezTo>
                        <a:pt x="8824" y="16955"/>
                        <a:pt x="8765" y="16940"/>
                        <a:pt x="8692" y="16911"/>
                      </a:cubicBezTo>
                      <a:cubicBezTo>
                        <a:pt x="8603" y="16867"/>
                        <a:pt x="8485" y="16808"/>
                        <a:pt x="8351" y="16733"/>
                      </a:cubicBezTo>
                      <a:cubicBezTo>
                        <a:pt x="8233" y="16660"/>
                        <a:pt x="8085" y="16571"/>
                        <a:pt x="7923" y="16483"/>
                      </a:cubicBezTo>
                      <a:cubicBezTo>
                        <a:pt x="7598" y="16305"/>
                        <a:pt x="7258" y="16172"/>
                        <a:pt x="6932" y="16083"/>
                      </a:cubicBezTo>
                      <a:cubicBezTo>
                        <a:pt x="6607" y="15980"/>
                        <a:pt x="6282" y="15921"/>
                        <a:pt x="5972" y="15846"/>
                      </a:cubicBezTo>
                      <a:cubicBezTo>
                        <a:pt x="5927" y="15846"/>
                        <a:pt x="5898" y="15832"/>
                        <a:pt x="5839" y="15817"/>
                      </a:cubicBezTo>
                      <a:cubicBezTo>
                        <a:pt x="5795" y="15817"/>
                        <a:pt x="5720" y="15803"/>
                        <a:pt x="5661" y="15803"/>
                      </a:cubicBezTo>
                      <a:cubicBezTo>
                        <a:pt x="5588" y="15803"/>
                        <a:pt x="5499" y="15817"/>
                        <a:pt x="5411" y="15846"/>
                      </a:cubicBezTo>
                      <a:cubicBezTo>
                        <a:pt x="5336" y="15862"/>
                        <a:pt x="5277" y="15891"/>
                        <a:pt x="5218" y="15921"/>
                      </a:cubicBezTo>
                      <a:cubicBezTo>
                        <a:pt x="5188" y="15935"/>
                        <a:pt x="5145" y="15950"/>
                        <a:pt x="5129" y="15980"/>
                      </a:cubicBezTo>
                      <a:cubicBezTo>
                        <a:pt x="5085" y="15994"/>
                        <a:pt x="5056" y="16024"/>
                        <a:pt x="5026" y="16039"/>
                      </a:cubicBezTo>
                      <a:cubicBezTo>
                        <a:pt x="5011" y="16053"/>
                        <a:pt x="4997" y="16053"/>
                        <a:pt x="4997" y="16053"/>
                      </a:cubicBezTo>
                      <a:cubicBezTo>
                        <a:pt x="4997" y="16069"/>
                        <a:pt x="4997" y="16069"/>
                        <a:pt x="4981" y="16069"/>
                      </a:cubicBezTo>
                      <a:lnTo>
                        <a:pt x="4967" y="16069"/>
                      </a:lnTo>
                      <a:cubicBezTo>
                        <a:pt x="4952" y="16069"/>
                        <a:pt x="4922" y="16069"/>
                        <a:pt x="4893" y="16053"/>
                      </a:cubicBezTo>
                      <a:cubicBezTo>
                        <a:pt x="4863" y="16039"/>
                        <a:pt x="4834" y="16024"/>
                        <a:pt x="4790" y="16010"/>
                      </a:cubicBezTo>
                      <a:cubicBezTo>
                        <a:pt x="4731" y="15994"/>
                        <a:pt x="4672" y="15950"/>
                        <a:pt x="4612" y="15905"/>
                      </a:cubicBezTo>
                      <a:cubicBezTo>
                        <a:pt x="4553" y="15862"/>
                        <a:pt x="4479" y="15817"/>
                        <a:pt x="4420" y="15773"/>
                      </a:cubicBezTo>
                      <a:cubicBezTo>
                        <a:pt x="4390" y="15743"/>
                        <a:pt x="4346" y="15714"/>
                        <a:pt x="4301" y="15669"/>
                      </a:cubicBezTo>
                      <a:cubicBezTo>
                        <a:pt x="4213" y="15596"/>
                        <a:pt x="4110" y="15492"/>
                        <a:pt x="4006" y="15389"/>
                      </a:cubicBezTo>
                      <a:cubicBezTo>
                        <a:pt x="3844" y="15241"/>
                        <a:pt x="3651" y="15064"/>
                        <a:pt x="3489" y="14916"/>
                      </a:cubicBezTo>
                      <a:cubicBezTo>
                        <a:pt x="3452" y="14879"/>
                        <a:pt x="3417" y="14844"/>
                        <a:pt x="3383" y="14810"/>
                      </a:cubicBezTo>
                      <a:lnTo>
                        <a:pt x="3383" y="14810"/>
                      </a:lnTo>
                      <a:cubicBezTo>
                        <a:pt x="3471" y="14719"/>
                        <a:pt x="3569" y="14622"/>
                        <a:pt x="3666" y="14531"/>
                      </a:cubicBezTo>
                      <a:cubicBezTo>
                        <a:pt x="3755" y="14427"/>
                        <a:pt x="3858" y="14324"/>
                        <a:pt x="3933" y="14250"/>
                      </a:cubicBezTo>
                      <a:cubicBezTo>
                        <a:pt x="3976" y="14206"/>
                        <a:pt x="4021" y="14177"/>
                        <a:pt x="4051" y="14147"/>
                      </a:cubicBezTo>
                      <a:lnTo>
                        <a:pt x="4080" y="14118"/>
                      </a:lnTo>
                      <a:cubicBezTo>
                        <a:pt x="4095" y="14102"/>
                        <a:pt x="4095" y="14102"/>
                        <a:pt x="4110" y="14102"/>
                      </a:cubicBezTo>
                      <a:cubicBezTo>
                        <a:pt x="4242" y="13999"/>
                        <a:pt x="4390" y="13911"/>
                        <a:pt x="4538" y="13836"/>
                      </a:cubicBezTo>
                      <a:cubicBezTo>
                        <a:pt x="4597" y="13807"/>
                        <a:pt x="4672" y="13792"/>
                        <a:pt x="4731" y="13777"/>
                      </a:cubicBezTo>
                      <a:cubicBezTo>
                        <a:pt x="4790" y="13763"/>
                        <a:pt x="4849" y="13747"/>
                        <a:pt x="4908" y="13747"/>
                      </a:cubicBezTo>
                      <a:close/>
                      <a:moveTo>
                        <a:pt x="9402" y="1"/>
                      </a:moveTo>
                      <a:cubicBezTo>
                        <a:pt x="9327" y="1"/>
                        <a:pt x="9283" y="1"/>
                        <a:pt x="9224" y="16"/>
                      </a:cubicBezTo>
                      <a:cubicBezTo>
                        <a:pt x="9150" y="30"/>
                        <a:pt x="9091" y="46"/>
                        <a:pt x="9031" y="75"/>
                      </a:cubicBezTo>
                      <a:cubicBezTo>
                        <a:pt x="8958" y="90"/>
                        <a:pt x="8913" y="119"/>
                        <a:pt x="8854" y="149"/>
                      </a:cubicBezTo>
                      <a:cubicBezTo>
                        <a:pt x="8396" y="401"/>
                        <a:pt x="7938" y="651"/>
                        <a:pt x="7494" y="933"/>
                      </a:cubicBezTo>
                      <a:cubicBezTo>
                        <a:pt x="7258" y="1080"/>
                        <a:pt x="7021" y="1243"/>
                        <a:pt x="6785" y="1420"/>
                      </a:cubicBezTo>
                      <a:cubicBezTo>
                        <a:pt x="6564" y="1597"/>
                        <a:pt x="6327" y="1790"/>
                        <a:pt x="6120" y="2026"/>
                      </a:cubicBezTo>
                      <a:cubicBezTo>
                        <a:pt x="5913" y="2263"/>
                        <a:pt x="5720" y="2529"/>
                        <a:pt x="5588" y="2825"/>
                      </a:cubicBezTo>
                      <a:cubicBezTo>
                        <a:pt x="5513" y="2972"/>
                        <a:pt x="5454" y="3134"/>
                        <a:pt x="5411" y="3298"/>
                      </a:cubicBezTo>
                      <a:cubicBezTo>
                        <a:pt x="5366" y="3460"/>
                        <a:pt x="5336" y="3637"/>
                        <a:pt x="5322" y="3800"/>
                      </a:cubicBezTo>
                      <a:lnTo>
                        <a:pt x="5322" y="3962"/>
                      </a:lnTo>
                      <a:lnTo>
                        <a:pt x="5322" y="4228"/>
                      </a:lnTo>
                      <a:lnTo>
                        <a:pt x="5322" y="4391"/>
                      </a:lnTo>
                      <a:cubicBezTo>
                        <a:pt x="5307" y="4435"/>
                        <a:pt x="5307" y="4465"/>
                        <a:pt x="5292" y="4494"/>
                      </a:cubicBezTo>
                      <a:cubicBezTo>
                        <a:pt x="5292" y="4510"/>
                        <a:pt x="5277" y="4524"/>
                        <a:pt x="5263" y="4553"/>
                      </a:cubicBezTo>
                      <a:cubicBezTo>
                        <a:pt x="5247" y="4583"/>
                        <a:pt x="5233" y="4598"/>
                        <a:pt x="5204" y="4642"/>
                      </a:cubicBezTo>
                      <a:cubicBezTo>
                        <a:pt x="5174" y="4687"/>
                        <a:pt x="5129" y="4731"/>
                        <a:pt x="5085" y="4805"/>
                      </a:cubicBezTo>
                      <a:cubicBezTo>
                        <a:pt x="5040" y="4879"/>
                        <a:pt x="4997" y="4953"/>
                        <a:pt x="4952" y="5042"/>
                      </a:cubicBezTo>
                      <a:cubicBezTo>
                        <a:pt x="4893" y="5160"/>
                        <a:pt x="4863" y="5263"/>
                        <a:pt x="4834" y="5381"/>
                      </a:cubicBezTo>
                      <a:cubicBezTo>
                        <a:pt x="4819" y="5485"/>
                        <a:pt x="4804" y="5588"/>
                        <a:pt x="4804" y="5692"/>
                      </a:cubicBezTo>
                      <a:cubicBezTo>
                        <a:pt x="4804" y="5810"/>
                        <a:pt x="4819" y="5929"/>
                        <a:pt x="4834" y="6047"/>
                      </a:cubicBezTo>
                      <a:cubicBezTo>
                        <a:pt x="4863" y="6209"/>
                        <a:pt x="4922" y="6357"/>
                        <a:pt x="4981" y="6505"/>
                      </a:cubicBezTo>
                      <a:cubicBezTo>
                        <a:pt x="5040" y="6652"/>
                        <a:pt x="5115" y="6786"/>
                        <a:pt x="5188" y="6904"/>
                      </a:cubicBezTo>
                      <a:cubicBezTo>
                        <a:pt x="5204" y="6934"/>
                        <a:pt x="5218" y="6948"/>
                        <a:pt x="5233" y="6978"/>
                      </a:cubicBezTo>
                      <a:cubicBezTo>
                        <a:pt x="5247" y="7007"/>
                        <a:pt x="5277" y="7052"/>
                        <a:pt x="5307" y="7082"/>
                      </a:cubicBezTo>
                      <a:cubicBezTo>
                        <a:pt x="5366" y="7155"/>
                        <a:pt x="5425" y="7244"/>
                        <a:pt x="5484" y="7318"/>
                      </a:cubicBezTo>
                      <a:cubicBezTo>
                        <a:pt x="5588" y="7436"/>
                        <a:pt x="5691" y="7569"/>
                        <a:pt x="5795" y="7687"/>
                      </a:cubicBezTo>
                      <a:cubicBezTo>
                        <a:pt x="5821" y="7722"/>
                        <a:pt x="5848" y="7756"/>
                        <a:pt x="5874" y="7789"/>
                      </a:cubicBezTo>
                      <a:lnTo>
                        <a:pt x="5874" y="7789"/>
                      </a:lnTo>
                      <a:cubicBezTo>
                        <a:pt x="5835" y="8092"/>
                        <a:pt x="5809" y="8468"/>
                        <a:pt x="5809" y="8929"/>
                      </a:cubicBezTo>
                      <a:cubicBezTo>
                        <a:pt x="5809" y="9003"/>
                        <a:pt x="5809" y="9080"/>
                        <a:pt x="5811" y="9159"/>
                      </a:cubicBezTo>
                      <a:lnTo>
                        <a:pt x="5811" y="9159"/>
                      </a:lnTo>
                      <a:cubicBezTo>
                        <a:pt x="5582" y="9342"/>
                        <a:pt x="5345" y="9545"/>
                        <a:pt x="5100" y="9756"/>
                      </a:cubicBezTo>
                      <a:lnTo>
                        <a:pt x="5103" y="9761"/>
                      </a:lnTo>
                      <a:lnTo>
                        <a:pt x="5103" y="9761"/>
                      </a:lnTo>
                      <a:cubicBezTo>
                        <a:pt x="5083" y="9776"/>
                        <a:pt x="5064" y="9793"/>
                        <a:pt x="5046" y="9810"/>
                      </a:cubicBezTo>
                      <a:lnTo>
                        <a:pt x="5046" y="9810"/>
                      </a:lnTo>
                      <a:cubicBezTo>
                        <a:pt x="4862" y="9975"/>
                        <a:pt x="4676" y="10148"/>
                        <a:pt x="4489" y="10329"/>
                      </a:cubicBezTo>
                      <a:lnTo>
                        <a:pt x="4489" y="10329"/>
                      </a:lnTo>
                      <a:cubicBezTo>
                        <a:pt x="4521" y="10068"/>
                        <a:pt x="4538" y="9806"/>
                        <a:pt x="4538" y="9550"/>
                      </a:cubicBezTo>
                      <a:cubicBezTo>
                        <a:pt x="4538" y="9417"/>
                        <a:pt x="4524" y="9283"/>
                        <a:pt x="4524" y="9151"/>
                      </a:cubicBezTo>
                      <a:cubicBezTo>
                        <a:pt x="4508" y="9017"/>
                        <a:pt x="4508" y="8899"/>
                        <a:pt x="4494" y="8781"/>
                      </a:cubicBezTo>
                      <a:cubicBezTo>
                        <a:pt x="4494" y="8663"/>
                        <a:pt x="4479" y="8560"/>
                        <a:pt x="4479" y="8456"/>
                      </a:cubicBezTo>
                      <a:cubicBezTo>
                        <a:pt x="4479" y="8367"/>
                        <a:pt x="4479" y="8294"/>
                        <a:pt x="4494" y="8219"/>
                      </a:cubicBezTo>
                      <a:cubicBezTo>
                        <a:pt x="4508" y="8160"/>
                        <a:pt x="4508" y="8101"/>
                        <a:pt x="4524" y="8028"/>
                      </a:cubicBezTo>
                      <a:cubicBezTo>
                        <a:pt x="4553" y="7909"/>
                        <a:pt x="4583" y="7791"/>
                        <a:pt x="4612" y="7658"/>
                      </a:cubicBezTo>
                      <a:lnTo>
                        <a:pt x="4656" y="7436"/>
                      </a:lnTo>
                      <a:cubicBezTo>
                        <a:pt x="4656" y="7348"/>
                        <a:pt x="4672" y="7273"/>
                        <a:pt x="4672" y="7185"/>
                      </a:cubicBezTo>
                      <a:cubicBezTo>
                        <a:pt x="4672" y="7082"/>
                        <a:pt x="4656" y="6993"/>
                        <a:pt x="4642" y="6889"/>
                      </a:cubicBezTo>
                      <a:cubicBezTo>
                        <a:pt x="4612" y="6741"/>
                        <a:pt x="4567" y="6623"/>
                        <a:pt x="4524" y="6520"/>
                      </a:cubicBezTo>
                      <a:cubicBezTo>
                        <a:pt x="4494" y="6445"/>
                        <a:pt x="4465" y="6372"/>
                        <a:pt x="4435" y="6313"/>
                      </a:cubicBezTo>
                      <a:cubicBezTo>
                        <a:pt x="4376" y="6209"/>
                        <a:pt x="4331" y="6136"/>
                        <a:pt x="4301" y="6061"/>
                      </a:cubicBezTo>
                      <a:cubicBezTo>
                        <a:pt x="4272" y="5988"/>
                        <a:pt x="4258" y="5929"/>
                        <a:pt x="4242" y="5884"/>
                      </a:cubicBezTo>
                      <a:cubicBezTo>
                        <a:pt x="4213" y="5766"/>
                        <a:pt x="4199" y="5633"/>
                        <a:pt x="4183" y="5499"/>
                      </a:cubicBezTo>
                      <a:cubicBezTo>
                        <a:pt x="4169" y="5367"/>
                        <a:pt x="4169" y="5219"/>
                        <a:pt x="4169" y="5071"/>
                      </a:cubicBezTo>
                      <a:cubicBezTo>
                        <a:pt x="4169" y="4835"/>
                        <a:pt x="4183" y="4583"/>
                        <a:pt x="4199" y="4332"/>
                      </a:cubicBezTo>
                      <a:cubicBezTo>
                        <a:pt x="4213" y="4066"/>
                        <a:pt x="4228" y="3814"/>
                        <a:pt x="4228" y="3564"/>
                      </a:cubicBezTo>
                      <a:cubicBezTo>
                        <a:pt x="4228" y="3386"/>
                        <a:pt x="4154" y="3223"/>
                        <a:pt x="4021" y="3120"/>
                      </a:cubicBezTo>
                      <a:cubicBezTo>
                        <a:pt x="3915" y="3038"/>
                        <a:pt x="3791" y="2993"/>
                        <a:pt x="3655" y="2993"/>
                      </a:cubicBezTo>
                      <a:cubicBezTo>
                        <a:pt x="3620" y="2993"/>
                        <a:pt x="3585" y="2996"/>
                        <a:pt x="3548" y="3002"/>
                      </a:cubicBezTo>
                      <a:cubicBezTo>
                        <a:pt x="3415" y="3032"/>
                        <a:pt x="3282" y="3091"/>
                        <a:pt x="3178" y="3150"/>
                      </a:cubicBezTo>
                      <a:cubicBezTo>
                        <a:pt x="3089" y="3194"/>
                        <a:pt x="3016" y="3239"/>
                        <a:pt x="2942" y="3298"/>
                      </a:cubicBezTo>
                      <a:cubicBezTo>
                        <a:pt x="2853" y="3371"/>
                        <a:pt x="2764" y="3460"/>
                        <a:pt x="2676" y="3548"/>
                      </a:cubicBezTo>
                      <a:cubicBezTo>
                        <a:pt x="2602" y="3623"/>
                        <a:pt x="2543" y="3712"/>
                        <a:pt x="2484" y="3785"/>
                      </a:cubicBezTo>
                      <a:cubicBezTo>
                        <a:pt x="2203" y="4110"/>
                        <a:pt x="1922" y="4435"/>
                        <a:pt x="1670" y="4805"/>
                      </a:cubicBezTo>
                      <a:cubicBezTo>
                        <a:pt x="1568" y="4938"/>
                        <a:pt x="1463" y="5086"/>
                        <a:pt x="1375" y="5278"/>
                      </a:cubicBezTo>
                      <a:cubicBezTo>
                        <a:pt x="1316" y="5367"/>
                        <a:pt x="1272" y="5456"/>
                        <a:pt x="1242" y="5574"/>
                      </a:cubicBezTo>
                      <a:cubicBezTo>
                        <a:pt x="1213" y="5677"/>
                        <a:pt x="1183" y="5795"/>
                        <a:pt x="1168" y="5913"/>
                      </a:cubicBezTo>
                      <a:lnTo>
                        <a:pt x="1168" y="6136"/>
                      </a:lnTo>
                      <a:lnTo>
                        <a:pt x="1168" y="6209"/>
                      </a:lnTo>
                      <a:lnTo>
                        <a:pt x="1168" y="6283"/>
                      </a:lnTo>
                      <a:cubicBezTo>
                        <a:pt x="1154" y="6298"/>
                        <a:pt x="1154" y="6313"/>
                        <a:pt x="1154" y="6327"/>
                      </a:cubicBezTo>
                      <a:cubicBezTo>
                        <a:pt x="1138" y="6431"/>
                        <a:pt x="1124" y="6520"/>
                        <a:pt x="1079" y="6638"/>
                      </a:cubicBezTo>
                      <a:lnTo>
                        <a:pt x="990" y="6904"/>
                      </a:lnTo>
                      <a:cubicBezTo>
                        <a:pt x="931" y="7052"/>
                        <a:pt x="872" y="7214"/>
                        <a:pt x="828" y="7391"/>
                      </a:cubicBezTo>
                      <a:cubicBezTo>
                        <a:pt x="784" y="7584"/>
                        <a:pt x="740" y="7776"/>
                        <a:pt x="740" y="7998"/>
                      </a:cubicBezTo>
                      <a:lnTo>
                        <a:pt x="740" y="8087"/>
                      </a:lnTo>
                      <a:cubicBezTo>
                        <a:pt x="754" y="8249"/>
                        <a:pt x="769" y="8382"/>
                        <a:pt x="784" y="8485"/>
                      </a:cubicBezTo>
                      <a:cubicBezTo>
                        <a:pt x="813" y="8604"/>
                        <a:pt x="828" y="8708"/>
                        <a:pt x="828" y="8781"/>
                      </a:cubicBezTo>
                      <a:lnTo>
                        <a:pt x="828" y="8885"/>
                      </a:lnTo>
                      <a:cubicBezTo>
                        <a:pt x="828" y="9003"/>
                        <a:pt x="813" y="9136"/>
                        <a:pt x="799" y="9299"/>
                      </a:cubicBezTo>
                      <a:cubicBezTo>
                        <a:pt x="784" y="9447"/>
                        <a:pt x="769" y="9624"/>
                        <a:pt x="769" y="9816"/>
                      </a:cubicBezTo>
                      <a:cubicBezTo>
                        <a:pt x="769" y="9963"/>
                        <a:pt x="784" y="10141"/>
                        <a:pt x="828" y="10318"/>
                      </a:cubicBezTo>
                      <a:cubicBezTo>
                        <a:pt x="858" y="10481"/>
                        <a:pt x="917" y="10643"/>
                        <a:pt x="1006" y="10777"/>
                      </a:cubicBezTo>
                      <a:cubicBezTo>
                        <a:pt x="1124" y="10998"/>
                        <a:pt x="1272" y="11191"/>
                        <a:pt x="1434" y="11339"/>
                      </a:cubicBezTo>
                      <a:cubicBezTo>
                        <a:pt x="1611" y="11501"/>
                        <a:pt x="1789" y="11634"/>
                        <a:pt x="1981" y="11737"/>
                      </a:cubicBezTo>
                      <a:cubicBezTo>
                        <a:pt x="2143" y="11826"/>
                        <a:pt x="2321" y="11915"/>
                        <a:pt x="2514" y="11989"/>
                      </a:cubicBezTo>
                      <a:cubicBezTo>
                        <a:pt x="2602" y="12019"/>
                        <a:pt x="2705" y="12062"/>
                        <a:pt x="2809" y="12092"/>
                      </a:cubicBezTo>
                      <a:cubicBezTo>
                        <a:pt x="2835" y="12096"/>
                        <a:pt x="2860" y="12100"/>
                        <a:pt x="2885" y="12105"/>
                      </a:cubicBezTo>
                      <a:lnTo>
                        <a:pt x="2885" y="12105"/>
                      </a:lnTo>
                      <a:cubicBezTo>
                        <a:pt x="1890" y="13344"/>
                        <a:pt x="927" y="14849"/>
                        <a:pt x="74" y="16674"/>
                      </a:cubicBezTo>
                      <a:cubicBezTo>
                        <a:pt x="30" y="16763"/>
                        <a:pt x="1" y="16851"/>
                        <a:pt x="1" y="16955"/>
                      </a:cubicBezTo>
                      <a:cubicBezTo>
                        <a:pt x="1" y="17088"/>
                        <a:pt x="44" y="17206"/>
                        <a:pt x="104" y="17310"/>
                      </a:cubicBezTo>
                      <a:cubicBezTo>
                        <a:pt x="133" y="17369"/>
                        <a:pt x="178" y="17413"/>
                        <a:pt x="222" y="17458"/>
                      </a:cubicBezTo>
                      <a:cubicBezTo>
                        <a:pt x="281" y="17502"/>
                        <a:pt x="326" y="17531"/>
                        <a:pt x="399" y="17561"/>
                      </a:cubicBezTo>
                      <a:lnTo>
                        <a:pt x="385" y="17561"/>
                      </a:lnTo>
                      <a:cubicBezTo>
                        <a:pt x="488" y="17606"/>
                        <a:pt x="577" y="17620"/>
                        <a:pt x="681" y="17620"/>
                      </a:cubicBezTo>
                      <a:cubicBezTo>
                        <a:pt x="799" y="17620"/>
                        <a:pt x="931" y="17590"/>
                        <a:pt x="1035" y="17517"/>
                      </a:cubicBezTo>
                      <a:cubicBezTo>
                        <a:pt x="1079" y="17488"/>
                        <a:pt x="1138" y="17443"/>
                        <a:pt x="1183" y="17399"/>
                      </a:cubicBezTo>
                      <a:cubicBezTo>
                        <a:pt x="1227" y="17354"/>
                        <a:pt x="1257" y="17295"/>
                        <a:pt x="1286" y="17236"/>
                      </a:cubicBezTo>
                      <a:cubicBezTo>
                        <a:pt x="1545" y="16680"/>
                        <a:pt x="1826" y="16146"/>
                        <a:pt x="2110" y="15645"/>
                      </a:cubicBezTo>
                      <a:lnTo>
                        <a:pt x="2110" y="15645"/>
                      </a:lnTo>
                      <a:lnTo>
                        <a:pt x="2539" y="15546"/>
                      </a:lnTo>
                      <a:lnTo>
                        <a:pt x="2539" y="15546"/>
                      </a:lnTo>
                      <a:cubicBezTo>
                        <a:pt x="2670" y="15675"/>
                        <a:pt x="2825" y="15827"/>
                        <a:pt x="2987" y="15980"/>
                      </a:cubicBezTo>
                      <a:cubicBezTo>
                        <a:pt x="3134" y="16112"/>
                        <a:pt x="3267" y="16231"/>
                        <a:pt x="3385" y="16349"/>
                      </a:cubicBezTo>
                      <a:cubicBezTo>
                        <a:pt x="3444" y="16408"/>
                        <a:pt x="3503" y="16453"/>
                        <a:pt x="3562" y="16497"/>
                      </a:cubicBezTo>
                      <a:cubicBezTo>
                        <a:pt x="3622" y="16556"/>
                        <a:pt x="3666" y="16601"/>
                        <a:pt x="3710" y="16630"/>
                      </a:cubicBezTo>
                      <a:cubicBezTo>
                        <a:pt x="3785" y="16689"/>
                        <a:pt x="3873" y="16763"/>
                        <a:pt x="3962" y="16822"/>
                      </a:cubicBezTo>
                      <a:cubicBezTo>
                        <a:pt x="4095" y="16911"/>
                        <a:pt x="4242" y="16999"/>
                        <a:pt x="4405" y="17058"/>
                      </a:cubicBezTo>
                      <a:cubicBezTo>
                        <a:pt x="4479" y="17103"/>
                        <a:pt x="4567" y="17133"/>
                        <a:pt x="4672" y="17147"/>
                      </a:cubicBezTo>
                      <a:cubicBezTo>
                        <a:pt x="4760" y="17162"/>
                        <a:pt x="4863" y="17177"/>
                        <a:pt x="4967" y="17177"/>
                      </a:cubicBezTo>
                      <a:cubicBezTo>
                        <a:pt x="5056" y="17177"/>
                        <a:pt x="5159" y="17177"/>
                        <a:pt x="5263" y="17147"/>
                      </a:cubicBezTo>
                      <a:cubicBezTo>
                        <a:pt x="5351" y="17118"/>
                        <a:pt x="5454" y="17088"/>
                        <a:pt x="5543" y="17029"/>
                      </a:cubicBezTo>
                      <a:cubicBezTo>
                        <a:pt x="5588" y="16999"/>
                        <a:pt x="5632" y="16985"/>
                        <a:pt x="5661" y="16955"/>
                      </a:cubicBezTo>
                      <a:cubicBezTo>
                        <a:pt x="5674" y="16943"/>
                        <a:pt x="5686" y="16941"/>
                        <a:pt x="5698" y="16932"/>
                      </a:cubicBezTo>
                      <a:lnTo>
                        <a:pt x="5698" y="16932"/>
                      </a:lnTo>
                      <a:cubicBezTo>
                        <a:pt x="5708" y="16936"/>
                        <a:pt x="5720" y="16940"/>
                        <a:pt x="5736" y="16940"/>
                      </a:cubicBezTo>
                      <a:cubicBezTo>
                        <a:pt x="6046" y="17015"/>
                        <a:pt x="6341" y="17074"/>
                        <a:pt x="6623" y="17147"/>
                      </a:cubicBezTo>
                      <a:cubicBezTo>
                        <a:pt x="6903" y="17236"/>
                        <a:pt x="7155" y="17324"/>
                        <a:pt x="7391" y="17458"/>
                      </a:cubicBezTo>
                      <a:cubicBezTo>
                        <a:pt x="7480" y="17502"/>
                        <a:pt x="7569" y="17561"/>
                        <a:pt x="7687" y="17635"/>
                      </a:cubicBezTo>
                      <a:cubicBezTo>
                        <a:pt x="7760" y="17679"/>
                        <a:pt x="7849" y="17724"/>
                        <a:pt x="7938" y="17783"/>
                      </a:cubicBezTo>
                      <a:cubicBezTo>
                        <a:pt x="8071" y="17857"/>
                        <a:pt x="8219" y="17931"/>
                        <a:pt x="8381" y="17990"/>
                      </a:cubicBezTo>
                      <a:cubicBezTo>
                        <a:pt x="8470" y="18020"/>
                        <a:pt x="8558" y="18049"/>
                        <a:pt x="8662" y="18063"/>
                      </a:cubicBezTo>
                      <a:cubicBezTo>
                        <a:pt x="8751" y="18079"/>
                        <a:pt x="8854" y="18093"/>
                        <a:pt x="8958" y="18093"/>
                      </a:cubicBezTo>
                      <a:lnTo>
                        <a:pt x="8988" y="18093"/>
                      </a:lnTo>
                      <a:cubicBezTo>
                        <a:pt x="9076" y="18093"/>
                        <a:pt x="9179" y="18079"/>
                        <a:pt x="9268" y="18063"/>
                      </a:cubicBezTo>
                      <a:cubicBezTo>
                        <a:pt x="9386" y="18034"/>
                        <a:pt x="9504" y="18004"/>
                        <a:pt x="9593" y="17975"/>
                      </a:cubicBezTo>
                      <a:cubicBezTo>
                        <a:pt x="9697" y="17945"/>
                        <a:pt x="9786" y="17931"/>
                        <a:pt x="9859" y="17901"/>
                      </a:cubicBezTo>
                      <a:cubicBezTo>
                        <a:pt x="9918" y="17886"/>
                        <a:pt x="10007" y="17872"/>
                        <a:pt x="10081" y="17857"/>
                      </a:cubicBezTo>
                      <a:cubicBezTo>
                        <a:pt x="10155" y="17857"/>
                        <a:pt x="10229" y="17842"/>
                        <a:pt x="10303" y="17842"/>
                      </a:cubicBezTo>
                      <a:cubicBezTo>
                        <a:pt x="10362" y="17842"/>
                        <a:pt x="10421" y="17857"/>
                        <a:pt x="10450" y="17857"/>
                      </a:cubicBezTo>
                      <a:cubicBezTo>
                        <a:pt x="10466" y="17857"/>
                        <a:pt x="10480" y="17872"/>
                        <a:pt x="10510" y="17872"/>
                      </a:cubicBezTo>
                      <a:cubicBezTo>
                        <a:pt x="10554" y="17886"/>
                        <a:pt x="10598" y="17901"/>
                        <a:pt x="10657" y="17916"/>
                      </a:cubicBezTo>
                      <a:cubicBezTo>
                        <a:pt x="10702" y="17931"/>
                        <a:pt x="10761" y="17945"/>
                        <a:pt x="10805" y="17961"/>
                      </a:cubicBezTo>
                      <a:cubicBezTo>
                        <a:pt x="10835" y="17975"/>
                        <a:pt x="10864" y="17990"/>
                        <a:pt x="10880" y="18004"/>
                      </a:cubicBezTo>
                      <a:cubicBezTo>
                        <a:pt x="10895" y="18004"/>
                        <a:pt x="10906" y="18008"/>
                        <a:pt x="10915" y="18012"/>
                      </a:cubicBezTo>
                      <a:lnTo>
                        <a:pt x="10915" y="18012"/>
                      </a:lnTo>
                      <a:cubicBezTo>
                        <a:pt x="10940" y="18035"/>
                        <a:pt x="10967" y="18055"/>
                        <a:pt x="10995" y="18073"/>
                      </a:cubicBezTo>
                      <a:lnTo>
                        <a:pt x="10995" y="18073"/>
                      </a:lnTo>
                      <a:cubicBezTo>
                        <a:pt x="11021" y="18091"/>
                        <a:pt x="11048" y="18106"/>
                        <a:pt x="11077" y="18118"/>
                      </a:cubicBezTo>
                      <a:lnTo>
                        <a:pt x="11077" y="18118"/>
                      </a:lnTo>
                      <a:cubicBezTo>
                        <a:pt x="11080" y="18120"/>
                        <a:pt x="11083" y="18121"/>
                        <a:pt x="11087" y="18123"/>
                      </a:cubicBezTo>
                      <a:cubicBezTo>
                        <a:pt x="11153" y="18152"/>
                        <a:pt x="11227" y="18167"/>
                        <a:pt x="11301" y="18167"/>
                      </a:cubicBezTo>
                      <a:cubicBezTo>
                        <a:pt x="11375" y="18167"/>
                        <a:pt x="11448" y="18152"/>
                        <a:pt x="11515" y="18123"/>
                      </a:cubicBezTo>
                      <a:cubicBezTo>
                        <a:pt x="11648" y="18079"/>
                        <a:pt x="11767" y="17961"/>
                        <a:pt x="11826" y="17827"/>
                      </a:cubicBezTo>
                      <a:cubicBezTo>
                        <a:pt x="11834" y="17803"/>
                        <a:pt x="11840" y="17778"/>
                        <a:pt x="11845" y="17752"/>
                      </a:cubicBezTo>
                      <a:lnTo>
                        <a:pt x="11845" y="17752"/>
                      </a:lnTo>
                      <a:cubicBezTo>
                        <a:pt x="11878" y="17638"/>
                        <a:pt x="11875" y="17515"/>
                        <a:pt x="11826" y="17399"/>
                      </a:cubicBezTo>
                      <a:cubicBezTo>
                        <a:pt x="11603" y="16896"/>
                        <a:pt x="11367" y="16394"/>
                        <a:pt x="11116" y="15905"/>
                      </a:cubicBezTo>
                      <a:cubicBezTo>
                        <a:pt x="11042" y="15773"/>
                        <a:pt x="10968" y="15639"/>
                        <a:pt x="10864" y="15507"/>
                      </a:cubicBezTo>
                      <a:cubicBezTo>
                        <a:pt x="10821" y="15432"/>
                        <a:pt x="10761" y="15359"/>
                        <a:pt x="10702" y="15285"/>
                      </a:cubicBezTo>
                      <a:cubicBezTo>
                        <a:pt x="10643" y="15211"/>
                        <a:pt x="10569" y="15152"/>
                        <a:pt x="10495" y="15078"/>
                      </a:cubicBezTo>
                      <a:cubicBezTo>
                        <a:pt x="10377" y="14989"/>
                        <a:pt x="10243" y="14916"/>
                        <a:pt x="10125" y="14857"/>
                      </a:cubicBezTo>
                      <a:cubicBezTo>
                        <a:pt x="10037" y="14812"/>
                        <a:pt x="9948" y="14768"/>
                        <a:pt x="9875" y="14738"/>
                      </a:cubicBezTo>
                      <a:cubicBezTo>
                        <a:pt x="9741" y="14679"/>
                        <a:pt x="9638" y="14650"/>
                        <a:pt x="9549" y="14605"/>
                      </a:cubicBezTo>
                      <a:cubicBezTo>
                        <a:pt x="9445" y="14561"/>
                        <a:pt x="9372" y="14531"/>
                        <a:pt x="9313" y="14486"/>
                      </a:cubicBezTo>
                      <a:cubicBezTo>
                        <a:pt x="9268" y="14457"/>
                        <a:pt x="9224" y="14413"/>
                        <a:pt x="9179" y="14368"/>
                      </a:cubicBezTo>
                      <a:cubicBezTo>
                        <a:pt x="9106" y="14295"/>
                        <a:pt x="9031" y="14206"/>
                        <a:pt x="8943" y="14102"/>
                      </a:cubicBezTo>
                      <a:cubicBezTo>
                        <a:pt x="8854" y="13999"/>
                        <a:pt x="8765" y="13881"/>
                        <a:pt x="8662" y="13747"/>
                      </a:cubicBezTo>
                      <a:cubicBezTo>
                        <a:pt x="8574" y="13629"/>
                        <a:pt x="8456" y="13511"/>
                        <a:pt x="8351" y="13422"/>
                      </a:cubicBezTo>
                      <a:cubicBezTo>
                        <a:pt x="8263" y="13349"/>
                        <a:pt x="8160" y="13274"/>
                        <a:pt x="8071" y="13231"/>
                      </a:cubicBezTo>
                      <a:cubicBezTo>
                        <a:pt x="7923" y="13142"/>
                        <a:pt x="7760" y="13083"/>
                        <a:pt x="7598" y="13053"/>
                      </a:cubicBezTo>
                      <a:cubicBezTo>
                        <a:pt x="7435" y="13008"/>
                        <a:pt x="7273" y="12994"/>
                        <a:pt x="7110" y="12994"/>
                      </a:cubicBezTo>
                      <a:lnTo>
                        <a:pt x="6918" y="12994"/>
                      </a:lnTo>
                      <a:cubicBezTo>
                        <a:pt x="6770" y="13008"/>
                        <a:pt x="6652" y="13024"/>
                        <a:pt x="6534" y="13038"/>
                      </a:cubicBezTo>
                      <a:cubicBezTo>
                        <a:pt x="6430" y="13053"/>
                        <a:pt x="6327" y="13067"/>
                        <a:pt x="6268" y="13067"/>
                      </a:cubicBezTo>
                      <a:cubicBezTo>
                        <a:pt x="6223" y="13067"/>
                        <a:pt x="6209" y="13067"/>
                        <a:pt x="6179" y="13053"/>
                      </a:cubicBezTo>
                      <a:lnTo>
                        <a:pt x="6120" y="13053"/>
                      </a:lnTo>
                      <a:cubicBezTo>
                        <a:pt x="6091" y="13038"/>
                        <a:pt x="6061" y="13024"/>
                        <a:pt x="6016" y="13008"/>
                      </a:cubicBezTo>
                      <a:cubicBezTo>
                        <a:pt x="5986" y="12994"/>
                        <a:pt x="5957" y="12979"/>
                        <a:pt x="5913" y="12965"/>
                      </a:cubicBezTo>
                      <a:cubicBezTo>
                        <a:pt x="5868" y="12920"/>
                        <a:pt x="5795" y="12890"/>
                        <a:pt x="5720" y="12846"/>
                      </a:cubicBezTo>
                      <a:cubicBezTo>
                        <a:pt x="5632" y="12801"/>
                        <a:pt x="5543" y="12758"/>
                        <a:pt x="5425" y="12713"/>
                      </a:cubicBezTo>
                      <a:cubicBezTo>
                        <a:pt x="5263" y="12654"/>
                        <a:pt x="5085" y="12639"/>
                        <a:pt x="4908" y="12639"/>
                      </a:cubicBezTo>
                      <a:cubicBezTo>
                        <a:pt x="4760" y="12639"/>
                        <a:pt x="4612" y="12654"/>
                        <a:pt x="4479" y="12683"/>
                      </a:cubicBezTo>
                      <a:cubicBezTo>
                        <a:pt x="4308" y="12720"/>
                        <a:pt x="4148" y="12787"/>
                        <a:pt x="3997" y="12859"/>
                      </a:cubicBezTo>
                      <a:lnTo>
                        <a:pt x="3997" y="12859"/>
                      </a:lnTo>
                      <a:cubicBezTo>
                        <a:pt x="4589" y="12129"/>
                        <a:pt x="5184" y="11506"/>
                        <a:pt x="5756" y="10977"/>
                      </a:cubicBezTo>
                      <a:lnTo>
                        <a:pt x="5756" y="10977"/>
                      </a:lnTo>
                      <a:lnTo>
                        <a:pt x="5981" y="10998"/>
                      </a:lnTo>
                      <a:lnTo>
                        <a:pt x="5981" y="10998"/>
                      </a:lnTo>
                      <a:cubicBezTo>
                        <a:pt x="6049" y="11142"/>
                        <a:pt x="6127" y="11307"/>
                        <a:pt x="6209" y="11471"/>
                      </a:cubicBezTo>
                      <a:cubicBezTo>
                        <a:pt x="6282" y="11619"/>
                        <a:pt x="6371" y="11767"/>
                        <a:pt x="6445" y="11900"/>
                      </a:cubicBezTo>
                      <a:cubicBezTo>
                        <a:pt x="6475" y="11959"/>
                        <a:pt x="6519" y="12019"/>
                        <a:pt x="6564" y="12092"/>
                      </a:cubicBezTo>
                      <a:cubicBezTo>
                        <a:pt x="6607" y="12151"/>
                        <a:pt x="6637" y="12210"/>
                        <a:pt x="6682" y="12255"/>
                      </a:cubicBezTo>
                      <a:lnTo>
                        <a:pt x="6696" y="12269"/>
                      </a:lnTo>
                      <a:cubicBezTo>
                        <a:pt x="6755" y="12344"/>
                        <a:pt x="6844" y="12432"/>
                        <a:pt x="6918" y="12521"/>
                      </a:cubicBezTo>
                      <a:cubicBezTo>
                        <a:pt x="6992" y="12594"/>
                        <a:pt x="7066" y="12654"/>
                        <a:pt x="7139" y="12713"/>
                      </a:cubicBezTo>
                      <a:cubicBezTo>
                        <a:pt x="7258" y="12801"/>
                        <a:pt x="7391" y="12890"/>
                        <a:pt x="7539" y="12949"/>
                      </a:cubicBezTo>
                      <a:cubicBezTo>
                        <a:pt x="7628" y="12994"/>
                        <a:pt x="7701" y="13008"/>
                        <a:pt x="7790" y="13038"/>
                      </a:cubicBezTo>
                      <a:cubicBezTo>
                        <a:pt x="7878" y="13053"/>
                        <a:pt x="7967" y="13067"/>
                        <a:pt x="8071" y="13067"/>
                      </a:cubicBezTo>
                      <a:lnTo>
                        <a:pt x="8085" y="13067"/>
                      </a:lnTo>
                      <a:cubicBezTo>
                        <a:pt x="8160" y="13067"/>
                        <a:pt x="8233" y="13053"/>
                        <a:pt x="8308" y="13053"/>
                      </a:cubicBezTo>
                      <a:cubicBezTo>
                        <a:pt x="8426" y="13024"/>
                        <a:pt x="8529" y="12994"/>
                        <a:pt x="8618" y="12965"/>
                      </a:cubicBezTo>
                      <a:cubicBezTo>
                        <a:pt x="8692" y="12949"/>
                        <a:pt x="8751" y="12920"/>
                        <a:pt x="8810" y="12905"/>
                      </a:cubicBezTo>
                      <a:cubicBezTo>
                        <a:pt x="8884" y="12876"/>
                        <a:pt x="8958" y="12846"/>
                        <a:pt x="9017" y="12831"/>
                      </a:cubicBezTo>
                      <a:cubicBezTo>
                        <a:pt x="9047" y="12831"/>
                        <a:pt x="9061" y="12831"/>
                        <a:pt x="9091" y="12817"/>
                      </a:cubicBezTo>
                      <a:lnTo>
                        <a:pt x="9150" y="12817"/>
                      </a:lnTo>
                      <a:cubicBezTo>
                        <a:pt x="9165" y="12817"/>
                        <a:pt x="9179" y="12831"/>
                        <a:pt x="9195" y="12831"/>
                      </a:cubicBezTo>
                      <a:cubicBezTo>
                        <a:pt x="9209" y="12831"/>
                        <a:pt x="9224" y="12846"/>
                        <a:pt x="9254" y="12846"/>
                      </a:cubicBezTo>
                      <a:cubicBezTo>
                        <a:pt x="9283" y="12876"/>
                        <a:pt x="9327" y="12905"/>
                        <a:pt x="9372" y="12935"/>
                      </a:cubicBezTo>
                      <a:cubicBezTo>
                        <a:pt x="9416" y="12965"/>
                        <a:pt x="9461" y="13008"/>
                        <a:pt x="9504" y="13053"/>
                      </a:cubicBezTo>
                      <a:cubicBezTo>
                        <a:pt x="9579" y="13112"/>
                        <a:pt x="9652" y="13201"/>
                        <a:pt x="9741" y="13274"/>
                      </a:cubicBezTo>
                      <a:cubicBezTo>
                        <a:pt x="9845" y="13349"/>
                        <a:pt x="9948" y="13438"/>
                        <a:pt x="10066" y="13511"/>
                      </a:cubicBezTo>
                      <a:cubicBezTo>
                        <a:pt x="10170" y="13585"/>
                        <a:pt x="10288" y="13645"/>
                        <a:pt x="10391" y="13688"/>
                      </a:cubicBezTo>
                      <a:cubicBezTo>
                        <a:pt x="10598" y="13763"/>
                        <a:pt x="10791" y="13807"/>
                        <a:pt x="10968" y="13836"/>
                      </a:cubicBezTo>
                      <a:cubicBezTo>
                        <a:pt x="11116" y="13851"/>
                        <a:pt x="11249" y="13866"/>
                        <a:pt x="11382" y="13866"/>
                      </a:cubicBezTo>
                      <a:cubicBezTo>
                        <a:pt x="11574" y="13881"/>
                        <a:pt x="11767" y="13881"/>
                        <a:pt x="11929" y="13895"/>
                      </a:cubicBezTo>
                      <a:cubicBezTo>
                        <a:pt x="12106" y="13911"/>
                        <a:pt x="12254" y="13925"/>
                        <a:pt x="12387" y="13954"/>
                      </a:cubicBezTo>
                      <a:cubicBezTo>
                        <a:pt x="12490" y="13970"/>
                        <a:pt x="12608" y="13999"/>
                        <a:pt x="12742" y="14043"/>
                      </a:cubicBezTo>
                      <a:cubicBezTo>
                        <a:pt x="12860" y="14088"/>
                        <a:pt x="13022" y="14118"/>
                        <a:pt x="13186" y="14147"/>
                      </a:cubicBezTo>
                      <a:cubicBezTo>
                        <a:pt x="13288" y="14161"/>
                        <a:pt x="13377" y="14177"/>
                        <a:pt x="13481" y="14177"/>
                      </a:cubicBezTo>
                      <a:cubicBezTo>
                        <a:pt x="13629" y="14177"/>
                        <a:pt x="13777" y="14161"/>
                        <a:pt x="13939" y="14102"/>
                      </a:cubicBezTo>
                      <a:cubicBezTo>
                        <a:pt x="14013" y="14088"/>
                        <a:pt x="14087" y="14058"/>
                        <a:pt x="14175" y="14013"/>
                      </a:cubicBezTo>
                      <a:cubicBezTo>
                        <a:pt x="14250" y="13970"/>
                        <a:pt x="14323" y="13911"/>
                        <a:pt x="14398" y="13851"/>
                      </a:cubicBezTo>
                      <a:cubicBezTo>
                        <a:pt x="14575" y="13704"/>
                        <a:pt x="14634" y="13452"/>
                        <a:pt x="14545" y="13231"/>
                      </a:cubicBezTo>
                      <a:cubicBezTo>
                        <a:pt x="14294" y="12594"/>
                        <a:pt x="14043" y="11959"/>
                        <a:pt x="13777" y="11323"/>
                      </a:cubicBezTo>
                      <a:cubicBezTo>
                        <a:pt x="13732" y="11205"/>
                        <a:pt x="13673" y="11073"/>
                        <a:pt x="13614" y="10954"/>
                      </a:cubicBezTo>
                      <a:cubicBezTo>
                        <a:pt x="13554" y="10850"/>
                        <a:pt x="13495" y="10747"/>
                        <a:pt x="13422" y="10659"/>
                      </a:cubicBezTo>
                      <a:cubicBezTo>
                        <a:pt x="13377" y="10584"/>
                        <a:pt x="13318" y="10511"/>
                        <a:pt x="13245" y="10436"/>
                      </a:cubicBezTo>
                      <a:cubicBezTo>
                        <a:pt x="13200" y="10393"/>
                        <a:pt x="13141" y="10334"/>
                        <a:pt x="13081" y="10289"/>
                      </a:cubicBezTo>
                      <a:cubicBezTo>
                        <a:pt x="12993" y="10215"/>
                        <a:pt x="12890" y="10156"/>
                        <a:pt x="12772" y="10111"/>
                      </a:cubicBezTo>
                      <a:cubicBezTo>
                        <a:pt x="12653" y="10067"/>
                        <a:pt x="12520" y="10038"/>
                        <a:pt x="12387" y="10023"/>
                      </a:cubicBezTo>
                      <a:lnTo>
                        <a:pt x="12313" y="10023"/>
                      </a:lnTo>
                      <a:cubicBezTo>
                        <a:pt x="12210" y="10023"/>
                        <a:pt x="12121" y="10038"/>
                        <a:pt x="12047" y="10052"/>
                      </a:cubicBezTo>
                      <a:cubicBezTo>
                        <a:pt x="11988" y="10052"/>
                        <a:pt x="11944" y="10067"/>
                        <a:pt x="11899" y="10082"/>
                      </a:cubicBezTo>
                      <a:cubicBezTo>
                        <a:pt x="11826" y="10097"/>
                        <a:pt x="11767" y="10111"/>
                        <a:pt x="11722" y="10127"/>
                      </a:cubicBezTo>
                      <a:lnTo>
                        <a:pt x="11560" y="10127"/>
                      </a:lnTo>
                      <a:cubicBezTo>
                        <a:pt x="11544" y="10111"/>
                        <a:pt x="11515" y="10111"/>
                        <a:pt x="11485" y="10097"/>
                      </a:cubicBezTo>
                      <a:cubicBezTo>
                        <a:pt x="11441" y="10067"/>
                        <a:pt x="11367" y="10023"/>
                        <a:pt x="11294" y="9979"/>
                      </a:cubicBezTo>
                      <a:cubicBezTo>
                        <a:pt x="11249" y="9934"/>
                        <a:pt x="11189" y="9875"/>
                        <a:pt x="11116" y="9831"/>
                      </a:cubicBezTo>
                      <a:cubicBezTo>
                        <a:pt x="11027" y="9742"/>
                        <a:pt x="10923" y="9638"/>
                        <a:pt x="10791" y="9550"/>
                      </a:cubicBezTo>
                      <a:cubicBezTo>
                        <a:pt x="10673" y="9447"/>
                        <a:pt x="10539" y="9343"/>
                        <a:pt x="10362" y="9269"/>
                      </a:cubicBezTo>
                      <a:cubicBezTo>
                        <a:pt x="10200" y="9195"/>
                        <a:pt x="10037" y="9136"/>
                        <a:pt x="9875" y="9106"/>
                      </a:cubicBezTo>
                      <a:cubicBezTo>
                        <a:pt x="9727" y="9077"/>
                        <a:pt x="9564" y="9062"/>
                        <a:pt x="9416" y="9062"/>
                      </a:cubicBezTo>
                      <a:cubicBezTo>
                        <a:pt x="9254" y="9062"/>
                        <a:pt x="9091" y="9077"/>
                        <a:pt x="8943" y="9106"/>
                      </a:cubicBezTo>
                      <a:cubicBezTo>
                        <a:pt x="8781" y="9121"/>
                        <a:pt x="8647" y="9136"/>
                        <a:pt x="8515" y="9165"/>
                      </a:cubicBezTo>
                      <a:lnTo>
                        <a:pt x="8292" y="9210"/>
                      </a:lnTo>
                      <a:cubicBezTo>
                        <a:pt x="8173" y="9234"/>
                        <a:pt x="8043" y="9267"/>
                        <a:pt x="7896" y="9303"/>
                      </a:cubicBezTo>
                      <a:lnTo>
                        <a:pt x="7896" y="9303"/>
                      </a:lnTo>
                      <a:cubicBezTo>
                        <a:pt x="8327" y="9024"/>
                        <a:pt x="8731" y="8793"/>
                        <a:pt x="9105" y="8603"/>
                      </a:cubicBezTo>
                      <a:lnTo>
                        <a:pt x="9105" y="8603"/>
                      </a:lnTo>
                      <a:cubicBezTo>
                        <a:pt x="9110" y="8603"/>
                        <a:pt x="9115" y="8604"/>
                        <a:pt x="9120" y="8604"/>
                      </a:cubicBezTo>
                      <a:cubicBezTo>
                        <a:pt x="9179" y="8619"/>
                        <a:pt x="9224" y="8619"/>
                        <a:pt x="9283" y="8633"/>
                      </a:cubicBezTo>
                      <a:cubicBezTo>
                        <a:pt x="9564" y="8663"/>
                        <a:pt x="9830" y="8678"/>
                        <a:pt x="10111" y="8678"/>
                      </a:cubicBezTo>
                      <a:cubicBezTo>
                        <a:pt x="10569" y="8678"/>
                        <a:pt x="11027" y="8633"/>
                        <a:pt x="11485" y="8544"/>
                      </a:cubicBezTo>
                      <a:cubicBezTo>
                        <a:pt x="11662" y="8501"/>
                        <a:pt x="11840" y="8456"/>
                        <a:pt x="11988" y="8426"/>
                      </a:cubicBezTo>
                      <a:cubicBezTo>
                        <a:pt x="12135" y="8397"/>
                        <a:pt x="12283" y="8382"/>
                        <a:pt x="12402" y="8382"/>
                      </a:cubicBezTo>
                      <a:lnTo>
                        <a:pt x="12431" y="8382"/>
                      </a:lnTo>
                      <a:cubicBezTo>
                        <a:pt x="12520" y="8382"/>
                        <a:pt x="12624" y="8382"/>
                        <a:pt x="12742" y="8397"/>
                      </a:cubicBezTo>
                      <a:cubicBezTo>
                        <a:pt x="12860" y="8412"/>
                        <a:pt x="12993" y="8426"/>
                        <a:pt x="13141" y="8426"/>
                      </a:cubicBezTo>
                      <a:cubicBezTo>
                        <a:pt x="13229" y="8426"/>
                        <a:pt x="13333" y="8412"/>
                        <a:pt x="13436" y="8397"/>
                      </a:cubicBezTo>
                      <a:cubicBezTo>
                        <a:pt x="13525" y="8382"/>
                        <a:pt x="13643" y="8367"/>
                        <a:pt x="13747" y="8323"/>
                      </a:cubicBezTo>
                      <a:cubicBezTo>
                        <a:pt x="13880" y="8278"/>
                        <a:pt x="13984" y="8219"/>
                        <a:pt x="14087" y="8160"/>
                      </a:cubicBezTo>
                      <a:cubicBezTo>
                        <a:pt x="14161" y="8131"/>
                        <a:pt x="14220" y="8087"/>
                        <a:pt x="14279" y="8042"/>
                      </a:cubicBezTo>
                      <a:cubicBezTo>
                        <a:pt x="14368" y="7983"/>
                        <a:pt x="14441" y="7924"/>
                        <a:pt x="14516" y="7880"/>
                      </a:cubicBezTo>
                      <a:cubicBezTo>
                        <a:pt x="14575" y="7835"/>
                        <a:pt x="14634" y="7805"/>
                        <a:pt x="14678" y="7791"/>
                      </a:cubicBezTo>
                      <a:cubicBezTo>
                        <a:pt x="14707" y="7776"/>
                        <a:pt x="14752" y="7762"/>
                        <a:pt x="14796" y="7762"/>
                      </a:cubicBezTo>
                      <a:cubicBezTo>
                        <a:pt x="14885" y="7746"/>
                        <a:pt x="14973" y="7732"/>
                        <a:pt x="15092" y="7717"/>
                      </a:cubicBezTo>
                      <a:cubicBezTo>
                        <a:pt x="15210" y="7717"/>
                        <a:pt x="15344" y="7702"/>
                        <a:pt x="15491" y="7687"/>
                      </a:cubicBezTo>
                      <a:cubicBezTo>
                        <a:pt x="15521" y="7687"/>
                        <a:pt x="15535" y="7673"/>
                        <a:pt x="15565" y="7673"/>
                      </a:cubicBezTo>
                      <a:cubicBezTo>
                        <a:pt x="15610" y="7673"/>
                        <a:pt x="15653" y="7658"/>
                        <a:pt x="15698" y="7643"/>
                      </a:cubicBezTo>
                      <a:cubicBezTo>
                        <a:pt x="15772" y="7614"/>
                        <a:pt x="15860" y="7584"/>
                        <a:pt x="15949" y="7555"/>
                      </a:cubicBezTo>
                      <a:cubicBezTo>
                        <a:pt x="16023" y="7525"/>
                        <a:pt x="16097" y="7496"/>
                        <a:pt x="16171" y="7451"/>
                      </a:cubicBezTo>
                      <a:cubicBezTo>
                        <a:pt x="16215" y="7421"/>
                        <a:pt x="16274" y="7391"/>
                        <a:pt x="16333" y="7362"/>
                      </a:cubicBezTo>
                      <a:cubicBezTo>
                        <a:pt x="16378" y="7332"/>
                        <a:pt x="16422" y="7303"/>
                        <a:pt x="16452" y="7273"/>
                      </a:cubicBezTo>
                      <a:cubicBezTo>
                        <a:pt x="16496" y="7244"/>
                        <a:pt x="16526" y="7214"/>
                        <a:pt x="16556" y="7185"/>
                      </a:cubicBezTo>
                      <a:cubicBezTo>
                        <a:pt x="16599" y="7125"/>
                        <a:pt x="16658" y="7066"/>
                        <a:pt x="16703" y="6978"/>
                      </a:cubicBezTo>
                      <a:cubicBezTo>
                        <a:pt x="16718" y="6934"/>
                        <a:pt x="16733" y="6889"/>
                        <a:pt x="16747" y="6830"/>
                      </a:cubicBezTo>
                      <a:cubicBezTo>
                        <a:pt x="16763" y="6786"/>
                        <a:pt x="16777" y="6727"/>
                        <a:pt x="16777" y="6652"/>
                      </a:cubicBezTo>
                      <a:cubicBezTo>
                        <a:pt x="16777" y="6609"/>
                        <a:pt x="16777" y="6564"/>
                        <a:pt x="16763" y="6520"/>
                      </a:cubicBezTo>
                      <a:cubicBezTo>
                        <a:pt x="16747" y="6461"/>
                        <a:pt x="16733" y="6402"/>
                        <a:pt x="16703" y="6343"/>
                      </a:cubicBezTo>
                      <a:cubicBezTo>
                        <a:pt x="16674" y="6283"/>
                        <a:pt x="16629" y="6239"/>
                        <a:pt x="16599" y="6195"/>
                      </a:cubicBezTo>
                      <a:cubicBezTo>
                        <a:pt x="16496" y="6077"/>
                        <a:pt x="16378" y="5929"/>
                        <a:pt x="16230" y="5795"/>
                      </a:cubicBezTo>
                      <a:cubicBezTo>
                        <a:pt x="16097" y="5663"/>
                        <a:pt x="15935" y="5529"/>
                        <a:pt x="15742" y="5411"/>
                      </a:cubicBezTo>
                      <a:cubicBezTo>
                        <a:pt x="15653" y="5352"/>
                        <a:pt x="15565" y="5308"/>
                        <a:pt x="15491" y="5263"/>
                      </a:cubicBezTo>
                      <a:cubicBezTo>
                        <a:pt x="15432" y="5233"/>
                        <a:pt x="15373" y="5204"/>
                        <a:pt x="15344" y="5174"/>
                      </a:cubicBezTo>
                      <a:cubicBezTo>
                        <a:pt x="15255" y="5115"/>
                        <a:pt x="15151" y="5056"/>
                        <a:pt x="15048" y="4997"/>
                      </a:cubicBezTo>
                      <a:cubicBezTo>
                        <a:pt x="14871" y="4908"/>
                        <a:pt x="14693" y="4864"/>
                        <a:pt x="14516" y="4820"/>
                      </a:cubicBezTo>
                      <a:cubicBezTo>
                        <a:pt x="14250" y="4760"/>
                        <a:pt x="13998" y="4731"/>
                        <a:pt x="13761" y="4717"/>
                      </a:cubicBezTo>
                      <a:cubicBezTo>
                        <a:pt x="13643" y="4701"/>
                        <a:pt x="13540" y="4701"/>
                        <a:pt x="13422" y="4687"/>
                      </a:cubicBezTo>
                      <a:cubicBezTo>
                        <a:pt x="13318" y="4687"/>
                        <a:pt x="13229" y="4672"/>
                        <a:pt x="13141" y="4672"/>
                      </a:cubicBezTo>
                      <a:cubicBezTo>
                        <a:pt x="12934" y="4642"/>
                        <a:pt x="12697" y="4613"/>
                        <a:pt x="12446" y="4613"/>
                      </a:cubicBezTo>
                      <a:cubicBezTo>
                        <a:pt x="12299" y="4613"/>
                        <a:pt x="12151" y="4628"/>
                        <a:pt x="11988" y="4658"/>
                      </a:cubicBezTo>
                      <a:cubicBezTo>
                        <a:pt x="11840" y="4687"/>
                        <a:pt x="11707" y="4717"/>
                        <a:pt x="11589" y="4760"/>
                      </a:cubicBezTo>
                      <a:cubicBezTo>
                        <a:pt x="11485" y="4790"/>
                        <a:pt x="11382" y="4820"/>
                        <a:pt x="11308" y="4835"/>
                      </a:cubicBezTo>
                      <a:cubicBezTo>
                        <a:pt x="11234" y="4849"/>
                        <a:pt x="11130" y="4864"/>
                        <a:pt x="11027" y="4879"/>
                      </a:cubicBezTo>
                      <a:lnTo>
                        <a:pt x="10776" y="4879"/>
                      </a:lnTo>
                      <a:cubicBezTo>
                        <a:pt x="10628" y="4894"/>
                        <a:pt x="10480" y="4894"/>
                        <a:pt x="10318" y="4924"/>
                      </a:cubicBezTo>
                      <a:cubicBezTo>
                        <a:pt x="10155" y="4938"/>
                        <a:pt x="9977" y="4983"/>
                        <a:pt x="9800" y="5056"/>
                      </a:cubicBezTo>
                      <a:cubicBezTo>
                        <a:pt x="9638" y="5115"/>
                        <a:pt x="9490" y="5204"/>
                        <a:pt x="9357" y="5293"/>
                      </a:cubicBezTo>
                      <a:cubicBezTo>
                        <a:pt x="9191" y="5420"/>
                        <a:pt x="9047" y="5570"/>
                        <a:pt x="8925" y="5733"/>
                      </a:cubicBezTo>
                      <a:lnTo>
                        <a:pt x="8925" y="5733"/>
                      </a:lnTo>
                      <a:cubicBezTo>
                        <a:pt x="8920" y="5681"/>
                        <a:pt x="8909" y="5630"/>
                        <a:pt x="8899" y="5588"/>
                      </a:cubicBezTo>
                      <a:cubicBezTo>
                        <a:pt x="8884" y="5515"/>
                        <a:pt x="8869" y="5440"/>
                        <a:pt x="8840" y="5367"/>
                      </a:cubicBezTo>
                      <a:cubicBezTo>
                        <a:pt x="8810" y="5322"/>
                        <a:pt x="8795" y="5293"/>
                        <a:pt x="8781" y="5263"/>
                      </a:cubicBezTo>
                      <a:cubicBezTo>
                        <a:pt x="8779" y="5261"/>
                        <a:pt x="8778" y="5258"/>
                        <a:pt x="8777" y="5256"/>
                      </a:cubicBezTo>
                      <a:lnTo>
                        <a:pt x="8777" y="5256"/>
                      </a:lnTo>
                      <a:cubicBezTo>
                        <a:pt x="8778" y="5254"/>
                        <a:pt x="8779" y="5251"/>
                        <a:pt x="8781" y="5249"/>
                      </a:cubicBezTo>
                      <a:cubicBezTo>
                        <a:pt x="8869" y="4983"/>
                        <a:pt x="8943" y="4731"/>
                        <a:pt x="9047" y="4494"/>
                      </a:cubicBezTo>
                      <a:cubicBezTo>
                        <a:pt x="9135" y="4258"/>
                        <a:pt x="9254" y="4051"/>
                        <a:pt x="9372" y="3874"/>
                      </a:cubicBezTo>
                      <a:cubicBezTo>
                        <a:pt x="9431" y="3800"/>
                        <a:pt x="9490" y="3726"/>
                        <a:pt x="9549" y="3637"/>
                      </a:cubicBezTo>
                      <a:cubicBezTo>
                        <a:pt x="9608" y="3564"/>
                        <a:pt x="9652" y="3505"/>
                        <a:pt x="9711" y="3430"/>
                      </a:cubicBezTo>
                      <a:cubicBezTo>
                        <a:pt x="9800" y="3312"/>
                        <a:pt x="9875" y="3179"/>
                        <a:pt x="9948" y="3032"/>
                      </a:cubicBezTo>
                      <a:cubicBezTo>
                        <a:pt x="9977" y="2957"/>
                        <a:pt x="10022" y="2868"/>
                        <a:pt x="10037" y="2795"/>
                      </a:cubicBezTo>
                      <a:cubicBezTo>
                        <a:pt x="10066" y="2706"/>
                        <a:pt x="10081" y="2602"/>
                        <a:pt x="10096" y="2514"/>
                      </a:cubicBezTo>
                      <a:lnTo>
                        <a:pt x="10096" y="2366"/>
                      </a:lnTo>
                      <a:cubicBezTo>
                        <a:pt x="10096" y="2293"/>
                        <a:pt x="10096" y="2233"/>
                        <a:pt x="10081" y="2159"/>
                      </a:cubicBezTo>
                      <a:cubicBezTo>
                        <a:pt x="10081" y="2070"/>
                        <a:pt x="10066" y="1982"/>
                        <a:pt x="10052" y="1908"/>
                      </a:cubicBezTo>
                      <a:cubicBezTo>
                        <a:pt x="10037" y="1834"/>
                        <a:pt x="10022" y="1775"/>
                        <a:pt x="10022" y="1715"/>
                      </a:cubicBezTo>
                      <a:cubicBezTo>
                        <a:pt x="10007" y="1672"/>
                        <a:pt x="10007" y="1613"/>
                        <a:pt x="10007" y="1553"/>
                      </a:cubicBezTo>
                      <a:cubicBezTo>
                        <a:pt x="10007" y="1406"/>
                        <a:pt x="10037" y="1243"/>
                        <a:pt x="10081" y="1110"/>
                      </a:cubicBezTo>
                      <a:cubicBezTo>
                        <a:pt x="10081" y="1080"/>
                        <a:pt x="10096" y="1036"/>
                        <a:pt x="10111" y="976"/>
                      </a:cubicBezTo>
                      <a:cubicBezTo>
                        <a:pt x="10125" y="947"/>
                        <a:pt x="10125" y="917"/>
                        <a:pt x="10141" y="874"/>
                      </a:cubicBezTo>
                      <a:cubicBezTo>
                        <a:pt x="10141" y="844"/>
                        <a:pt x="10155" y="799"/>
                        <a:pt x="10155" y="740"/>
                      </a:cubicBezTo>
                      <a:cubicBezTo>
                        <a:pt x="10155" y="696"/>
                        <a:pt x="10141" y="637"/>
                        <a:pt x="10125" y="563"/>
                      </a:cubicBezTo>
                      <a:cubicBezTo>
                        <a:pt x="10111" y="503"/>
                        <a:pt x="10081" y="430"/>
                        <a:pt x="10052" y="371"/>
                      </a:cubicBezTo>
                      <a:cubicBezTo>
                        <a:pt x="10007" y="312"/>
                        <a:pt x="9963" y="237"/>
                        <a:pt x="9904" y="194"/>
                      </a:cubicBezTo>
                      <a:cubicBezTo>
                        <a:pt x="9875" y="164"/>
                        <a:pt x="9830" y="119"/>
                        <a:pt x="9770" y="105"/>
                      </a:cubicBezTo>
                      <a:cubicBezTo>
                        <a:pt x="9711" y="60"/>
                        <a:pt x="9638" y="30"/>
                        <a:pt x="9579" y="16"/>
                      </a:cubicBezTo>
                      <a:cubicBezTo>
                        <a:pt x="9504" y="1"/>
                        <a:pt x="9445" y="1"/>
                        <a:pt x="9402"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4"/>
                <p:cNvSpPr/>
                <p:nvPr/>
              </p:nvSpPr>
              <p:spPr>
                <a:xfrm>
                  <a:off x="8672502" y="509732"/>
                  <a:ext cx="339488" cy="941430"/>
                </a:xfrm>
                <a:custGeom>
                  <a:avLst/>
                  <a:gdLst/>
                  <a:ahLst/>
                  <a:cxnLst/>
                  <a:rect l="l" t="t" r="r" b="b"/>
                  <a:pathLst>
                    <a:path w="2913" h="8078" extrusionOk="0">
                      <a:moveTo>
                        <a:pt x="2410" y="0"/>
                      </a:moveTo>
                      <a:cubicBezTo>
                        <a:pt x="2099" y="75"/>
                        <a:pt x="1863" y="341"/>
                        <a:pt x="1656" y="592"/>
                      </a:cubicBezTo>
                      <a:cubicBezTo>
                        <a:pt x="1376" y="917"/>
                        <a:pt x="1110" y="1242"/>
                        <a:pt x="858" y="1583"/>
                      </a:cubicBezTo>
                      <a:cubicBezTo>
                        <a:pt x="680" y="1833"/>
                        <a:pt x="503" y="2115"/>
                        <a:pt x="474" y="2424"/>
                      </a:cubicBezTo>
                      <a:cubicBezTo>
                        <a:pt x="459" y="2572"/>
                        <a:pt x="474" y="2720"/>
                        <a:pt x="459" y="2868"/>
                      </a:cubicBezTo>
                      <a:cubicBezTo>
                        <a:pt x="371" y="3445"/>
                        <a:pt x="16" y="3903"/>
                        <a:pt x="45" y="4523"/>
                      </a:cubicBezTo>
                      <a:cubicBezTo>
                        <a:pt x="60" y="4746"/>
                        <a:pt x="119" y="4967"/>
                        <a:pt x="134" y="5203"/>
                      </a:cubicBezTo>
                      <a:cubicBezTo>
                        <a:pt x="164" y="5676"/>
                        <a:pt x="1" y="6165"/>
                        <a:pt x="105" y="6638"/>
                      </a:cubicBezTo>
                      <a:cubicBezTo>
                        <a:pt x="223" y="7095"/>
                        <a:pt x="578" y="7480"/>
                        <a:pt x="1006" y="7702"/>
                      </a:cubicBezTo>
                      <a:cubicBezTo>
                        <a:pt x="1272" y="7850"/>
                        <a:pt x="1626" y="8012"/>
                        <a:pt x="1937" y="8057"/>
                      </a:cubicBezTo>
                      <a:cubicBezTo>
                        <a:pt x="2031" y="8070"/>
                        <a:pt x="2105" y="8078"/>
                        <a:pt x="2165" y="8078"/>
                      </a:cubicBezTo>
                      <a:cubicBezTo>
                        <a:pt x="2377" y="8078"/>
                        <a:pt x="2407" y="7977"/>
                        <a:pt x="2499" y="7643"/>
                      </a:cubicBezTo>
                      <a:cubicBezTo>
                        <a:pt x="2677" y="6992"/>
                        <a:pt x="2750" y="6313"/>
                        <a:pt x="2706" y="5633"/>
                      </a:cubicBezTo>
                      <a:cubicBezTo>
                        <a:pt x="2691" y="5292"/>
                        <a:pt x="2647" y="4937"/>
                        <a:pt x="2691" y="4598"/>
                      </a:cubicBezTo>
                      <a:cubicBezTo>
                        <a:pt x="2736" y="4214"/>
                        <a:pt x="2913" y="3829"/>
                        <a:pt x="2839" y="3445"/>
                      </a:cubicBezTo>
                      <a:cubicBezTo>
                        <a:pt x="2765" y="3090"/>
                        <a:pt x="2529" y="2809"/>
                        <a:pt x="2440" y="2469"/>
                      </a:cubicBezTo>
                      <a:cubicBezTo>
                        <a:pt x="2263" y="1701"/>
                        <a:pt x="2395" y="784"/>
                        <a:pt x="2410"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4"/>
                <p:cNvSpPr/>
                <p:nvPr/>
              </p:nvSpPr>
              <p:spPr>
                <a:xfrm>
                  <a:off x="9137627" y="161385"/>
                  <a:ext cx="508358" cy="837707"/>
                </a:xfrm>
                <a:custGeom>
                  <a:avLst/>
                  <a:gdLst/>
                  <a:ahLst/>
                  <a:cxnLst/>
                  <a:rect l="l" t="t" r="r" b="b"/>
                  <a:pathLst>
                    <a:path w="4362" h="7188" extrusionOk="0">
                      <a:moveTo>
                        <a:pt x="4147" y="1"/>
                      </a:moveTo>
                      <a:cubicBezTo>
                        <a:pt x="4058" y="1"/>
                        <a:pt x="3954" y="37"/>
                        <a:pt x="3873" y="78"/>
                      </a:cubicBezTo>
                      <a:cubicBezTo>
                        <a:pt x="3430" y="329"/>
                        <a:pt x="2986" y="581"/>
                        <a:pt x="2543" y="847"/>
                      </a:cubicBezTo>
                      <a:cubicBezTo>
                        <a:pt x="2099" y="1142"/>
                        <a:pt x="1642" y="1438"/>
                        <a:pt x="1287" y="1836"/>
                      </a:cubicBezTo>
                      <a:cubicBezTo>
                        <a:pt x="932" y="2236"/>
                        <a:pt x="666" y="2739"/>
                        <a:pt x="637" y="3271"/>
                      </a:cubicBezTo>
                      <a:cubicBezTo>
                        <a:pt x="621" y="3566"/>
                        <a:pt x="680" y="3876"/>
                        <a:pt x="562" y="4142"/>
                      </a:cubicBezTo>
                      <a:cubicBezTo>
                        <a:pt x="473" y="4349"/>
                        <a:pt x="296" y="4512"/>
                        <a:pt x="207" y="4734"/>
                      </a:cubicBezTo>
                      <a:cubicBezTo>
                        <a:pt x="0" y="5147"/>
                        <a:pt x="178" y="5665"/>
                        <a:pt x="414" y="6064"/>
                      </a:cubicBezTo>
                      <a:cubicBezTo>
                        <a:pt x="562" y="6316"/>
                        <a:pt x="1317" y="7187"/>
                        <a:pt x="1317" y="7187"/>
                      </a:cubicBezTo>
                      <a:cubicBezTo>
                        <a:pt x="1317" y="7187"/>
                        <a:pt x="2351" y="6345"/>
                        <a:pt x="2661" y="6034"/>
                      </a:cubicBezTo>
                      <a:cubicBezTo>
                        <a:pt x="2942" y="5768"/>
                        <a:pt x="3223" y="5384"/>
                        <a:pt x="3075" y="5029"/>
                      </a:cubicBezTo>
                      <a:cubicBezTo>
                        <a:pt x="3031" y="4940"/>
                        <a:pt x="2972" y="4852"/>
                        <a:pt x="2957" y="4763"/>
                      </a:cubicBezTo>
                      <a:cubicBezTo>
                        <a:pt x="2942" y="4674"/>
                        <a:pt x="2972" y="4586"/>
                        <a:pt x="3002" y="4512"/>
                      </a:cubicBezTo>
                      <a:cubicBezTo>
                        <a:pt x="3179" y="3980"/>
                        <a:pt x="3356" y="3448"/>
                        <a:pt x="3666" y="2989"/>
                      </a:cubicBezTo>
                      <a:cubicBezTo>
                        <a:pt x="3918" y="2650"/>
                        <a:pt x="4243" y="2325"/>
                        <a:pt x="4287" y="1896"/>
                      </a:cubicBezTo>
                      <a:cubicBezTo>
                        <a:pt x="4317" y="1674"/>
                        <a:pt x="4243" y="1452"/>
                        <a:pt x="4214" y="1231"/>
                      </a:cubicBezTo>
                      <a:cubicBezTo>
                        <a:pt x="4184" y="950"/>
                        <a:pt x="4214" y="654"/>
                        <a:pt x="4302" y="374"/>
                      </a:cubicBezTo>
                      <a:cubicBezTo>
                        <a:pt x="4332" y="285"/>
                        <a:pt x="4361" y="167"/>
                        <a:pt x="4317" y="92"/>
                      </a:cubicBezTo>
                      <a:cubicBezTo>
                        <a:pt x="4283" y="26"/>
                        <a:pt x="4220" y="1"/>
                        <a:pt x="4147"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4"/>
                <p:cNvSpPr/>
                <p:nvPr/>
              </p:nvSpPr>
              <p:spPr>
                <a:xfrm>
                  <a:off x="8829370" y="1633907"/>
                  <a:ext cx="1014619" cy="514186"/>
                </a:xfrm>
                <a:custGeom>
                  <a:avLst/>
                  <a:gdLst/>
                  <a:ahLst/>
                  <a:cxnLst/>
                  <a:rect l="l" t="t" r="r" b="b"/>
                  <a:pathLst>
                    <a:path w="8706" h="4412" extrusionOk="0">
                      <a:moveTo>
                        <a:pt x="2315" y="0"/>
                      </a:moveTo>
                      <a:cubicBezTo>
                        <a:pt x="1908" y="0"/>
                        <a:pt x="1492" y="210"/>
                        <a:pt x="1167" y="465"/>
                      </a:cubicBezTo>
                      <a:cubicBezTo>
                        <a:pt x="901" y="672"/>
                        <a:pt x="0" y="1633"/>
                        <a:pt x="0" y="1633"/>
                      </a:cubicBezTo>
                      <a:cubicBezTo>
                        <a:pt x="0" y="1633"/>
                        <a:pt x="1079" y="2682"/>
                        <a:pt x="1463" y="3007"/>
                      </a:cubicBezTo>
                      <a:cubicBezTo>
                        <a:pt x="1718" y="3218"/>
                        <a:pt x="2046" y="3427"/>
                        <a:pt x="2363" y="3427"/>
                      </a:cubicBezTo>
                      <a:cubicBezTo>
                        <a:pt x="2469" y="3427"/>
                        <a:pt x="2574" y="3403"/>
                        <a:pt x="2675" y="3348"/>
                      </a:cubicBezTo>
                      <a:cubicBezTo>
                        <a:pt x="2764" y="3303"/>
                        <a:pt x="2852" y="3214"/>
                        <a:pt x="2956" y="3184"/>
                      </a:cubicBezTo>
                      <a:cubicBezTo>
                        <a:pt x="2984" y="3175"/>
                        <a:pt x="3013" y="3172"/>
                        <a:pt x="3042" y="3172"/>
                      </a:cubicBezTo>
                      <a:cubicBezTo>
                        <a:pt x="3109" y="3172"/>
                        <a:pt x="3180" y="3189"/>
                        <a:pt x="3252" y="3200"/>
                      </a:cubicBezTo>
                      <a:cubicBezTo>
                        <a:pt x="3873" y="3332"/>
                        <a:pt x="4494" y="3466"/>
                        <a:pt x="5055" y="3776"/>
                      </a:cubicBezTo>
                      <a:cubicBezTo>
                        <a:pt x="5474" y="4007"/>
                        <a:pt x="5866" y="4338"/>
                        <a:pt x="6338" y="4338"/>
                      </a:cubicBezTo>
                      <a:cubicBezTo>
                        <a:pt x="6349" y="4338"/>
                        <a:pt x="6360" y="4338"/>
                        <a:pt x="6370" y="4337"/>
                      </a:cubicBezTo>
                      <a:cubicBezTo>
                        <a:pt x="6622" y="4337"/>
                        <a:pt x="6873" y="4234"/>
                        <a:pt x="7125" y="4175"/>
                      </a:cubicBezTo>
                      <a:cubicBezTo>
                        <a:pt x="7295" y="4125"/>
                        <a:pt x="7499" y="4095"/>
                        <a:pt x="7691" y="4095"/>
                      </a:cubicBezTo>
                      <a:cubicBezTo>
                        <a:pt x="7783" y="4095"/>
                        <a:pt x="7871" y="4102"/>
                        <a:pt x="7952" y="4116"/>
                      </a:cubicBezTo>
                      <a:cubicBezTo>
                        <a:pt x="8071" y="4146"/>
                        <a:pt x="8662" y="4323"/>
                        <a:pt x="8706" y="4412"/>
                      </a:cubicBezTo>
                      <a:cubicBezTo>
                        <a:pt x="8499" y="3924"/>
                        <a:pt x="8278" y="3451"/>
                        <a:pt x="8012" y="2978"/>
                      </a:cubicBezTo>
                      <a:cubicBezTo>
                        <a:pt x="7893" y="2741"/>
                        <a:pt x="7746" y="2490"/>
                        <a:pt x="7539" y="2327"/>
                      </a:cubicBezTo>
                      <a:cubicBezTo>
                        <a:pt x="7213" y="2061"/>
                        <a:pt x="6755" y="1988"/>
                        <a:pt x="6400" y="1751"/>
                      </a:cubicBezTo>
                      <a:cubicBezTo>
                        <a:pt x="6090" y="1544"/>
                        <a:pt x="5883" y="1204"/>
                        <a:pt x="5631" y="908"/>
                      </a:cubicBezTo>
                      <a:cubicBezTo>
                        <a:pt x="5295" y="504"/>
                        <a:pt x="4970" y="358"/>
                        <a:pt x="4489" y="358"/>
                      </a:cubicBezTo>
                      <a:cubicBezTo>
                        <a:pt x="4443" y="358"/>
                        <a:pt x="4395" y="359"/>
                        <a:pt x="4346" y="362"/>
                      </a:cubicBezTo>
                      <a:cubicBezTo>
                        <a:pt x="4116" y="372"/>
                        <a:pt x="3878" y="427"/>
                        <a:pt x="3649" y="427"/>
                      </a:cubicBezTo>
                      <a:cubicBezTo>
                        <a:pt x="3554" y="427"/>
                        <a:pt x="3461" y="417"/>
                        <a:pt x="3370" y="391"/>
                      </a:cubicBezTo>
                      <a:cubicBezTo>
                        <a:pt x="3104" y="317"/>
                        <a:pt x="2897" y="140"/>
                        <a:pt x="2645" y="51"/>
                      </a:cubicBezTo>
                      <a:cubicBezTo>
                        <a:pt x="2537" y="16"/>
                        <a:pt x="2426" y="0"/>
                        <a:pt x="2315"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4"/>
                <p:cNvSpPr/>
                <p:nvPr/>
              </p:nvSpPr>
              <p:spPr>
                <a:xfrm>
                  <a:off x="9256502" y="1217965"/>
                  <a:ext cx="904486" cy="465238"/>
                </a:xfrm>
                <a:custGeom>
                  <a:avLst/>
                  <a:gdLst/>
                  <a:ahLst/>
                  <a:cxnLst/>
                  <a:rect l="l" t="t" r="r" b="b"/>
                  <a:pathLst>
                    <a:path w="7761" h="3992" extrusionOk="0">
                      <a:moveTo>
                        <a:pt x="3133" y="1"/>
                      </a:moveTo>
                      <a:cubicBezTo>
                        <a:pt x="2867" y="1"/>
                        <a:pt x="2594" y="42"/>
                        <a:pt x="2336" y="88"/>
                      </a:cubicBezTo>
                      <a:cubicBezTo>
                        <a:pt x="1804" y="176"/>
                        <a:pt x="1" y="679"/>
                        <a:pt x="1" y="679"/>
                      </a:cubicBezTo>
                      <a:cubicBezTo>
                        <a:pt x="1" y="679"/>
                        <a:pt x="547" y="1905"/>
                        <a:pt x="858" y="2290"/>
                      </a:cubicBezTo>
                      <a:cubicBezTo>
                        <a:pt x="1095" y="2585"/>
                        <a:pt x="1420" y="2881"/>
                        <a:pt x="1804" y="2881"/>
                      </a:cubicBezTo>
                      <a:cubicBezTo>
                        <a:pt x="2161" y="2881"/>
                        <a:pt x="2492" y="2640"/>
                        <a:pt x="2845" y="2640"/>
                      </a:cubicBezTo>
                      <a:cubicBezTo>
                        <a:pt x="2872" y="2640"/>
                        <a:pt x="2900" y="2641"/>
                        <a:pt x="2928" y="2644"/>
                      </a:cubicBezTo>
                      <a:cubicBezTo>
                        <a:pt x="3415" y="2674"/>
                        <a:pt x="3696" y="3162"/>
                        <a:pt x="4095" y="3428"/>
                      </a:cubicBezTo>
                      <a:cubicBezTo>
                        <a:pt x="4716" y="3813"/>
                        <a:pt x="5529" y="3635"/>
                        <a:pt x="6239" y="3783"/>
                      </a:cubicBezTo>
                      <a:cubicBezTo>
                        <a:pt x="6505" y="3827"/>
                        <a:pt x="6741" y="3931"/>
                        <a:pt x="7007" y="3975"/>
                      </a:cubicBezTo>
                      <a:cubicBezTo>
                        <a:pt x="7071" y="3985"/>
                        <a:pt x="7137" y="3991"/>
                        <a:pt x="7203" y="3991"/>
                      </a:cubicBezTo>
                      <a:cubicBezTo>
                        <a:pt x="7410" y="3991"/>
                        <a:pt x="7615" y="3936"/>
                        <a:pt x="7760" y="3813"/>
                      </a:cubicBezTo>
                      <a:cubicBezTo>
                        <a:pt x="7510" y="3176"/>
                        <a:pt x="7244" y="2541"/>
                        <a:pt x="6992" y="1905"/>
                      </a:cubicBezTo>
                      <a:cubicBezTo>
                        <a:pt x="6814" y="1477"/>
                        <a:pt x="6564" y="989"/>
                        <a:pt x="6091" y="959"/>
                      </a:cubicBezTo>
                      <a:cubicBezTo>
                        <a:pt x="6077" y="958"/>
                        <a:pt x="6064" y="958"/>
                        <a:pt x="6051" y="958"/>
                      </a:cubicBezTo>
                      <a:cubicBezTo>
                        <a:pt x="5827" y="958"/>
                        <a:pt x="5604" y="1063"/>
                        <a:pt x="5381" y="1063"/>
                      </a:cubicBezTo>
                      <a:cubicBezTo>
                        <a:pt x="5375" y="1063"/>
                        <a:pt x="5369" y="1063"/>
                        <a:pt x="5362" y="1063"/>
                      </a:cubicBezTo>
                      <a:cubicBezTo>
                        <a:pt x="4767" y="1063"/>
                        <a:pt x="4400" y="410"/>
                        <a:pt x="3858" y="147"/>
                      </a:cubicBezTo>
                      <a:cubicBezTo>
                        <a:pt x="3635" y="38"/>
                        <a:pt x="3387" y="1"/>
                        <a:pt x="3133"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4"/>
                <p:cNvSpPr/>
                <p:nvPr/>
              </p:nvSpPr>
              <p:spPr>
                <a:xfrm>
                  <a:off x="8589873" y="914603"/>
                  <a:ext cx="1228358" cy="1171485"/>
                </a:xfrm>
                <a:custGeom>
                  <a:avLst/>
                  <a:gdLst/>
                  <a:ahLst/>
                  <a:cxnLst/>
                  <a:rect l="l" t="t" r="r" b="b"/>
                  <a:pathLst>
                    <a:path w="10540" h="10052" extrusionOk="0">
                      <a:moveTo>
                        <a:pt x="10392" y="1"/>
                      </a:moveTo>
                      <a:cubicBezTo>
                        <a:pt x="10333" y="15"/>
                        <a:pt x="8750" y="385"/>
                        <a:pt x="6681" y="1788"/>
                      </a:cubicBezTo>
                      <a:cubicBezTo>
                        <a:pt x="4775" y="3075"/>
                        <a:pt x="2069" y="5529"/>
                        <a:pt x="30" y="9889"/>
                      </a:cubicBezTo>
                      <a:cubicBezTo>
                        <a:pt x="0" y="9948"/>
                        <a:pt x="30" y="10007"/>
                        <a:pt x="89" y="10036"/>
                      </a:cubicBezTo>
                      <a:cubicBezTo>
                        <a:pt x="104" y="10036"/>
                        <a:pt x="118" y="10052"/>
                        <a:pt x="134" y="10052"/>
                      </a:cubicBezTo>
                      <a:cubicBezTo>
                        <a:pt x="177" y="10052"/>
                        <a:pt x="207" y="10022"/>
                        <a:pt x="237" y="9977"/>
                      </a:cubicBezTo>
                      <a:cubicBezTo>
                        <a:pt x="2247" y="5677"/>
                        <a:pt x="4907" y="3252"/>
                        <a:pt x="6799" y="1981"/>
                      </a:cubicBezTo>
                      <a:cubicBezTo>
                        <a:pt x="8839" y="606"/>
                        <a:pt x="10421" y="237"/>
                        <a:pt x="10436" y="222"/>
                      </a:cubicBezTo>
                      <a:cubicBezTo>
                        <a:pt x="10495" y="207"/>
                        <a:pt x="10540" y="148"/>
                        <a:pt x="10524" y="89"/>
                      </a:cubicBezTo>
                      <a:cubicBezTo>
                        <a:pt x="10510" y="30"/>
                        <a:pt x="10451" y="1"/>
                        <a:pt x="10392"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4"/>
                <p:cNvSpPr/>
                <p:nvPr/>
              </p:nvSpPr>
              <p:spPr>
                <a:xfrm>
                  <a:off x="9559748" y="698765"/>
                  <a:ext cx="878614" cy="344150"/>
                </a:xfrm>
                <a:custGeom>
                  <a:avLst/>
                  <a:gdLst/>
                  <a:ahLst/>
                  <a:cxnLst/>
                  <a:rect l="l" t="t" r="r" b="b"/>
                  <a:pathLst>
                    <a:path w="7539" h="2953" extrusionOk="0">
                      <a:moveTo>
                        <a:pt x="3612" y="1"/>
                      </a:moveTo>
                      <a:cubicBezTo>
                        <a:pt x="3482" y="1"/>
                        <a:pt x="3353" y="10"/>
                        <a:pt x="3223" y="34"/>
                      </a:cubicBezTo>
                      <a:cubicBezTo>
                        <a:pt x="3000" y="79"/>
                        <a:pt x="2779" y="167"/>
                        <a:pt x="2557" y="211"/>
                      </a:cubicBezTo>
                      <a:cubicBezTo>
                        <a:pt x="2084" y="315"/>
                        <a:pt x="1581" y="227"/>
                        <a:pt x="1138" y="404"/>
                      </a:cubicBezTo>
                      <a:cubicBezTo>
                        <a:pt x="695" y="581"/>
                        <a:pt x="369" y="995"/>
                        <a:pt x="207" y="1439"/>
                      </a:cubicBezTo>
                      <a:cubicBezTo>
                        <a:pt x="103" y="1734"/>
                        <a:pt x="0" y="2103"/>
                        <a:pt x="0" y="2428"/>
                      </a:cubicBezTo>
                      <a:cubicBezTo>
                        <a:pt x="0" y="2842"/>
                        <a:pt x="44" y="2858"/>
                        <a:pt x="488" y="2901"/>
                      </a:cubicBezTo>
                      <a:cubicBezTo>
                        <a:pt x="744" y="2936"/>
                        <a:pt x="1004" y="2952"/>
                        <a:pt x="1264" y="2952"/>
                      </a:cubicBezTo>
                      <a:cubicBezTo>
                        <a:pt x="1681" y="2952"/>
                        <a:pt x="2098" y="2910"/>
                        <a:pt x="2498" y="2828"/>
                      </a:cubicBezTo>
                      <a:cubicBezTo>
                        <a:pt x="2838" y="2754"/>
                        <a:pt x="3178" y="2651"/>
                        <a:pt x="3518" y="2651"/>
                      </a:cubicBezTo>
                      <a:cubicBezTo>
                        <a:pt x="3771" y="2651"/>
                        <a:pt x="4031" y="2692"/>
                        <a:pt x="4281" y="2692"/>
                      </a:cubicBezTo>
                      <a:cubicBezTo>
                        <a:pt x="4425" y="2692"/>
                        <a:pt x="4566" y="2679"/>
                        <a:pt x="4701" y="2635"/>
                      </a:cubicBezTo>
                      <a:cubicBezTo>
                        <a:pt x="5026" y="2517"/>
                        <a:pt x="5277" y="2237"/>
                        <a:pt x="5602" y="2103"/>
                      </a:cubicBezTo>
                      <a:cubicBezTo>
                        <a:pt x="5898" y="1985"/>
                        <a:pt x="6223" y="2015"/>
                        <a:pt x="6548" y="1971"/>
                      </a:cubicBezTo>
                      <a:cubicBezTo>
                        <a:pt x="6711" y="1941"/>
                        <a:pt x="7539" y="1660"/>
                        <a:pt x="7302" y="1394"/>
                      </a:cubicBezTo>
                      <a:cubicBezTo>
                        <a:pt x="7095" y="1143"/>
                        <a:pt x="6873" y="891"/>
                        <a:pt x="6593" y="714"/>
                      </a:cubicBezTo>
                      <a:cubicBezTo>
                        <a:pt x="6445" y="625"/>
                        <a:pt x="6282" y="566"/>
                        <a:pt x="6149" y="463"/>
                      </a:cubicBezTo>
                      <a:cubicBezTo>
                        <a:pt x="5617" y="79"/>
                        <a:pt x="4819" y="123"/>
                        <a:pt x="4198" y="49"/>
                      </a:cubicBezTo>
                      <a:cubicBezTo>
                        <a:pt x="4003" y="22"/>
                        <a:pt x="3808" y="1"/>
                        <a:pt x="3612"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4"/>
                <p:cNvSpPr/>
                <p:nvPr/>
              </p:nvSpPr>
              <p:spPr>
                <a:xfrm>
                  <a:off x="9156624" y="1281131"/>
                  <a:ext cx="230987" cy="45218"/>
                </a:xfrm>
                <a:custGeom>
                  <a:avLst/>
                  <a:gdLst/>
                  <a:ahLst/>
                  <a:cxnLst/>
                  <a:rect l="l" t="t" r="r" b="b"/>
                  <a:pathLst>
                    <a:path w="1982" h="388" extrusionOk="0">
                      <a:moveTo>
                        <a:pt x="97" y="1"/>
                      </a:moveTo>
                      <a:cubicBezTo>
                        <a:pt x="46" y="1"/>
                        <a:pt x="1" y="42"/>
                        <a:pt x="1" y="107"/>
                      </a:cubicBezTo>
                      <a:cubicBezTo>
                        <a:pt x="1" y="167"/>
                        <a:pt x="44" y="226"/>
                        <a:pt x="103" y="226"/>
                      </a:cubicBezTo>
                      <a:lnTo>
                        <a:pt x="1848" y="388"/>
                      </a:lnTo>
                      <a:lnTo>
                        <a:pt x="1863" y="388"/>
                      </a:lnTo>
                      <a:cubicBezTo>
                        <a:pt x="1907" y="388"/>
                        <a:pt x="1966" y="344"/>
                        <a:pt x="1966" y="285"/>
                      </a:cubicBezTo>
                      <a:cubicBezTo>
                        <a:pt x="1981" y="226"/>
                        <a:pt x="1922" y="167"/>
                        <a:pt x="1863" y="167"/>
                      </a:cubicBezTo>
                      <a:lnTo>
                        <a:pt x="119" y="3"/>
                      </a:lnTo>
                      <a:cubicBezTo>
                        <a:pt x="111" y="2"/>
                        <a:pt x="104" y="1"/>
                        <a:pt x="97"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4"/>
                <p:cNvSpPr/>
                <p:nvPr/>
              </p:nvSpPr>
              <p:spPr>
                <a:xfrm>
                  <a:off x="9259998" y="905862"/>
                  <a:ext cx="68993" cy="308605"/>
                </a:xfrm>
                <a:custGeom>
                  <a:avLst/>
                  <a:gdLst/>
                  <a:ahLst/>
                  <a:cxnLst/>
                  <a:rect l="l" t="t" r="r" b="b"/>
                  <a:pathLst>
                    <a:path w="592" h="2648" extrusionOk="0">
                      <a:moveTo>
                        <a:pt x="466" y="1"/>
                      </a:moveTo>
                      <a:cubicBezTo>
                        <a:pt x="426" y="1"/>
                        <a:pt x="388" y="17"/>
                        <a:pt x="369" y="46"/>
                      </a:cubicBezTo>
                      <a:cubicBezTo>
                        <a:pt x="355" y="76"/>
                        <a:pt x="0" y="637"/>
                        <a:pt x="89" y="2529"/>
                      </a:cubicBezTo>
                      <a:cubicBezTo>
                        <a:pt x="89" y="2588"/>
                        <a:pt x="133" y="2647"/>
                        <a:pt x="192" y="2647"/>
                      </a:cubicBezTo>
                      <a:lnTo>
                        <a:pt x="207" y="2647"/>
                      </a:lnTo>
                      <a:cubicBezTo>
                        <a:pt x="267" y="2632"/>
                        <a:pt x="310" y="2588"/>
                        <a:pt x="310" y="2529"/>
                      </a:cubicBezTo>
                      <a:cubicBezTo>
                        <a:pt x="237" y="726"/>
                        <a:pt x="547" y="178"/>
                        <a:pt x="562" y="164"/>
                      </a:cubicBezTo>
                      <a:cubicBezTo>
                        <a:pt x="592" y="119"/>
                        <a:pt x="576" y="46"/>
                        <a:pt x="533" y="16"/>
                      </a:cubicBezTo>
                      <a:cubicBezTo>
                        <a:pt x="512" y="6"/>
                        <a:pt x="488" y="1"/>
                        <a:pt x="466"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4"/>
                <p:cNvSpPr/>
                <p:nvPr/>
              </p:nvSpPr>
              <p:spPr>
                <a:xfrm>
                  <a:off x="8893003" y="1339636"/>
                  <a:ext cx="77734" cy="177960"/>
                </a:xfrm>
                <a:custGeom>
                  <a:avLst/>
                  <a:gdLst/>
                  <a:ahLst/>
                  <a:cxnLst/>
                  <a:rect l="l" t="t" r="r" b="b"/>
                  <a:pathLst>
                    <a:path w="667" h="1527" extrusionOk="0">
                      <a:moveTo>
                        <a:pt x="119" y="0"/>
                      </a:moveTo>
                      <a:cubicBezTo>
                        <a:pt x="109" y="0"/>
                        <a:pt x="99" y="2"/>
                        <a:pt x="89" y="4"/>
                      </a:cubicBezTo>
                      <a:cubicBezTo>
                        <a:pt x="30" y="33"/>
                        <a:pt x="1" y="93"/>
                        <a:pt x="16" y="152"/>
                      </a:cubicBezTo>
                      <a:lnTo>
                        <a:pt x="430" y="1452"/>
                      </a:lnTo>
                      <a:cubicBezTo>
                        <a:pt x="444" y="1497"/>
                        <a:pt x="489" y="1527"/>
                        <a:pt x="533" y="1527"/>
                      </a:cubicBezTo>
                      <a:lnTo>
                        <a:pt x="578" y="1527"/>
                      </a:lnTo>
                      <a:cubicBezTo>
                        <a:pt x="637" y="1497"/>
                        <a:pt x="666" y="1438"/>
                        <a:pt x="651" y="1379"/>
                      </a:cubicBezTo>
                      <a:lnTo>
                        <a:pt x="223" y="78"/>
                      </a:lnTo>
                      <a:cubicBezTo>
                        <a:pt x="210" y="29"/>
                        <a:pt x="167" y="0"/>
                        <a:pt x="119"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4"/>
                <p:cNvSpPr/>
                <p:nvPr/>
              </p:nvSpPr>
              <p:spPr>
                <a:xfrm>
                  <a:off x="8708747" y="1791007"/>
                  <a:ext cx="232619" cy="72839"/>
                </a:xfrm>
                <a:custGeom>
                  <a:avLst/>
                  <a:gdLst/>
                  <a:ahLst/>
                  <a:cxnLst/>
                  <a:rect l="l" t="t" r="r" b="b"/>
                  <a:pathLst>
                    <a:path w="1996" h="625" extrusionOk="0">
                      <a:moveTo>
                        <a:pt x="1877" y="0"/>
                      </a:moveTo>
                      <a:cubicBezTo>
                        <a:pt x="1867" y="0"/>
                        <a:pt x="1857" y="1"/>
                        <a:pt x="1848" y="4"/>
                      </a:cubicBezTo>
                      <a:lnTo>
                        <a:pt x="89" y="403"/>
                      </a:lnTo>
                      <a:cubicBezTo>
                        <a:pt x="30" y="417"/>
                        <a:pt x="1" y="477"/>
                        <a:pt x="1" y="536"/>
                      </a:cubicBezTo>
                      <a:cubicBezTo>
                        <a:pt x="15" y="581"/>
                        <a:pt x="60" y="624"/>
                        <a:pt x="119" y="624"/>
                      </a:cubicBezTo>
                      <a:lnTo>
                        <a:pt x="148" y="624"/>
                      </a:lnTo>
                      <a:lnTo>
                        <a:pt x="1893" y="211"/>
                      </a:lnTo>
                      <a:cubicBezTo>
                        <a:pt x="1952" y="211"/>
                        <a:pt x="1995" y="137"/>
                        <a:pt x="1981" y="78"/>
                      </a:cubicBezTo>
                      <a:cubicBezTo>
                        <a:pt x="1968" y="29"/>
                        <a:pt x="1925" y="0"/>
                        <a:pt x="1877"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8" name="Google Shape;1918;p24"/>
              <p:cNvGrpSpPr/>
              <p:nvPr/>
            </p:nvGrpSpPr>
            <p:grpSpPr>
              <a:xfrm rot="-7825375" flipH="1">
                <a:off x="8454812" y="217448"/>
                <a:ext cx="1058073" cy="1310279"/>
                <a:chOff x="10576123" y="2992100"/>
                <a:chExt cx="1589989" cy="1968986"/>
              </a:xfrm>
            </p:grpSpPr>
            <p:sp>
              <p:nvSpPr>
                <p:cNvPr id="1919" name="Google Shape;1919;p24"/>
                <p:cNvSpPr/>
                <p:nvPr/>
              </p:nvSpPr>
              <p:spPr>
                <a:xfrm>
                  <a:off x="10631248" y="3057247"/>
                  <a:ext cx="1491861" cy="1838458"/>
                </a:xfrm>
                <a:custGeom>
                  <a:avLst/>
                  <a:gdLst/>
                  <a:ahLst/>
                  <a:cxnLst/>
                  <a:rect l="l" t="t" r="r" b="b"/>
                  <a:pathLst>
                    <a:path w="12801" h="15775" extrusionOk="0">
                      <a:moveTo>
                        <a:pt x="10477" y="14220"/>
                      </a:moveTo>
                      <a:cubicBezTo>
                        <a:pt x="10478" y="14221"/>
                        <a:pt x="10479" y="14222"/>
                        <a:pt x="10480" y="14223"/>
                      </a:cubicBezTo>
                      <a:cubicBezTo>
                        <a:pt x="10479" y="14222"/>
                        <a:pt x="10478" y="14221"/>
                        <a:pt x="10477" y="14220"/>
                      </a:cubicBezTo>
                      <a:close/>
                      <a:moveTo>
                        <a:pt x="5672" y="1"/>
                      </a:moveTo>
                      <a:cubicBezTo>
                        <a:pt x="5585" y="1"/>
                        <a:pt x="5480" y="61"/>
                        <a:pt x="5410" y="122"/>
                      </a:cubicBezTo>
                      <a:cubicBezTo>
                        <a:pt x="5070" y="417"/>
                        <a:pt x="4730" y="727"/>
                        <a:pt x="4419" y="1038"/>
                      </a:cubicBezTo>
                      <a:cubicBezTo>
                        <a:pt x="4080" y="1363"/>
                        <a:pt x="3755" y="1718"/>
                        <a:pt x="3532" y="2116"/>
                      </a:cubicBezTo>
                      <a:cubicBezTo>
                        <a:pt x="3296" y="2530"/>
                        <a:pt x="3163" y="3003"/>
                        <a:pt x="3252" y="3476"/>
                      </a:cubicBezTo>
                      <a:cubicBezTo>
                        <a:pt x="3282" y="3728"/>
                        <a:pt x="3385" y="3979"/>
                        <a:pt x="3341" y="4215"/>
                      </a:cubicBezTo>
                      <a:cubicBezTo>
                        <a:pt x="3311" y="4422"/>
                        <a:pt x="3193" y="4600"/>
                        <a:pt x="3148" y="4792"/>
                      </a:cubicBezTo>
                      <a:cubicBezTo>
                        <a:pt x="3059" y="5191"/>
                        <a:pt x="3296" y="5591"/>
                        <a:pt x="3577" y="5900"/>
                      </a:cubicBezTo>
                      <a:cubicBezTo>
                        <a:pt x="3725" y="6034"/>
                        <a:pt x="4242" y="6433"/>
                        <a:pt x="4464" y="6610"/>
                      </a:cubicBezTo>
                      <a:cubicBezTo>
                        <a:pt x="4478" y="6935"/>
                        <a:pt x="4538" y="7438"/>
                        <a:pt x="4730" y="8147"/>
                      </a:cubicBezTo>
                      <a:cubicBezTo>
                        <a:pt x="4523" y="8399"/>
                        <a:pt x="4301" y="8679"/>
                        <a:pt x="4094" y="8975"/>
                      </a:cubicBezTo>
                      <a:cubicBezTo>
                        <a:pt x="4080" y="8990"/>
                        <a:pt x="4065" y="8990"/>
                        <a:pt x="4065" y="9004"/>
                      </a:cubicBezTo>
                      <a:cubicBezTo>
                        <a:pt x="3696" y="9522"/>
                        <a:pt x="3311" y="10128"/>
                        <a:pt x="2957" y="10794"/>
                      </a:cubicBezTo>
                      <a:lnTo>
                        <a:pt x="2779" y="10483"/>
                      </a:lnTo>
                      <a:cubicBezTo>
                        <a:pt x="2793" y="10409"/>
                        <a:pt x="2809" y="10321"/>
                        <a:pt x="2809" y="10157"/>
                      </a:cubicBezTo>
                      <a:cubicBezTo>
                        <a:pt x="2852" y="9582"/>
                        <a:pt x="2779" y="8975"/>
                        <a:pt x="2616" y="8413"/>
                      </a:cubicBezTo>
                      <a:cubicBezTo>
                        <a:pt x="2527" y="8118"/>
                        <a:pt x="2424" y="7822"/>
                        <a:pt x="2395" y="7526"/>
                      </a:cubicBezTo>
                      <a:cubicBezTo>
                        <a:pt x="2365" y="7187"/>
                        <a:pt x="2439" y="6817"/>
                        <a:pt x="2306" y="6507"/>
                      </a:cubicBezTo>
                      <a:cubicBezTo>
                        <a:pt x="2188" y="6226"/>
                        <a:pt x="1922" y="6019"/>
                        <a:pt x="1788" y="5753"/>
                      </a:cubicBezTo>
                      <a:cubicBezTo>
                        <a:pt x="1493" y="5132"/>
                        <a:pt x="1433" y="4319"/>
                        <a:pt x="1301" y="3654"/>
                      </a:cubicBezTo>
                      <a:cubicBezTo>
                        <a:pt x="1035" y="3772"/>
                        <a:pt x="887" y="4038"/>
                        <a:pt x="754" y="4290"/>
                      </a:cubicBezTo>
                      <a:cubicBezTo>
                        <a:pt x="592" y="4629"/>
                        <a:pt x="414" y="4954"/>
                        <a:pt x="266" y="5295"/>
                      </a:cubicBezTo>
                      <a:cubicBezTo>
                        <a:pt x="162" y="5546"/>
                        <a:pt x="59" y="5812"/>
                        <a:pt x="89" y="6078"/>
                      </a:cubicBezTo>
                      <a:cubicBezTo>
                        <a:pt x="103" y="6211"/>
                        <a:pt x="148" y="6330"/>
                        <a:pt x="162" y="6462"/>
                      </a:cubicBezTo>
                      <a:cubicBezTo>
                        <a:pt x="207" y="6965"/>
                        <a:pt x="0" y="7438"/>
                        <a:pt x="133" y="7956"/>
                      </a:cubicBezTo>
                      <a:cubicBezTo>
                        <a:pt x="178" y="8147"/>
                        <a:pt x="266" y="8325"/>
                        <a:pt x="325" y="8517"/>
                      </a:cubicBezTo>
                      <a:cubicBezTo>
                        <a:pt x="444" y="8931"/>
                        <a:pt x="399" y="9375"/>
                        <a:pt x="592" y="9759"/>
                      </a:cubicBezTo>
                      <a:cubicBezTo>
                        <a:pt x="769" y="10128"/>
                        <a:pt x="1153" y="10380"/>
                        <a:pt x="1552" y="10498"/>
                      </a:cubicBezTo>
                      <a:cubicBezTo>
                        <a:pt x="1777" y="10560"/>
                        <a:pt x="2044" y="10623"/>
                        <a:pt x="2292" y="10623"/>
                      </a:cubicBezTo>
                      <a:cubicBezTo>
                        <a:pt x="2337" y="10623"/>
                        <a:pt x="2381" y="10621"/>
                        <a:pt x="2424" y="10616"/>
                      </a:cubicBezTo>
                      <a:cubicBezTo>
                        <a:pt x="2498" y="10616"/>
                        <a:pt x="2557" y="10601"/>
                        <a:pt x="2616" y="10587"/>
                      </a:cubicBezTo>
                      <a:lnTo>
                        <a:pt x="2838" y="10985"/>
                      </a:lnTo>
                      <a:cubicBezTo>
                        <a:pt x="2852" y="10985"/>
                        <a:pt x="2852" y="11001"/>
                        <a:pt x="2852" y="11001"/>
                      </a:cubicBezTo>
                      <a:cubicBezTo>
                        <a:pt x="2188" y="12272"/>
                        <a:pt x="1597" y="13809"/>
                        <a:pt x="1183" y="15656"/>
                      </a:cubicBezTo>
                      <a:cubicBezTo>
                        <a:pt x="1167" y="15701"/>
                        <a:pt x="1197" y="15760"/>
                        <a:pt x="1256" y="15774"/>
                      </a:cubicBezTo>
                      <a:cubicBezTo>
                        <a:pt x="1315" y="15774"/>
                        <a:pt x="1360" y="15745"/>
                        <a:pt x="1374" y="15701"/>
                      </a:cubicBezTo>
                      <a:cubicBezTo>
                        <a:pt x="1508" y="15065"/>
                        <a:pt x="1670" y="14489"/>
                        <a:pt x="1847" y="13927"/>
                      </a:cubicBezTo>
                      <a:lnTo>
                        <a:pt x="2631" y="13557"/>
                      </a:lnTo>
                      <a:cubicBezTo>
                        <a:pt x="2927" y="13734"/>
                        <a:pt x="3725" y="14223"/>
                        <a:pt x="4035" y="14385"/>
                      </a:cubicBezTo>
                      <a:cubicBezTo>
                        <a:pt x="4245" y="14494"/>
                        <a:pt x="4500" y="14593"/>
                        <a:pt x="4734" y="14593"/>
                      </a:cubicBezTo>
                      <a:cubicBezTo>
                        <a:pt x="4879" y="14593"/>
                        <a:pt x="5016" y="14555"/>
                        <a:pt x="5129" y="14459"/>
                      </a:cubicBezTo>
                      <a:cubicBezTo>
                        <a:pt x="5203" y="14385"/>
                        <a:pt x="5247" y="14296"/>
                        <a:pt x="5336" y="14252"/>
                      </a:cubicBezTo>
                      <a:cubicBezTo>
                        <a:pt x="5410" y="14223"/>
                        <a:pt x="5513" y="14207"/>
                        <a:pt x="5602" y="14207"/>
                      </a:cubicBezTo>
                      <a:cubicBezTo>
                        <a:pt x="6149" y="14207"/>
                        <a:pt x="6711" y="14207"/>
                        <a:pt x="7243" y="14355"/>
                      </a:cubicBezTo>
                      <a:cubicBezTo>
                        <a:pt x="7582" y="14452"/>
                        <a:pt x="7921" y="14619"/>
                        <a:pt x="8260" y="14619"/>
                      </a:cubicBezTo>
                      <a:cubicBezTo>
                        <a:pt x="8335" y="14619"/>
                        <a:pt x="8410" y="14611"/>
                        <a:pt x="8485" y="14592"/>
                      </a:cubicBezTo>
                      <a:cubicBezTo>
                        <a:pt x="8692" y="14548"/>
                        <a:pt x="8883" y="14414"/>
                        <a:pt x="9090" y="14312"/>
                      </a:cubicBezTo>
                      <a:cubicBezTo>
                        <a:pt x="9297" y="14207"/>
                        <a:pt x="9563" y="14119"/>
                        <a:pt x="9785" y="14105"/>
                      </a:cubicBezTo>
                      <a:cubicBezTo>
                        <a:pt x="9887" y="14105"/>
                        <a:pt x="10419" y="14147"/>
                        <a:pt x="10477" y="14220"/>
                      </a:cubicBezTo>
                      <a:lnTo>
                        <a:pt x="10477" y="14220"/>
                      </a:lnTo>
                      <a:cubicBezTo>
                        <a:pt x="10212" y="13836"/>
                        <a:pt x="9932" y="13467"/>
                        <a:pt x="9622" y="13114"/>
                      </a:cubicBezTo>
                      <a:cubicBezTo>
                        <a:pt x="9474" y="12936"/>
                        <a:pt x="9312" y="12759"/>
                        <a:pt x="9090" y="12656"/>
                      </a:cubicBezTo>
                      <a:cubicBezTo>
                        <a:pt x="8765" y="12479"/>
                        <a:pt x="8366" y="12522"/>
                        <a:pt x="8026" y="12375"/>
                      </a:cubicBezTo>
                      <a:cubicBezTo>
                        <a:pt x="7701" y="12256"/>
                        <a:pt x="7464" y="12006"/>
                        <a:pt x="7198" y="11799"/>
                      </a:cubicBezTo>
                      <a:cubicBezTo>
                        <a:pt x="6937" y="11595"/>
                        <a:pt x="6708" y="11506"/>
                        <a:pt x="6447" y="11506"/>
                      </a:cubicBezTo>
                      <a:cubicBezTo>
                        <a:pt x="6310" y="11506"/>
                        <a:pt x="6165" y="11531"/>
                        <a:pt x="6001" y="11576"/>
                      </a:cubicBezTo>
                      <a:cubicBezTo>
                        <a:pt x="5733" y="11661"/>
                        <a:pt x="5478" y="11800"/>
                        <a:pt x="5198" y="11800"/>
                      </a:cubicBezTo>
                      <a:cubicBezTo>
                        <a:pt x="5185" y="11800"/>
                        <a:pt x="5172" y="11799"/>
                        <a:pt x="5158" y="11799"/>
                      </a:cubicBezTo>
                      <a:cubicBezTo>
                        <a:pt x="4922" y="11783"/>
                        <a:pt x="4715" y="11665"/>
                        <a:pt x="4478" y="11636"/>
                      </a:cubicBezTo>
                      <a:cubicBezTo>
                        <a:pt x="4450" y="11633"/>
                        <a:pt x="4423" y="11632"/>
                        <a:pt x="4395" y="11632"/>
                      </a:cubicBezTo>
                      <a:cubicBezTo>
                        <a:pt x="3969" y="11632"/>
                        <a:pt x="3573" y="11939"/>
                        <a:pt x="3296" y="12272"/>
                      </a:cubicBezTo>
                      <a:cubicBezTo>
                        <a:pt x="3148" y="12449"/>
                        <a:pt x="2764" y="13070"/>
                        <a:pt x="2602" y="13350"/>
                      </a:cubicBezTo>
                      <a:lnTo>
                        <a:pt x="1936" y="13675"/>
                      </a:lnTo>
                      <a:cubicBezTo>
                        <a:pt x="2572" y="11769"/>
                        <a:pt x="3400" y="10276"/>
                        <a:pt x="4212" y="9138"/>
                      </a:cubicBezTo>
                      <a:lnTo>
                        <a:pt x="4892" y="9049"/>
                      </a:lnTo>
                      <a:cubicBezTo>
                        <a:pt x="5099" y="9330"/>
                        <a:pt x="5572" y="9936"/>
                        <a:pt x="5824" y="10143"/>
                      </a:cubicBezTo>
                      <a:cubicBezTo>
                        <a:pt x="6051" y="10319"/>
                        <a:pt x="6320" y="10484"/>
                        <a:pt x="6604" y="10484"/>
                      </a:cubicBezTo>
                      <a:cubicBezTo>
                        <a:pt x="6654" y="10484"/>
                        <a:pt x="6704" y="10479"/>
                        <a:pt x="6755" y="10468"/>
                      </a:cubicBezTo>
                      <a:cubicBezTo>
                        <a:pt x="7095" y="10394"/>
                        <a:pt x="7332" y="10098"/>
                        <a:pt x="7671" y="10055"/>
                      </a:cubicBezTo>
                      <a:cubicBezTo>
                        <a:pt x="7702" y="10050"/>
                        <a:pt x="7733" y="10048"/>
                        <a:pt x="7764" y="10048"/>
                      </a:cubicBezTo>
                      <a:cubicBezTo>
                        <a:pt x="8137" y="10048"/>
                        <a:pt x="8456" y="10361"/>
                        <a:pt x="8824" y="10498"/>
                      </a:cubicBezTo>
                      <a:cubicBezTo>
                        <a:pt x="8979" y="10556"/>
                        <a:pt x="9138" y="10577"/>
                        <a:pt x="9301" y="10577"/>
                      </a:cubicBezTo>
                      <a:cubicBezTo>
                        <a:pt x="9761" y="10577"/>
                        <a:pt x="10247" y="10405"/>
                        <a:pt x="10716" y="10394"/>
                      </a:cubicBezTo>
                      <a:cubicBezTo>
                        <a:pt x="10918" y="10394"/>
                        <a:pt x="11110" y="10427"/>
                        <a:pt x="11309" y="10427"/>
                      </a:cubicBezTo>
                      <a:cubicBezTo>
                        <a:pt x="11343" y="10427"/>
                        <a:pt x="11377" y="10426"/>
                        <a:pt x="11411" y="10423"/>
                      </a:cubicBezTo>
                      <a:cubicBezTo>
                        <a:pt x="11648" y="10394"/>
                        <a:pt x="11884" y="10321"/>
                        <a:pt x="12032" y="10128"/>
                      </a:cubicBezTo>
                      <a:cubicBezTo>
                        <a:pt x="11692" y="9641"/>
                        <a:pt x="11352" y="9152"/>
                        <a:pt x="11012" y="8650"/>
                      </a:cubicBezTo>
                      <a:cubicBezTo>
                        <a:pt x="10792" y="8348"/>
                        <a:pt x="10510" y="8008"/>
                        <a:pt x="10139" y="8008"/>
                      </a:cubicBezTo>
                      <a:cubicBezTo>
                        <a:pt x="10110" y="8008"/>
                        <a:pt x="10081" y="8010"/>
                        <a:pt x="10051" y="8015"/>
                      </a:cubicBezTo>
                      <a:cubicBezTo>
                        <a:pt x="9845" y="8044"/>
                        <a:pt x="9667" y="8192"/>
                        <a:pt x="9474" y="8236"/>
                      </a:cubicBezTo>
                      <a:cubicBezTo>
                        <a:pt x="9413" y="8251"/>
                        <a:pt x="9353" y="8258"/>
                        <a:pt x="9293" y="8258"/>
                      </a:cubicBezTo>
                      <a:cubicBezTo>
                        <a:pt x="8842" y="8258"/>
                        <a:pt x="8453" y="7853"/>
                        <a:pt x="7982" y="7749"/>
                      </a:cubicBezTo>
                      <a:cubicBezTo>
                        <a:pt x="7889" y="7726"/>
                        <a:pt x="7795" y="7716"/>
                        <a:pt x="7699" y="7716"/>
                      </a:cubicBezTo>
                      <a:cubicBezTo>
                        <a:pt x="7356" y="7716"/>
                        <a:pt x="7005" y="7846"/>
                        <a:pt x="6681" y="7985"/>
                      </a:cubicBezTo>
                      <a:cubicBezTo>
                        <a:pt x="6327" y="8133"/>
                        <a:pt x="5306" y="8665"/>
                        <a:pt x="4937" y="8857"/>
                      </a:cubicBezTo>
                      <a:lnTo>
                        <a:pt x="4376" y="8916"/>
                      </a:lnTo>
                      <a:cubicBezTo>
                        <a:pt x="4760" y="8413"/>
                        <a:pt x="5129" y="7970"/>
                        <a:pt x="5469" y="7615"/>
                      </a:cubicBezTo>
                      <a:cubicBezTo>
                        <a:pt x="5913" y="7142"/>
                        <a:pt x="6341" y="6758"/>
                        <a:pt x="6725" y="6448"/>
                      </a:cubicBezTo>
                      <a:cubicBezTo>
                        <a:pt x="6745" y="6453"/>
                        <a:pt x="6770" y="6454"/>
                        <a:pt x="6799" y="6454"/>
                      </a:cubicBezTo>
                      <a:cubicBezTo>
                        <a:pt x="6857" y="6454"/>
                        <a:pt x="6932" y="6448"/>
                        <a:pt x="7021" y="6448"/>
                      </a:cubicBezTo>
                      <a:cubicBezTo>
                        <a:pt x="7598" y="6389"/>
                        <a:pt x="8189" y="6226"/>
                        <a:pt x="8721" y="5989"/>
                      </a:cubicBezTo>
                      <a:cubicBezTo>
                        <a:pt x="9001" y="5871"/>
                        <a:pt x="9268" y="5723"/>
                        <a:pt x="9563" y="5650"/>
                      </a:cubicBezTo>
                      <a:cubicBezTo>
                        <a:pt x="9904" y="5561"/>
                        <a:pt x="10273" y="5591"/>
                        <a:pt x="10554" y="5413"/>
                      </a:cubicBezTo>
                      <a:cubicBezTo>
                        <a:pt x="10820" y="5250"/>
                        <a:pt x="10982" y="4954"/>
                        <a:pt x="11234" y="4777"/>
                      </a:cubicBezTo>
                      <a:cubicBezTo>
                        <a:pt x="11470" y="4629"/>
                        <a:pt x="11751" y="4586"/>
                        <a:pt x="12017" y="4481"/>
                      </a:cubicBezTo>
                      <a:cubicBezTo>
                        <a:pt x="12150" y="4438"/>
                        <a:pt x="12801" y="4038"/>
                        <a:pt x="12564" y="3846"/>
                      </a:cubicBezTo>
                      <a:cubicBezTo>
                        <a:pt x="12328" y="3683"/>
                        <a:pt x="12091" y="3506"/>
                        <a:pt x="11810" y="3417"/>
                      </a:cubicBezTo>
                      <a:cubicBezTo>
                        <a:pt x="11677" y="3358"/>
                        <a:pt x="11530" y="3344"/>
                        <a:pt x="11382" y="3269"/>
                      </a:cubicBezTo>
                      <a:cubicBezTo>
                        <a:pt x="11202" y="3192"/>
                        <a:pt x="11004" y="3165"/>
                        <a:pt x="10799" y="3165"/>
                      </a:cubicBezTo>
                      <a:cubicBezTo>
                        <a:pt x="10416" y="3165"/>
                        <a:pt x="10009" y="3260"/>
                        <a:pt x="9652" y="3299"/>
                      </a:cubicBezTo>
                      <a:cubicBezTo>
                        <a:pt x="9356" y="3329"/>
                        <a:pt x="9076" y="3358"/>
                        <a:pt x="8810" y="3462"/>
                      </a:cubicBezTo>
                      <a:cubicBezTo>
                        <a:pt x="8617" y="3551"/>
                        <a:pt x="8455" y="3654"/>
                        <a:pt x="8278" y="3742"/>
                      </a:cubicBezTo>
                      <a:cubicBezTo>
                        <a:pt x="7893" y="3920"/>
                        <a:pt x="7435" y="3935"/>
                        <a:pt x="7095" y="4172"/>
                      </a:cubicBezTo>
                      <a:cubicBezTo>
                        <a:pt x="6741" y="4408"/>
                        <a:pt x="6548" y="4822"/>
                        <a:pt x="6504" y="5236"/>
                      </a:cubicBezTo>
                      <a:cubicBezTo>
                        <a:pt x="6459" y="5516"/>
                        <a:pt x="6445" y="5841"/>
                        <a:pt x="6504" y="6123"/>
                      </a:cubicBezTo>
                      <a:cubicBezTo>
                        <a:pt x="6534" y="6211"/>
                        <a:pt x="6548" y="6271"/>
                        <a:pt x="6563" y="6314"/>
                      </a:cubicBezTo>
                      <a:cubicBezTo>
                        <a:pt x="6193" y="6625"/>
                        <a:pt x="5779" y="7010"/>
                        <a:pt x="5336" y="7467"/>
                      </a:cubicBezTo>
                      <a:cubicBezTo>
                        <a:pt x="5188" y="7615"/>
                        <a:pt x="5040" y="7792"/>
                        <a:pt x="4878" y="7970"/>
                      </a:cubicBezTo>
                      <a:cubicBezTo>
                        <a:pt x="4715" y="7319"/>
                        <a:pt x="4671" y="6862"/>
                        <a:pt x="4656" y="6566"/>
                      </a:cubicBezTo>
                      <a:cubicBezTo>
                        <a:pt x="4863" y="6314"/>
                        <a:pt x="5336" y="5709"/>
                        <a:pt x="5499" y="5457"/>
                      </a:cubicBezTo>
                      <a:cubicBezTo>
                        <a:pt x="5676" y="5161"/>
                        <a:pt x="5854" y="4792"/>
                        <a:pt x="5661" y="4511"/>
                      </a:cubicBezTo>
                      <a:cubicBezTo>
                        <a:pt x="5617" y="4438"/>
                        <a:pt x="5543" y="4379"/>
                        <a:pt x="5513" y="4304"/>
                      </a:cubicBezTo>
                      <a:cubicBezTo>
                        <a:pt x="5484" y="4231"/>
                        <a:pt x="5484" y="4156"/>
                        <a:pt x="5499" y="4083"/>
                      </a:cubicBezTo>
                      <a:cubicBezTo>
                        <a:pt x="5543" y="3595"/>
                        <a:pt x="5602" y="3107"/>
                        <a:pt x="5779" y="2649"/>
                      </a:cubicBezTo>
                      <a:cubicBezTo>
                        <a:pt x="5927" y="2309"/>
                        <a:pt x="6149" y="1969"/>
                        <a:pt x="6104" y="1600"/>
                      </a:cubicBezTo>
                      <a:cubicBezTo>
                        <a:pt x="6075" y="1407"/>
                        <a:pt x="5986" y="1230"/>
                        <a:pt x="5913" y="1052"/>
                      </a:cubicBezTo>
                      <a:cubicBezTo>
                        <a:pt x="5824" y="816"/>
                        <a:pt x="5795" y="550"/>
                        <a:pt x="5824" y="299"/>
                      </a:cubicBezTo>
                      <a:cubicBezTo>
                        <a:pt x="5838" y="210"/>
                        <a:pt x="5838" y="122"/>
                        <a:pt x="5779" y="47"/>
                      </a:cubicBezTo>
                      <a:cubicBezTo>
                        <a:pt x="5751" y="14"/>
                        <a:pt x="5713" y="1"/>
                        <a:pt x="5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4"/>
                <p:cNvSpPr/>
                <p:nvPr/>
              </p:nvSpPr>
              <p:spPr>
                <a:xfrm>
                  <a:off x="10576123" y="2992100"/>
                  <a:ext cx="1589989" cy="1968986"/>
                </a:xfrm>
                <a:custGeom>
                  <a:avLst/>
                  <a:gdLst/>
                  <a:ahLst/>
                  <a:cxnLst/>
                  <a:rect l="l" t="t" r="r" b="b"/>
                  <a:pathLst>
                    <a:path w="13643" h="16895" extrusionOk="0">
                      <a:moveTo>
                        <a:pt x="11264" y="4287"/>
                      </a:moveTo>
                      <a:cubicBezTo>
                        <a:pt x="11352" y="4287"/>
                        <a:pt x="11411" y="4287"/>
                        <a:pt x="11470" y="4301"/>
                      </a:cubicBezTo>
                      <a:cubicBezTo>
                        <a:pt x="11544" y="4317"/>
                        <a:pt x="11589" y="4331"/>
                        <a:pt x="11632" y="4346"/>
                      </a:cubicBezTo>
                      <a:cubicBezTo>
                        <a:pt x="11751" y="4390"/>
                        <a:pt x="11839" y="4420"/>
                        <a:pt x="11928" y="4449"/>
                      </a:cubicBezTo>
                      <a:cubicBezTo>
                        <a:pt x="12003" y="4465"/>
                        <a:pt x="12062" y="4479"/>
                        <a:pt x="12105" y="4494"/>
                      </a:cubicBezTo>
                      <a:cubicBezTo>
                        <a:pt x="12146" y="4508"/>
                        <a:pt x="12187" y="4524"/>
                        <a:pt x="12228" y="4546"/>
                      </a:cubicBezTo>
                      <a:lnTo>
                        <a:pt x="12228" y="4546"/>
                      </a:lnTo>
                      <a:cubicBezTo>
                        <a:pt x="12198" y="4555"/>
                        <a:pt x="12167" y="4567"/>
                        <a:pt x="12135" y="4583"/>
                      </a:cubicBezTo>
                      <a:cubicBezTo>
                        <a:pt x="12032" y="4597"/>
                        <a:pt x="11914" y="4642"/>
                        <a:pt x="11796" y="4686"/>
                      </a:cubicBezTo>
                      <a:cubicBezTo>
                        <a:pt x="11737" y="4701"/>
                        <a:pt x="11662" y="4731"/>
                        <a:pt x="11603" y="4760"/>
                      </a:cubicBezTo>
                      <a:cubicBezTo>
                        <a:pt x="11530" y="4790"/>
                        <a:pt x="11455" y="4834"/>
                        <a:pt x="11396" y="4878"/>
                      </a:cubicBezTo>
                      <a:cubicBezTo>
                        <a:pt x="11293" y="4952"/>
                        <a:pt x="11204" y="5026"/>
                        <a:pt x="11130" y="5100"/>
                      </a:cubicBezTo>
                      <a:cubicBezTo>
                        <a:pt x="11086" y="5145"/>
                        <a:pt x="11041" y="5204"/>
                        <a:pt x="10997" y="5247"/>
                      </a:cubicBezTo>
                      <a:cubicBezTo>
                        <a:pt x="10938" y="5307"/>
                        <a:pt x="10879" y="5366"/>
                        <a:pt x="10850" y="5411"/>
                      </a:cubicBezTo>
                      <a:cubicBezTo>
                        <a:pt x="10820" y="5425"/>
                        <a:pt x="10805" y="5440"/>
                        <a:pt x="10791" y="5454"/>
                      </a:cubicBezTo>
                      <a:cubicBezTo>
                        <a:pt x="10775" y="5470"/>
                        <a:pt x="10761" y="5484"/>
                        <a:pt x="10746" y="5484"/>
                      </a:cubicBezTo>
                      <a:cubicBezTo>
                        <a:pt x="10716" y="5499"/>
                        <a:pt x="10686" y="5513"/>
                        <a:pt x="10643" y="5529"/>
                      </a:cubicBezTo>
                      <a:cubicBezTo>
                        <a:pt x="10598" y="5543"/>
                        <a:pt x="10554" y="5558"/>
                        <a:pt x="10509" y="5558"/>
                      </a:cubicBezTo>
                      <a:cubicBezTo>
                        <a:pt x="10436" y="5573"/>
                        <a:pt x="10347" y="5588"/>
                        <a:pt x="10243" y="5602"/>
                      </a:cubicBezTo>
                      <a:cubicBezTo>
                        <a:pt x="10140" y="5618"/>
                        <a:pt x="10036" y="5632"/>
                        <a:pt x="9904" y="5661"/>
                      </a:cubicBezTo>
                      <a:cubicBezTo>
                        <a:pt x="9711" y="5706"/>
                        <a:pt x="9534" y="5780"/>
                        <a:pt x="9386" y="5854"/>
                      </a:cubicBezTo>
                      <a:cubicBezTo>
                        <a:pt x="9224" y="5913"/>
                        <a:pt x="9090" y="5986"/>
                        <a:pt x="8972" y="6046"/>
                      </a:cubicBezTo>
                      <a:cubicBezTo>
                        <a:pt x="8508" y="6242"/>
                        <a:pt x="8004" y="6386"/>
                        <a:pt x="7510" y="6438"/>
                      </a:cubicBezTo>
                      <a:lnTo>
                        <a:pt x="7510" y="6438"/>
                      </a:lnTo>
                      <a:cubicBezTo>
                        <a:pt x="7510" y="6430"/>
                        <a:pt x="7509" y="6423"/>
                        <a:pt x="7509" y="6416"/>
                      </a:cubicBezTo>
                      <a:cubicBezTo>
                        <a:pt x="7494" y="6357"/>
                        <a:pt x="7494" y="6297"/>
                        <a:pt x="7494" y="6238"/>
                      </a:cubicBezTo>
                      <a:cubicBezTo>
                        <a:pt x="7494" y="6120"/>
                        <a:pt x="7509" y="5986"/>
                        <a:pt x="7523" y="5868"/>
                      </a:cubicBezTo>
                      <a:cubicBezTo>
                        <a:pt x="7539" y="5795"/>
                        <a:pt x="7553" y="5720"/>
                        <a:pt x="7568" y="5661"/>
                      </a:cubicBezTo>
                      <a:cubicBezTo>
                        <a:pt x="7612" y="5558"/>
                        <a:pt x="7657" y="5454"/>
                        <a:pt x="7701" y="5381"/>
                      </a:cubicBezTo>
                      <a:cubicBezTo>
                        <a:pt x="7730" y="5336"/>
                        <a:pt x="7760" y="5307"/>
                        <a:pt x="7789" y="5277"/>
                      </a:cubicBezTo>
                      <a:cubicBezTo>
                        <a:pt x="7819" y="5247"/>
                        <a:pt x="7849" y="5218"/>
                        <a:pt x="7878" y="5204"/>
                      </a:cubicBezTo>
                      <a:cubicBezTo>
                        <a:pt x="7923" y="5174"/>
                        <a:pt x="7982" y="5145"/>
                        <a:pt x="8041" y="5115"/>
                      </a:cubicBezTo>
                      <a:cubicBezTo>
                        <a:pt x="8100" y="5100"/>
                        <a:pt x="8160" y="5070"/>
                        <a:pt x="8219" y="5056"/>
                      </a:cubicBezTo>
                      <a:cubicBezTo>
                        <a:pt x="8322" y="5026"/>
                        <a:pt x="8440" y="4997"/>
                        <a:pt x="8573" y="4952"/>
                      </a:cubicBezTo>
                      <a:cubicBezTo>
                        <a:pt x="8692" y="4922"/>
                        <a:pt x="8839" y="4878"/>
                        <a:pt x="8987" y="4804"/>
                      </a:cubicBezTo>
                      <a:cubicBezTo>
                        <a:pt x="9106" y="4760"/>
                        <a:pt x="9208" y="4701"/>
                        <a:pt x="9297" y="4642"/>
                      </a:cubicBezTo>
                      <a:cubicBezTo>
                        <a:pt x="9372" y="4597"/>
                        <a:pt x="9445" y="4567"/>
                        <a:pt x="9504" y="4538"/>
                      </a:cubicBezTo>
                      <a:cubicBezTo>
                        <a:pt x="9579" y="4508"/>
                        <a:pt x="9667" y="4479"/>
                        <a:pt x="9785" y="4465"/>
                      </a:cubicBezTo>
                      <a:cubicBezTo>
                        <a:pt x="9904" y="4435"/>
                        <a:pt x="10036" y="4420"/>
                        <a:pt x="10170" y="4405"/>
                      </a:cubicBezTo>
                      <a:cubicBezTo>
                        <a:pt x="10273" y="4405"/>
                        <a:pt x="10377" y="4390"/>
                        <a:pt x="10480" y="4376"/>
                      </a:cubicBezTo>
                      <a:cubicBezTo>
                        <a:pt x="10627" y="4346"/>
                        <a:pt x="10761" y="4331"/>
                        <a:pt x="10893" y="4317"/>
                      </a:cubicBezTo>
                      <a:cubicBezTo>
                        <a:pt x="11027" y="4301"/>
                        <a:pt x="11159" y="4287"/>
                        <a:pt x="11264" y="4287"/>
                      </a:cubicBezTo>
                      <a:close/>
                      <a:moveTo>
                        <a:pt x="5786" y="1510"/>
                      </a:moveTo>
                      <a:cubicBezTo>
                        <a:pt x="5807" y="1609"/>
                        <a:pt x="5834" y="1708"/>
                        <a:pt x="5868" y="1804"/>
                      </a:cubicBezTo>
                      <a:cubicBezTo>
                        <a:pt x="5883" y="1863"/>
                        <a:pt x="5913" y="1907"/>
                        <a:pt x="5927" y="1966"/>
                      </a:cubicBezTo>
                      <a:cubicBezTo>
                        <a:pt x="5957" y="2025"/>
                        <a:pt x="5986" y="2084"/>
                        <a:pt x="6001" y="2143"/>
                      </a:cubicBezTo>
                      <a:cubicBezTo>
                        <a:pt x="6016" y="2188"/>
                        <a:pt x="6016" y="2218"/>
                        <a:pt x="6031" y="2232"/>
                      </a:cubicBezTo>
                      <a:lnTo>
                        <a:pt x="6031" y="2262"/>
                      </a:lnTo>
                      <a:cubicBezTo>
                        <a:pt x="6031" y="2291"/>
                        <a:pt x="6016" y="2321"/>
                        <a:pt x="6016" y="2366"/>
                      </a:cubicBezTo>
                      <a:cubicBezTo>
                        <a:pt x="6001" y="2439"/>
                        <a:pt x="5957" y="2528"/>
                        <a:pt x="5913" y="2632"/>
                      </a:cubicBezTo>
                      <a:cubicBezTo>
                        <a:pt x="5868" y="2735"/>
                        <a:pt x="5795" y="2853"/>
                        <a:pt x="5735" y="3001"/>
                      </a:cubicBezTo>
                      <a:cubicBezTo>
                        <a:pt x="5631" y="3267"/>
                        <a:pt x="5558" y="3548"/>
                        <a:pt x="5513" y="3814"/>
                      </a:cubicBezTo>
                      <a:cubicBezTo>
                        <a:pt x="5469" y="4080"/>
                        <a:pt x="5440" y="4331"/>
                        <a:pt x="5410" y="4583"/>
                      </a:cubicBezTo>
                      <a:lnTo>
                        <a:pt x="5410" y="4745"/>
                      </a:lnTo>
                      <a:lnTo>
                        <a:pt x="5410" y="4893"/>
                      </a:lnTo>
                      <a:cubicBezTo>
                        <a:pt x="5424" y="4938"/>
                        <a:pt x="5440" y="5011"/>
                        <a:pt x="5469" y="5070"/>
                      </a:cubicBezTo>
                      <a:cubicBezTo>
                        <a:pt x="5484" y="5129"/>
                        <a:pt x="5513" y="5188"/>
                        <a:pt x="5543" y="5233"/>
                      </a:cubicBezTo>
                      <a:cubicBezTo>
                        <a:pt x="5572" y="5263"/>
                        <a:pt x="5588" y="5292"/>
                        <a:pt x="5602" y="5307"/>
                      </a:cubicBezTo>
                      <a:cubicBezTo>
                        <a:pt x="5631" y="5336"/>
                        <a:pt x="5661" y="5366"/>
                        <a:pt x="5661" y="5381"/>
                      </a:cubicBezTo>
                      <a:lnTo>
                        <a:pt x="5661" y="5395"/>
                      </a:lnTo>
                      <a:cubicBezTo>
                        <a:pt x="5647" y="5425"/>
                        <a:pt x="5631" y="5470"/>
                        <a:pt x="5602" y="5529"/>
                      </a:cubicBezTo>
                      <a:cubicBezTo>
                        <a:pt x="5572" y="5588"/>
                        <a:pt x="5543" y="5647"/>
                        <a:pt x="5499" y="5706"/>
                      </a:cubicBezTo>
                      <a:cubicBezTo>
                        <a:pt x="5484" y="5736"/>
                        <a:pt x="5469" y="5765"/>
                        <a:pt x="5440" y="5795"/>
                      </a:cubicBezTo>
                      <a:cubicBezTo>
                        <a:pt x="5395" y="5868"/>
                        <a:pt x="5336" y="5943"/>
                        <a:pt x="5262" y="6031"/>
                      </a:cubicBezTo>
                      <a:cubicBezTo>
                        <a:pt x="5174" y="6164"/>
                        <a:pt x="5055" y="6312"/>
                        <a:pt x="4951" y="6445"/>
                      </a:cubicBezTo>
                      <a:cubicBezTo>
                        <a:pt x="4947" y="6450"/>
                        <a:pt x="4944" y="6455"/>
                        <a:pt x="4940" y="6460"/>
                      </a:cubicBezTo>
                      <a:lnTo>
                        <a:pt x="4940" y="6460"/>
                      </a:lnTo>
                      <a:cubicBezTo>
                        <a:pt x="4895" y="6426"/>
                        <a:pt x="4849" y="6391"/>
                        <a:pt x="4804" y="6357"/>
                      </a:cubicBezTo>
                      <a:cubicBezTo>
                        <a:pt x="4730" y="6297"/>
                        <a:pt x="4642" y="6223"/>
                        <a:pt x="4582" y="6179"/>
                      </a:cubicBezTo>
                      <a:cubicBezTo>
                        <a:pt x="4553" y="6150"/>
                        <a:pt x="4523" y="6120"/>
                        <a:pt x="4494" y="6105"/>
                      </a:cubicBezTo>
                      <a:cubicBezTo>
                        <a:pt x="4494" y="6091"/>
                        <a:pt x="4478" y="6091"/>
                        <a:pt x="4478" y="6075"/>
                      </a:cubicBezTo>
                      <a:cubicBezTo>
                        <a:pt x="4464" y="6075"/>
                        <a:pt x="4464" y="6061"/>
                        <a:pt x="4464" y="6061"/>
                      </a:cubicBezTo>
                      <a:cubicBezTo>
                        <a:pt x="4419" y="6016"/>
                        <a:pt x="4376" y="5972"/>
                        <a:pt x="4331" y="5913"/>
                      </a:cubicBezTo>
                      <a:cubicBezTo>
                        <a:pt x="4271" y="5839"/>
                        <a:pt x="4228" y="5765"/>
                        <a:pt x="4198" y="5691"/>
                      </a:cubicBezTo>
                      <a:cubicBezTo>
                        <a:pt x="4183" y="5661"/>
                        <a:pt x="4183" y="5632"/>
                        <a:pt x="4169" y="5602"/>
                      </a:cubicBezTo>
                      <a:lnTo>
                        <a:pt x="4169" y="5529"/>
                      </a:lnTo>
                      <a:lnTo>
                        <a:pt x="4169" y="5470"/>
                      </a:lnTo>
                      <a:cubicBezTo>
                        <a:pt x="4169" y="5470"/>
                        <a:pt x="4183" y="5440"/>
                        <a:pt x="4183" y="5411"/>
                      </a:cubicBezTo>
                      <a:lnTo>
                        <a:pt x="4228" y="5322"/>
                      </a:lnTo>
                      <a:cubicBezTo>
                        <a:pt x="4242" y="5277"/>
                        <a:pt x="4271" y="5218"/>
                        <a:pt x="4301" y="5145"/>
                      </a:cubicBezTo>
                      <a:cubicBezTo>
                        <a:pt x="4331" y="5070"/>
                        <a:pt x="4360" y="4981"/>
                        <a:pt x="4376" y="4878"/>
                      </a:cubicBezTo>
                      <a:cubicBezTo>
                        <a:pt x="4390" y="4804"/>
                        <a:pt x="4390" y="4731"/>
                        <a:pt x="4390" y="4656"/>
                      </a:cubicBezTo>
                      <a:cubicBezTo>
                        <a:pt x="4390" y="4567"/>
                        <a:pt x="4376" y="4494"/>
                        <a:pt x="4376" y="4420"/>
                      </a:cubicBezTo>
                      <a:cubicBezTo>
                        <a:pt x="4360" y="4317"/>
                        <a:pt x="4331" y="4213"/>
                        <a:pt x="4316" y="4139"/>
                      </a:cubicBezTo>
                      <a:cubicBezTo>
                        <a:pt x="4287" y="4051"/>
                        <a:pt x="4271" y="3992"/>
                        <a:pt x="4271" y="3932"/>
                      </a:cubicBezTo>
                      <a:cubicBezTo>
                        <a:pt x="4257" y="3888"/>
                        <a:pt x="4257" y="3814"/>
                        <a:pt x="4257" y="3755"/>
                      </a:cubicBezTo>
                      <a:cubicBezTo>
                        <a:pt x="4257" y="3637"/>
                        <a:pt x="4271" y="3503"/>
                        <a:pt x="4316" y="3355"/>
                      </a:cubicBezTo>
                      <a:cubicBezTo>
                        <a:pt x="4360" y="3223"/>
                        <a:pt x="4419" y="3089"/>
                        <a:pt x="4494" y="2957"/>
                      </a:cubicBezTo>
                      <a:cubicBezTo>
                        <a:pt x="4582" y="2794"/>
                        <a:pt x="4701" y="2632"/>
                        <a:pt x="4833" y="2469"/>
                      </a:cubicBezTo>
                      <a:cubicBezTo>
                        <a:pt x="4967" y="2307"/>
                        <a:pt x="5129" y="2159"/>
                        <a:pt x="5277" y="1996"/>
                      </a:cubicBezTo>
                      <a:cubicBezTo>
                        <a:pt x="5443" y="1830"/>
                        <a:pt x="5613" y="1668"/>
                        <a:pt x="5786" y="1510"/>
                      </a:cubicBezTo>
                      <a:close/>
                      <a:moveTo>
                        <a:pt x="6386" y="6400"/>
                      </a:moveTo>
                      <a:lnTo>
                        <a:pt x="6386" y="6519"/>
                      </a:lnTo>
                      <a:cubicBezTo>
                        <a:pt x="6394" y="6569"/>
                        <a:pt x="6402" y="6624"/>
                        <a:pt x="6411" y="6678"/>
                      </a:cubicBezTo>
                      <a:lnTo>
                        <a:pt x="6411" y="6678"/>
                      </a:lnTo>
                      <a:cubicBezTo>
                        <a:pt x="6186" y="6875"/>
                        <a:pt x="5947" y="7094"/>
                        <a:pt x="5700" y="7335"/>
                      </a:cubicBezTo>
                      <a:lnTo>
                        <a:pt x="5700" y="7335"/>
                      </a:lnTo>
                      <a:cubicBezTo>
                        <a:pt x="5700" y="7328"/>
                        <a:pt x="5699" y="7321"/>
                        <a:pt x="5699" y="7313"/>
                      </a:cubicBezTo>
                      <a:lnTo>
                        <a:pt x="5699" y="7313"/>
                      </a:lnTo>
                      <a:cubicBezTo>
                        <a:pt x="5789" y="7193"/>
                        <a:pt x="5895" y="7048"/>
                        <a:pt x="6001" y="6903"/>
                      </a:cubicBezTo>
                      <a:cubicBezTo>
                        <a:pt x="6090" y="6800"/>
                        <a:pt x="6179" y="6682"/>
                        <a:pt x="6252" y="6593"/>
                      </a:cubicBezTo>
                      <a:cubicBezTo>
                        <a:pt x="6282" y="6534"/>
                        <a:pt x="6327" y="6489"/>
                        <a:pt x="6356" y="6445"/>
                      </a:cubicBezTo>
                      <a:cubicBezTo>
                        <a:pt x="6366" y="6430"/>
                        <a:pt x="6376" y="6415"/>
                        <a:pt x="6386" y="6400"/>
                      </a:cubicBezTo>
                      <a:close/>
                      <a:moveTo>
                        <a:pt x="8189" y="8824"/>
                      </a:moveTo>
                      <a:cubicBezTo>
                        <a:pt x="8248" y="8824"/>
                        <a:pt x="8292" y="8840"/>
                        <a:pt x="8337" y="8840"/>
                      </a:cubicBezTo>
                      <a:cubicBezTo>
                        <a:pt x="8366" y="8854"/>
                        <a:pt x="8396" y="8869"/>
                        <a:pt x="8426" y="8869"/>
                      </a:cubicBezTo>
                      <a:cubicBezTo>
                        <a:pt x="8499" y="8899"/>
                        <a:pt x="8573" y="8943"/>
                        <a:pt x="8662" y="8988"/>
                      </a:cubicBezTo>
                      <a:cubicBezTo>
                        <a:pt x="8721" y="9017"/>
                        <a:pt x="8795" y="9061"/>
                        <a:pt x="8869" y="9106"/>
                      </a:cubicBezTo>
                      <a:cubicBezTo>
                        <a:pt x="8972" y="9165"/>
                        <a:pt x="9106" y="9224"/>
                        <a:pt x="9253" y="9283"/>
                      </a:cubicBezTo>
                      <a:cubicBezTo>
                        <a:pt x="9327" y="9313"/>
                        <a:pt x="9415" y="9327"/>
                        <a:pt x="9490" y="9342"/>
                      </a:cubicBezTo>
                      <a:cubicBezTo>
                        <a:pt x="9579" y="9372"/>
                        <a:pt x="9667" y="9372"/>
                        <a:pt x="9770" y="9372"/>
                      </a:cubicBezTo>
                      <a:cubicBezTo>
                        <a:pt x="9874" y="9372"/>
                        <a:pt x="9977" y="9372"/>
                        <a:pt x="10081" y="9342"/>
                      </a:cubicBezTo>
                      <a:cubicBezTo>
                        <a:pt x="10170" y="9313"/>
                        <a:pt x="10243" y="9283"/>
                        <a:pt x="10318" y="9254"/>
                      </a:cubicBezTo>
                      <a:cubicBezTo>
                        <a:pt x="10361" y="9238"/>
                        <a:pt x="10406" y="9224"/>
                        <a:pt x="10436" y="9195"/>
                      </a:cubicBezTo>
                      <a:cubicBezTo>
                        <a:pt x="10495" y="9179"/>
                        <a:pt x="10539" y="9150"/>
                        <a:pt x="10568" y="9135"/>
                      </a:cubicBezTo>
                      <a:lnTo>
                        <a:pt x="10598" y="9135"/>
                      </a:lnTo>
                      <a:lnTo>
                        <a:pt x="10613" y="9120"/>
                      </a:lnTo>
                      <a:lnTo>
                        <a:pt x="10627" y="9120"/>
                      </a:lnTo>
                      <a:cubicBezTo>
                        <a:pt x="10627" y="9135"/>
                        <a:pt x="10627" y="9135"/>
                        <a:pt x="10643" y="9135"/>
                      </a:cubicBezTo>
                      <a:cubicBezTo>
                        <a:pt x="10657" y="9135"/>
                        <a:pt x="10686" y="9150"/>
                        <a:pt x="10702" y="9179"/>
                      </a:cubicBezTo>
                      <a:cubicBezTo>
                        <a:pt x="10746" y="9209"/>
                        <a:pt x="10805" y="9254"/>
                        <a:pt x="10864" y="9313"/>
                      </a:cubicBezTo>
                      <a:cubicBezTo>
                        <a:pt x="10909" y="9386"/>
                        <a:pt x="10968" y="9461"/>
                        <a:pt x="11027" y="9534"/>
                      </a:cubicBezTo>
                      <a:cubicBezTo>
                        <a:pt x="11230" y="9825"/>
                        <a:pt x="11427" y="10122"/>
                        <a:pt x="11626" y="10417"/>
                      </a:cubicBezTo>
                      <a:lnTo>
                        <a:pt x="11626" y="10417"/>
                      </a:lnTo>
                      <a:cubicBezTo>
                        <a:pt x="11596" y="10415"/>
                        <a:pt x="11564" y="10412"/>
                        <a:pt x="11530" y="10407"/>
                      </a:cubicBezTo>
                      <a:cubicBezTo>
                        <a:pt x="11426" y="10407"/>
                        <a:pt x="11323" y="10391"/>
                        <a:pt x="11204" y="10391"/>
                      </a:cubicBezTo>
                      <a:lnTo>
                        <a:pt x="11189" y="10391"/>
                      </a:lnTo>
                      <a:cubicBezTo>
                        <a:pt x="11027" y="10407"/>
                        <a:pt x="10893" y="10421"/>
                        <a:pt x="10761" y="10436"/>
                      </a:cubicBezTo>
                      <a:cubicBezTo>
                        <a:pt x="10554" y="10466"/>
                        <a:pt x="10361" y="10495"/>
                        <a:pt x="10199" y="10525"/>
                      </a:cubicBezTo>
                      <a:cubicBezTo>
                        <a:pt x="10036" y="10554"/>
                        <a:pt x="9888" y="10569"/>
                        <a:pt x="9770" y="10569"/>
                      </a:cubicBezTo>
                      <a:lnTo>
                        <a:pt x="9608" y="10569"/>
                      </a:lnTo>
                      <a:lnTo>
                        <a:pt x="9474" y="10525"/>
                      </a:lnTo>
                      <a:cubicBezTo>
                        <a:pt x="9431" y="10509"/>
                        <a:pt x="9372" y="10480"/>
                        <a:pt x="9297" y="10436"/>
                      </a:cubicBezTo>
                      <a:cubicBezTo>
                        <a:pt x="9238" y="10407"/>
                        <a:pt x="9179" y="10377"/>
                        <a:pt x="9120" y="10332"/>
                      </a:cubicBezTo>
                      <a:lnTo>
                        <a:pt x="8942" y="10243"/>
                      </a:lnTo>
                      <a:cubicBezTo>
                        <a:pt x="8854" y="10200"/>
                        <a:pt x="8751" y="10141"/>
                        <a:pt x="8633" y="10111"/>
                      </a:cubicBezTo>
                      <a:cubicBezTo>
                        <a:pt x="8573" y="10096"/>
                        <a:pt x="8514" y="10066"/>
                        <a:pt x="8440" y="10066"/>
                      </a:cubicBezTo>
                      <a:cubicBezTo>
                        <a:pt x="8381" y="10052"/>
                        <a:pt x="8307" y="10036"/>
                        <a:pt x="8233" y="10036"/>
                      </a:cubicBezTo>
                      <a:cubicBezTo>
                        <a:pt x="8174" y="10036"/>
                        <a:pt x="8115" y="10052"/>
                        <a:pt x="8071" y="10052"/>
                      </a:cubicBezTo>
                      <a:cubicBezTo>
                        <a:pt x="7982" y="10066"/>
                        <a:pt x="7908" y="10081"/>
                        <a:pt x="7849" y="10111"/>
                      </a:cubicBezTo>
                      <a:cubicBezTo>
                        <a:pt x="7730" y="10141"/>
                        <a:pt x="7627" y="10200"/>
                        <a:pt x="7553" y="10243"/>
                      </a:cubicBezTo>
                      <a:cubicBezTo>
                        <a:pt x="7480" y="10273"/>
                        <a:pt x="7435" y="10318"/>
                        <a:pt x="7376" y="10347"/>
                      </a:cubicBezTo>
                      <a:cubicBezTo>
                        <a:pt x="7316" y="10391"/>
                        <a:pt x="7257" y="10421"/>
                        <a:pt x="7198" y="10450"/>
                      </a:cubicBezTo>
                      <a:cubicBezTo>
                        <a:pt x="7184" y="10450"/>
                        <a:pt x="7169" y="10466"/>
                        <a:pt x="7154" y="10466"/>
                      </a:cubicBezTo>
                      <a:cubicBezTo>
                        <a:pt x="7139" y="10480"/>
                        <a:pt x="7125" y="10480"/>
                        <a:pt x="7125" y="10480"/>
                      </a:cubicBezTo>
                      <a:lnTo>
                        <a:pt x="7021" y="10480"/>
                      </a:lnTo>
                      <a:cubicBezTo>
                        <a:pt x="6977" y="10466"/>
                        <a:pt x="6918" y="10436"/>
                        <a:pt x="6859" y="10407"/>
                      </a:cubicBezTo>
                      <a:cubicBezTo>
                        <a:pt x="6784" y="10362"/>
                        <a:pt x="6711" y="10318"/>
                        <a:pt x="6652" y="10259"/>
                      </a:cubicBezTo>
                      <a:lnTo>
                        <a:pt x="6593" y="10200"/>
                      </a:lnTo>
                      <a:cubicBezTo>
                        <a:pt x="6534" y="10155"/>
                        <a:pt x="6474" y="10081"/>
                        <a:pt x="6400" y="10007"/>
                      </a:cubicBezTo>
                      <a:cubicBezTo>
                        <a:pt x="6311" y="9904"/>
                        <a:pt x="6210" y="9779"/>
                        <a:pt x="6117" y="9671"/>
                      </a:cubicBezTo>
                      <a:lnTo>
                        <a:pt x="6117" y="9671"/>
                      </a:lnTo>
                      <a:cubicBezTo>
                        <a:pt x="6248" y="9602"/>
                        <a:pt x="6391" y="9529"/>
                        <a:pt x="6534" y="9461"/>
                      </a:cubicBezTo>
                      <a:cubicBezTo>
                        <a:pt x="6711" y="9372"/>
                        <a:pt x="6873" y="9283"/>
                        <a:pt x="7021" y="9209"/>
                      </a:cubicBezTo>
                      <a:cubicBezTo>
                        <a:pt x="7095" y="9179"/>
                        <a:pt x="7169" y="9150"/>
                        <a:pt x="7228" y="9120"/>
                      </a:cubicBezTo>
                      <a:cubicBezTo>
                        <a:pt x="7287" y="9090"/>
                        <a:pt x="7332" y="9076"/>
                        <a:pt x="7361" y="9061"/>
                      </a:cubicBezTo>
                      <a:cubicBezTo>
                        <a:pt x="7523" y="8988"/>
                        <a:pt x="7687" y="8928"/>
                        <a:pt x="7819" y="8899"/>
                      </a:cubicBezTo>
                      <a:cubicBezTo>
                        <a:pt x="7893" y="8869"/>
                        <a:pt x="7953" y="8854"/>
                        <a:pt x="8026" y="8840"/>
                      </a:cubicBezTo>
                      <a:cubicBezTo>
                        <a:pt x="8085" y="8840"/>
                        <a:pt x="8144" y="8824"/>
                        <a:pt x="8189" y="8824"/>
                      </a:cubicBezTo>
                      <a:close/>
                      <a:moveTo>
                        <a:pt x="1455" y="5637"/>
                      </a:moveTo>
                      <a:cubicBezTo>
                        <a:pt x="1458" y="5650"/>
                        <a:pt x="1460" y="5663"/>
                        <a:pt x="1463" y="5677"/>
                      </a:cubicBezTo>
                      <a:cubicBezTo>
                        <a:pt x="1493" y="5824"/>
                        <a:pt x="1538" y="5972"/>
                        <a:pt x="1581" y="6120"/>
                      </a:cubicBezTo>
                      <a:cubicBezTo>
                        <a:pt x="1640" y="6268"/>
                        <a:pt x="1685" y="6400"/>
                        <a:pt x="1759" y="6548"/>
                      </a:cubicBezTo>
                      <a:cubicBezTo>
                        <a:pt x="1818" y="6666"/>
                        <a:pt x="1877" y="6755"/>
                        <a:pt x="1936" y="6830"/>
                      </a:cubicBezTo>
                      <a:cubicBezTo>
                        <a:pt x="1981" y="6889"/>
                        <a:pt x="2025" y="6948"/>
                        <a:pt x="2054" y="6992"/>
                      </a:cubicBezTo>
                      <a:cubicBezTo>
                        <a:pt x="2113" y="7066"/>
                        <a:pt x="2158" y="7125"/>
                        <a:pt x="2202" y="7169"/>
                      </a:cubicBezTo>
                      <a:cubicBezTo>
                        <a:pt x="2217" y="7199"/>
                        <a:pt x="2232" y="7214"/>
                        <a:pt x="2247" y="7228"/>
                      </a:cubicBezTo>
                      <a:cubicBezTo>
                        <a:pt x="2247" y="7258"/>
                        <a:pt x="2261" y="7273"/>
                        <a:pt x="2261" y="7287"/>
                      </a:cubicBezTo>
                      <a:cubicBezTo>
                        <a:pt x="2277" y="7303"/>
                        <a:pt x="2277" y="7317"/>
                        <a:pt x="2291" y="7332"/>
                      </a:cubicBezTo>
                      <a:cubicBezTo>
                        <a:pt x="2291" y="7362"/>
                        <a:pt x="2291" y="7405"/>
                        <a:pt x="2306" y="7450"/>
                      </a:cubicBezTo>
                      <a:lnTo>
                        <a:pt x="2306" y="7628"/>
                      </a:lnTo>
                      <a:lnTo>
                        <a:pt x="2306" y="7849"/>
                      </a:lnTo>
                      <a:cubicBezTo>
                        <a:pt x="2306" y="7938"/>
                        <a:pt x="2306" y="8026"/>
                        <a:pt x="2320" y="8130"/>
                      </a:cubicBezTo>
                      <a:cubicBezTo>
                        <a:pt x="2336" y="8337"/>
                        <a:pt x="2379" y="8515"/>
                        <a:pt x="2424" y="8677"/>
                      </a:cubicBezTo>
                      <a:cubicBezTo>
                        <a:pt x="2468" y="8840"/>
                        <a:pt x="2513" y="8988"/>
                        <a:pt x="2557" y="9120"/>
                      </a:cubicBezTo>
                      <a:cubicBezTo>
                        <a:pt x="2675" y="9549"/>
                        <a:pt x="2734" y="9993"/>
                        <a:pt x="2734" y="10436"/>
                      </a:cubicBezTo>
                      <a:lnTo>
                        <a:pt x="2734" y="10627"/>
                      </a:lnTo>
                      <a:lnTo>
                        <a:pt x="2734" y="10627"/>
                      </a:lnTo>
                      <a:cubicBezTo>
                        <a:pt x="2656" y="10623"/>
                        <a:pt x="2569" y="10611"/>
                        <a:pt x="2484" y="10598"/>
                      </a:cubicBezTo>
                      <a:cubicBezTo>
                        <a:pt x="2379" y="10569"/>
                        <a:pt x="2277" y="10554"/>
                        <a:pt x="2173" y="10525"/>
                      </a:cubicBezTo>
                      <a:cubicBezTo>
                        <a:pt x="2099" y="10495"/>
                        <a:pt x="2040" y="10480"/>
                        <a:pt x="1966" y="10436"/>
                      </a:cubicBezTo>
                      <a:cubicBezTo>
                        <a:pt x="1877" y="10391"/>
                        <a:pt x="1788" y="10332"/>
                        <a:pt x="1715" y="10273"/>
                      </a:cubicBezTo>
                      <a:cubicBezTo>
                        <a:pt x="1685" y="10243"/>
                        <a:pt x="1656" y="10214"/>
                        <a:pt x="1626" y="10170"/>
                      </a:cubicBezTo>
                      <a:cubicBezTo>
                        <a:pt x="1597" y="10141"/>
                        <a:pt x="1581" y="10111"/>
                        <a:pt x="1567" y="10066"/>
                      </a:cubicBezTo>
                      <a:cubicBezTo>
                        <a:pt x="1538" y="10022"/>
                        <a:pt x="1522" y="9963"/>
                        <a:pt x="1508" y="9889"/>
                      </a:cubicBezTo>
                      <a:cubicBezTo>
                        <a:pt x="1493" y="9845"/>
                        <a:pt x="1478" y="9770"/>
                        <a:pt x="1463" y="9711"/>
                      </a:cubicBezTo>
                      <a:cubicBezTo>
                        <a:pt x="1449" y="9608"/>
                        <a:pt x="1449" y="9490"/>
                        <a:pt x="1419" y="9357"/>
                      </a:cubicBezTo>
                      <a:cubicBezTo>
                        <a:pt x="1404" y="9224"/>
                        <a:pt x="1390" y="9076"/>
                        <a:pt x="1345" y="8928"/>
                      </a:cubicBezTo>
                      <a:cubicBezTo>
                        <a:pt x="1301" y="8795"/>
                        <a:pt x="1256" y="8692"/>
                        <a:pt x="1227" y="8588"/>
                      </a:cubicBezTo>
                      <a:cubicBezTo>
                        <a:pt x="1183" y="8499"/>
                        <a:pt x="1153" y="8426"/>
                        <a:pt x="1138" y="8367"/>
                      </a:cubicBezTo>
                      <a:cubicBezTo>
                        <a:pt x="1124" y="8292"/>
                        <a:pt x="1108" y="8219"/>
                        <a:pt x="1108" y="8130"/>
                      </a:cubicBezTo>
                      <a:cubicBezTo>
                        <a:pt x="1108" y="8071"/>
                        <a:pt x="1124" y="8012"/>
                        <a:pt x="1124" y="7938"/>
                      </a:cubicBezTo>
                      <a:cubicBezTo>
                        <a:pt x="1138" y="7835"/>
                        <a:pt x="1153" y="7716"/>
                        <a:pt x="1167" y="7583"/>
                      </a:cubicBezTo>
                      <a:cubicBezTo>
                        <a:pt x="1183" y="7450"/>
                        <a:pt x="1197" y="7303"/>
                        <a:pt x="1197" y="7139"/>
                      </a:cubicBezTo>
                      <a:lnTo>
                        <a:pt x="1197" y="6977"/>
                      </a:lnTo>
                      <a:cubicBezTo>
                        <a:pt x="1197" y="6932"/>
                        <a:pt x="1183" y="6873"/>
                        <a:pt x="1167" y="6830"/>
                      </a:cubicBezTo>
                      <a:cubicBezTo>
                        <a:pt x="1167" y="6755"/>
                        <a:pt x="1153" y="6711"/>
                        <a:pt x="1138" y="6666"/>
                      </a:cubicBezTo>
                      <a:cubicBezTo>
                        <a:pt x="1124" y="6623"/>
                        <a:pt x="1124" y="6593"/>
                        <a:pt x="1124" y="6578"/>
                      </a:cubicBezTo>
                      <a:lnTo>
                        <a:pt x="1124" y="6534"/>
                      </a:lnTo>
                      <a:lnTo>
                        <a:pt x="1124" y="6445"/>
                      </a:lnTo>
                      <a:cubicBezTo>
                        <a:pt x="1138" y="6400"/>
                        <a:pt x="1153" y="6341"/>
                        <a:pt x="1167" y="6282"/>
                      </a:cubicBezTo>
                      <a:cubicBezTo>
                        <a:pt x="1197" y="6223"/>
                        <a:pt x="1227" y="6150"/>
                        <a:pt x="1256" y="6075"/>
                      </a:cubicBezTo>
                      <a:cubicBezTo>
                        <a:pt x="1317" y="5927"/>
                        <a:pt x="1384" y="5782"/>
                        <a:pt x="1455" y="5637"/>
                      </a:cubicBezTo>
                      <a:close/>
                      <a:moveTo>
                        <a:pt x="5122" y="10212"/>
                      </a:moveTo>
                      <a:cubicBezTo>
                        <a:pt x="5204" y="10314"/>
                        <a:pt x="5298" y="10427"/>
                        <a:pt x="5395" y="10539"/>
                      </a:cubicBezTo>
                      <a:cubicBezTo>
                        <a:pt x="5484" y="10657"/>
                        <a:pt x="5572" y="10761"/>
                        <a:pt x="5676" y="10864"/>
                      </a:cubicBezTo>
                      <a:cubicBezTo>
                        <a:pt x="5720" y="10909"/>
                        <a:pt x="5765" y="10953"/>
                        <a:pt x="5809" y="11012"/>
                      </a:cubicBezTo>
                      <a:cubicBezTo>
                        <a:pt x="5854" y="11057"/>
                        <a:pt x="5897" y="11101"/>
                        <a:pt x="5957" y="11130"/>
                      </a:cubicBezTo>
                      <a:lnTo>
                        <a:pt x="5957" y="11146"/>
                      </a:lnTo>
                      <a:cubicBezTo>
                        <a:pt x="6031" y="11189"/>
                        <a:pt x="6090" y="11249"/>
                        <a:pt x="6179" y="11293"/>
                      </a:cubicBezTo>
                      <a:cubicBezTo>
                        <a:pt x="6297" y="11367"/>
                        <a:pt x="6430" y="11441"/>
                        <a:pt x="6577" y="11500"/>
                      </a:cubicBezTo>
                      <a:cubicBezTo>
                        <a:pt x="6600" y="11509"/>
                        <a:pt x="6622" y="11518"/>
                        <a:pt x="6644" y="11527"/>
                      </a:cubicBezTo>
                      <a:lnTo>
                        <a:pt x="6644" y="11527"/>
                      </a:lnTo>
                      <a:cubicBezTo>
                        <a:pt x="6637" y="11528"/>
                        <a:pt x="6630" y="11529"/>
                        <a:pt x="6622" y="11530"/>
                      </a:cubicBezTo>
                      <a:cubicBezTo>
                        <a:pt x="6518" y="11544"/>
                        <a:pt x="6415" y="11574"/>
                        <a:pt x="6327" y="11603"/>
                      </a:cubicBezTo>
                      <a:cubicBezTo>
                        <a:pt x="6238" y="11633"/>
                        <a:pt x="6163" y="11648"/>
                        <a:pt x="6090" y="11678"/>
                      </a:cubicBezTo>
                      <a:cubicBezTo>
                        <a:pt x="5986" y="11722"/>
                        <a:pt x="5897" y="11751"/>
                        <a:pt x="5824" y="11766"/>
                      </a:cubicBezTo>
                      <a:cubicBezTo>
                        <a:pt x="5795" y="11781"/>
                        <a:pt x="5765" y="11781"/>
                        <a:pt x="5735" y="11781"/>
                      </a:cubicBezTo>
                      <a:cubicBezTo>
                        <a:pt x="5706" y="11796"/>
                        <a:pt x="5690" y="11796"/>
                        <a:pt x="5676" y="11796"/>
                      </a:cubicBezTo>
                      <a:lnTo>
                        <a:pt x="5661" y="11796"/>
                      </a:lnTo>
                      <a:cubicBezTo>
                        <a:pt x="5647" y="11796"/>
                        <a:pt x="5617" y="11796"/>
                        <a:pt x="5588" y="11781"/>
                      </a:cubicBezTo>
                      <a:cubicBezTo>
                        <a:pt x="5558" y="11781"/>
                        <a:pt x="5528" y="11766"/>
                        <a:pt x="5499" y="11751"/>
                      </a:cubicBezTo>
                      <a:cubicBezTo>
                        <a:pt x="5440" y="11737"/>
                        <a:pt x="5381" y="11722"/>
                        <a:pt x="5292" y="11692"/>
                      </a:cubicBezTo>
                      <a:cubicBezTo>
                        <a:pt x="5217" y="11678"/>
                        <a:pt x="5129" y="11648"/>
                        <a:pt x="5026" y="11648"/>
                      </a:cubicBezTo>
                      <a:cubicBezTo>
                        <a:pt x="4967" y="11633"/>
                        <a:pt x="4908" y="11633"/>
                        <a:pt x="4863" y="11633"/>
                      </a:cubicBezTo>
                      <a:cubicBezTo>
                        <a:pt x="4685" y="11633"/>
                        <a:pt x="4523" y="11662"/>
                        <a:pt x="4376" y="11707"/>
                      </a:cubicBezTo>
                      <a:cubicBezTo>
                        <a:pt x="4257" y="11751"/>
                        <a:pt x="4153" y="11796"/>
                        <a:pt x="4050" y="11855"/>
                      </a:cubicBezTo>
                      <a:cubicBezTo>
                        <a:pt x="4037" y="11863"/>
                        <a:pt x="4023" y="11872"/>
                        <a:pt x="4010" y="11880"/>
                      </a:cubicBezTo>
                      <a:lnTo>
                        <a:pt x="4010" y="11880"/>
                      </a:lnTo>
                      <a:cubicBezTo>
                        <a:pt x="4330" y="11262"/>
                        <a:pt x="4665" y="10712"/>
                        <a:pt x="5000" y="10227"/>
                      </a:cubicBezTo>
                      <a:lnTo>
                        <a:pt x="5000" y="10227"/>
                      </a:lnTo>
                      <a:lnTo>
                        <a:pt x="5122" y="10212"/>
                      </a:lnTo>
                      <a:close/>
                      <a:moveTo>
                        <a:pt x="6918" y="12624"/>
                      </a:moveTo>
                      <a:cubicBezTo>
                        <a:pt x="6947" y="12624"/>
                        <a:pt x="6977" y="12624"/>
                        <a:pt x="7007" y="12638"/>
                      </a:cubicBezTo>
                      <a:cubicBezTo>
                        <a:pt x="7050" y="12638"/>
                        <a:pt x="7080" y="12653"/>
                        <a:pt x="7139" y="12683"/>
                      </a:cubicBezTo>
                      <a:cubicBezTo>
                        <a:pt x="7184" y="12712"/>
                        <a:pt x="7257" y="12742"/>
                        <a:pt x="7332" y="12801"/>
                      </a:cubicBezTo>
                      <a:cubicBezTo>
                        <a:pt x="7391" y="12845"/>
                        <a:pt x="7450" y="12904"/>
                        <a:pt x="7509" y="12949"/>
                      </a:cubicBezTo>
                      <a:cubicBezTo>
                        <a:pt x="7612" y="13038"/>
                        <a:pt x="7716" y="13126"/>
                        <a:pt x="7849" y="13215"/>
                      </a:cubicBezTo>
                      <a:cubicBezTo>
                        <a:pt x="7908" y="13259"/>
                        <a:pt x="7982" y="13304"/>
                        <a:pt x="8055" y="13347"/>
                      </a:cubicBezTo>
                      <a:cubicBezTo>
                        <a:pt x="8130" y="13392"/>
                        <a:pt x="8203" y="13422"/>
                        <a:pt x="8292" y="13466"/>
                      </a:cubicBezTo>
                      <a:cubicBezTo>
                        <a:pt x="8410" y="13511"/>
                        <a:pt x="8544" y="13540"/>
                        <a:pt x="8647" y="13570"/>
                      </a:cubicBezTo>
                      <a:cubicBezTo>
                        <a:pt x="8735" y="13584"/>
                        <a:pt x="8810" y="13599"/>
                        <a:pt x="8883" y="13599"/>
                      </a:cubicBezTo>
                      <a:cubicBezTo>
                        <a:pt x="8987" y="13629"/>
                        <a:pt x="9076" y="13629"/>
                        <a:pt x="9149" y="13658"/>
                      </a:cubicBezTo>
                      <a:cubicBezTo>
                        <a:pt x="9224" y="13673"/>
                        <a:pt x="9283" y="13688"/>
                        <a:pt x="9312" y="13702"/>
                      </a:cubicBezTo>
                      <a:cubicBezTo>
                        <a:pt x="9342" y="13718"/>
                        <a:pt x="9372" y="13732"/>
                        <a:pt x="9386" y="13761"/>
                      </a:cubicBezTo>
                      <a:cubicBezTo>
                        <a:pt x="9431" y="13791"/>
                        <a:pt x="9474" y="13820"/>
                        <a:pt x="9519" y="13865"/>
                      </a:cubicBezTo>
                      <a:cubicBezTo>
                        <a:pt x="9579" y="13925"/>
                        <a:pt x="9622" y="13984"/>
                        <a:pt x="9681" y="14043"/>
                      </a:cubicBezTo>
                      <a:cubicBezTo>
                        <a:pt x="9720" y="14088"/>
                        <a:pt x="9759" y="14133"/>
                        <a:pt x="9797" y="14178"/>
                      </a:cubicBezTo>
                      <a:lnTo>
                        <a:pt x="9797" y="14178"/>
                      </a:lnTo>
                      <a:cubicBezTo>
                        <a:pt x="9739" y="14195"/>
                        <a:pt x="9681" y="14213"/>
                        <a:pt x="9622" y="14234"/>
                      </a:cubicBezTo>
                      <a:lnTo>
                        <a:pt x="9312" y="14368"/>
                      </a:lnTo>
                      <a:lnTo>
                        <a:pt x="9135" y="14457"/>
                      </a:lnTo>
                      <a:cubicBezTo>
                        <a:pt x="9061" y="14500"/>
                        <a:pt x="9001" y="14530"/>
                        <a:pt x="8942" y="14560"/>
                      </a:cubicBezTo>
                      <a:cubicBezTo>
                        <a:pt x="8899" y="14589"/>
                        <a:pt x="8854" y="14604"/>
                        <a:pt x="8824" y="14604"/>
                      </a:cubicBezTo>
                      <a:cubicBezTo>
                        <a:pt x="8795" y="14619"/>
                        <a:pt x="8765" y="14619"/>
                        <a:pt x="8735" y="14619"/>
                      </a:cubicBezTo>
                      <a:cubicBezTo>
                        <a:pt x="8692" y="14619"/>
                        <a:pt x="8647" y="14619"/>
                        <a:pt x="8588" y="14604"/>
                      </a:cubicBezTo>
                      <a:cubicBezTo>
                        <a:pt x="8499" y="14589"/>
                        <a:pt x="8396" y="14560"/>
                        <a:pt x="8278" y="14516"/>
                      </a:cubicBezTo>
                      <a:cubicBezTo>
                        <a:pt x="8160" y="14471"/>
                        <a:pt x="8026" y="14427"/>
                        <a:pt x="7878" y="14382"/>
                      </a:cubicBezTo>
                      <a:cubicBezTo>
                        <a:pt x="7612" y="14309"/>
                        <a:pt x="7346" y="14264"/>
                        <a:pt x="7095" y="14234"/>
                      </a:cubicBezTo>
                      <a:cubicBezTo>
                        <a:pt x="6829" y="14220"/>
                        <a:pt x="6577" y="14220"/>
                        <a:pt x="6341" y="14220"/>
                      </a:cubicBezTo>
                      <a:lnTo>
                        <a:pt x="5986" y="14220"/>
                      </a:lnTo>
                      <a:cubicBezTo>
                        <a:pt x="5927" y="14220"/>
                        <a:pt x="5868" y="14220"/>
                        <a:pt x="5795" y="14234"/>
                      </a:cubicBezTo>
                      <a:cubicBezTo>
                        <a:pt x="5765" y="14250"/>
                        <a:pt x="5720" y="14250"/>
                        <a:pt x="5676" y="14264"/>
                      </a:cubicBezTo>
                      <a:cubicBezTo>
                        <a:pt x="5631" y="14279"/>
                        <a:pt x="5602" y="14293"/>
                        <a:pt x="5558" y="14323"/>
                      </a:cubicBezTo>
                      <a:cubicBezTo>
                        <a:pt x="5484" y="14353"/>
                        <a:pt x="5440" y="14398"/>
                        <a:pt x="5395" y="14427"/>
                      </a:cubicBezTo>
                      <a:lnTo>
                        <a:pt x="5322" y="14500"/>
                      </a:lnTo>
                      <a:lnTo>
                        <a:pt x="5247" y="14575"/>
                      </a:lnTo>
                      <a:cubicBezTo>
                        <a:pt x="5247" y="14589"/>
                        <a:pt x="5233" y="14589"/>
                        <a:pt x="5233" y="14589"/>
                      </a:cubicBezTo>
                      <a:lnTo>
                        <a:pt x="5129" y="14589"/>
                      </a:lnTo>
                      <a:cubicBezTo>
                        <a:pt x="5085" y="14575"/>
                        <a:pt x="5026" y="14560"/>
                        <a:pt x="4951" y="14530"/>
                      </a:cubicBezTo>
                      <a:cubicBezTo>
                        <a:pt x="4892" y="14516"/>
                        <a:pt x="4819" y="14486"/>
                        <a:pt x="4760" y="14441"/>
                      </a:cubicBezTo>
                      <a:cubicBezTo>
                        <a:pt x="4730" y="14427"/>
                        <a:pt x="4685" y="14412"/>
                        <a:pt x="4642" y="14382"/>
                      </a:cubicBezTo>
                      <a:cubicBezTo>
                        <a:pt x="4553" y="14338"/>
                        <a:pt x="4449" y="14279"/>
                        <a:pt x="4331" y="14205"/>
                      </a:cubicBezTo>
                      <a:cubicBezTo>
                        <a:pt x="4169" y="14102"/>
                        <a:pt x="3976" y="13998"/>
                        <a:pt x="3814" y="13895"/>
                      </a:cubicBezTo>
                      <a:cubicBezTo>
                        <a:pt x="3794" y="13883"/>
                        <a:pt x="3775" y="13872"/>
                        <a:pt x="3756" y="13861"/>
                      </a:cubicBezTo>
                      <a:lnTo>
                        <a:pt x="3756" y="13861"/>
                      </a:lnTo>
                      <a:cubicBezTo>
                        <a:pt x="3803" y="13785"/>
                        <a:pt x="3853" y="13706"/>
                        <a:pt x="3903" y="13629"/>
                      </a:cubicBezTo>
                      <a:cubicBezTo>
                        <a:pt x="3962" y="13525"/>
                        <a:pt x="4035" y="13422"/>
                        <a:pt x="4080" y="13347"/>
                      </a:cubicBezTo>
                      <a:cubicBezTo>
                        <a:pt x="4109" y="13304"/>
                        <a:pt x="4139" y="13274"/>
                        <a:pt x="4153" y="13245"/>
                      </a:cubicBezTo>
                      <a:cubicBezTo>
                        <a:pt x="4169" y="13229"/>
                        <a:pt x="4169" y="13215"/>
                        <a:pt x="4183" y="13200"/>
                      </a:cubicBezTo>
                      <a:lnTo>
                        <a:pt x="4198" y="13185"/>
                      </a:lnTo>
                      <a:cubicBezTo>
                        <a:pt x="4242" y="13126"/>
                        <a:pt x="4316" y="13052"/>
                        <a:pt x="4376" y="12993"/>
                      </a:cubicBezTo>
                      <a:cubicBezTo>
                        <a:pt x="4464" y="12919"/>
                        <a:pt x="4553" y="12845"/>
                        <a:pt x="4642" y="12801"/>
                      </a:cubicBezTo>
                      <a:cubicBezTo>
                        <a:pt x="4685" y="12786"/>
                        <a:pt x="4730" y="12772"/>
                        <a:pt x="4760" y="12756"/>
                      </a:cubicBezTo>
                      <a:lnTo>
                        <a:pt x="4892" y="12756"/>
                      </a:lnTo>
                      <a:cubicBezTo>
                        <a:pt x="4922" y="12756"/>
                        <a:pt x="4951" y="12756"/>
                        <a:pt x="4981" y="12772"/>
                      </a:cubicBezTo>
                      <a:cubicBezTo>
                        <a:pt x="5011" y="12772"/>
                        <a:pt x="5055" y="12786"/>
                        <a:pt x="5085" y="12801"/>
                      </a:cubicBezTo>
                      <a:cubicBezTo>
                        <a:pt x="5158" y="12815"/>
                        <a:pt x="5217" y="12845"/>
                        <a:pt x="5306" y="12860"/>
                      </a:cubicBezTo>
                      <a:cubicBezTo>
                        <a:pt x="5395" y="12890"/>
                        <a:pt x="5484" y="12904"/>
                        <a:pt x="5602" y="12904"/>
                      </a:cubicBezTo>
                      <a:lnTo>
                        <a:pt x="5676" y="12904"/>
                      </a:lnTo>
                      <a:cubicBezTo>
                        <a:pt x="5795" y="12904"/>
                        <a:pt x="5897" y="12890"/>
                        <a:pt x="5986" y="12874"/>
                      </a:cubicBezTo>
                      <a:cubicBezTo>
                        <a:pt x="6134" y="12845"/>
                        <a:pt x="6252" y="12801"/>
                        <a:pt x="6356" y="12772"/>
                      </a:cubicBezTo>
                      <a:cubicBezTo>
                        <a:pt x="6474" y="12727"/>
                        <a:pt x="6548" y="12697"/>
                        <a:pt x="6622" y="12683"/>
                      </a:cubicBezTo>
                      <a:cubicBezTo>
                        <a:pt x="6696" y="12653"/>
                        <a:pt x="6741" y="12653"/>
                        <a:pt x="6800" y="12638"/>
                      </a:cubicBezTo>
                      <a:cubicBezTo>
                        <a:pt x="6843" y="12624"/>
                        <a:pt x="6888" y="12624"/>
                        <a:pt x="6918" y="12624"/>
                      </a:cubicBezTo>
                      <a:close/>
                      <a:moveTo>
                        <a:pt x="6149" y="1"/>
                      </a:moveTo>
                      <a:cubicBezTo>
                        <a:pt x="6061" y="1"/>
                        <a:pt x="5986" y="15"/>
                        <a:pt x="5927" y="30"/>
                      </a:cubicBezTo>
                      <a:cubicBezTo>
                        <a:pt x="5868" y="44"/>
                        <a:pt x="5838" y="60"/>
                        <a:pt x="5795" y="89"/>
                      </a:cubicBezTo>
                      <a:cubicBezTo>
                        <a:pt x="5735" y="104"/>
                        <a:pt x="5690" y="133"/>
                        <a:pt x="5647" y="163"/>
                      </a:cubicBezTo>
                      <a:cubicBezTo>
                        <a:pt x="5588" y="192"/>
                        <a:pt x="5558" y="237"/>
                        <a:pt x="5513" y="267"/>
                      </a:cubicBezTo>
                      <a:cubicBezTo>
                        <a:pt x="5158" y="562"/>
                        <a:pt x="4819" y="872"/>
                        <a:pt x="4494" y="1197"/>
                      </a:cubicBezTo>
                      <a:cubicBezTo>
                        <a:pt x="4331" y="1375"/>
                        <a:pt x="4153" y="1552"/>
                        <a:pt x="3976" y="1745"/>
                      </a:cubicBezTo>
                      <a:cubicBezTo>
                        <a:pt x="3814" y="1952"/>
                        <a:pt x="3651" y="2159"/>
                        <a:pt x="3518" y="2409"/>
                      </a:cubicBezTo>
                      <a:cubicBezTo>
                        <a:pt x="3400" y="2602"/>
                        <a:pt x="3311" y="2823"/>
                        <a:pt x="3237" y="3046"/>
                      </a:cubicBezTo>
                      <a:cubicBezTo>
                        <a:pt x="3178" y="3267"/>
                        <a:pt x="3134" y="3519"/>
                        <a:pt x="3134" y="3755"/>
                      </a:cubicBezTo>
                      <a:cubicBezTo>
                        <a:pt x="3134" y="3873"/>
                        <a:pt x="3148" y="4006"/>
                        <a:pt x="3163" y="4124"/>
                      </a:cubicBezTo>
                      <a:cubicBezTo>
                        <a:pt x="3178" y="4199"/>
                        <a:pt x="3193" y="4258"/>
                        <a:pt x="3207" y="4317"/>
                      </a:cubicBezTo>
                      <a:cubicBezTo>
                        <a:pt x="3223" y="4405"/>
                        <a:pt x="3252" y="4479"/>
                        <a:pt x="3252" y="4538"/>
                      </a:cubicBezTo>
                      <a:cubicBezTo>
                        <a:pt x="3266" y="4583"/>
                        <a:pt x="3266" y="4627"/>
                        <a:pt x="3266" y="4656"/>
                      </a:cubicBezTo>
                      <a:lnTo>
                        <a:pt x="3266" y="4686"/>
                      </a:lnTo>
                      <a:cubicBezTo>
                        <a:pt x="3266" y="4701"/>
                        <a:pt x="3266" y="4715"/>
                        <a:pt x="3252" y="4745"/>
                      </a:cubicBezTo>
                      <a:cubicBezTo>
                        <a:pt x="3252" y="4760"/>
                        <a:pt x="3237" y="4790"/>
                        <a:pt x="3223" y="4819"/>
                      </a:cubicBezTo>
                      <a:cubicBezTo>
                        <a:pt x="3207" y="4863"/>
                        <a:pt x="3178" y="4922"/>
                        <a:pt x="3148" y="4981"/>
                      </a:cubicBezTo>
                      <a:cubicBezTo>
                        <a:pt x="3134" y="5056"/>
                        <a:pt x="3104" y="5129"/>
                        <a:pt x="3075" y="5233"/>
                      </a:cubicBezTo>
                      <a:cubicBezTo>
                        <a:pt x="3059" y="5336"/>
                        <a:pt x="3045" y="5425"/>
                        <a:pt x="3045" y="5529"/>
                      </a:cubicBezTo>
                      <a:cubicBezTo>
                        <a:pt x="3045" y="5677"/>
                        <a:pt x="3059" y="5809"/>
                        <a:pt x="3104" y="5927"/>
                      </a:cubicBezTo>
                      <a:cubicBezTo>
                        <a:pt x="3163" y="6120"/>
                        <a:pt x="3237" y="6297"/>
                        <a:pt x="3341" y="6445"/>
                      </a:cubicBezTo>
                      <a:cubicBezTo>
                        <a:pt x="3430" y="6593"/>
                        <a:pt x="3548" y="6726"/>
                        <a:pt x="3651" y="6844"/>
                      </a:cubicBezTo>
                      <a:lnTo>
                        <a:pt x="3696" y="6889"/>
                      </a:lnTo>
                      <a:cubicBezTo>
                        <a:pt x="3725" y="6918"/>
                        <a:pt x="3769" y="6948"/>
                        <a:pt x="3798" y="6977"/>
                      </a:cubicBezTo>
                      <a:cubicBezTo>
                        <a:pt x="3858" y="7021"/>
                        <a:pt x="3917" y="7080"/>
                        <a:pt x="3991" y="7139"/>
                      </a:cubicBezTo>
                      <a:cubicBezTo>
                        <a:pt x="4094" y="7228"/>
                        <a:pt x="4212" y="7317"/>
                        <a:pt x="4316" y="7391"/>
                      </a:cubicBezTo>
                      <a:cubicBezTo>
                        <a:pt x="4343" y="7412"/>
                        <a:pt x="4369" y="7431"/>
                        <a:pt x="4393" y="7450"/>
                      </a:cubicBezTo>
                      <a:lnTo>
                        <a:pt x="4393" y="7450"/>
                      </a:lnTo>
                      <a:cubicBezTo>
                        <a:pt x="4421" y="7750"/>
                        <a:pt x="4480" y="8123"/>
                        <a:pt x="4588" y="8579"/>
                      </a:cubicBezTo>
                      <a:lnTo>
                        <a:pt x="4588" y="8579"/>
                      </a:lnTo>
                      <a:cubicBezTo>
                        <a:pt x="4430" y="8776"/>
                        <a:pt x="4272" y="8982"/>
                        <a:pt x="4114" y="9203"/>
                      </a:cubicBezTo>
                      <a:lnTo>
                        <a:pt x="4114" y="9203"/>
                      </a:lnTo>
                      <a:cubicBezTo>
                        <a:pt x="4107" y="9210"/>
                        <a:pt x="4101" y="9218"/>
                        <a:pt x="4094" y="9224"/>
                      </a:cubicBezTo>
                      <a:cubicBezTo>
                        <a:pt x="4090" y="9230"/>
                        <a:pt x="4087" y="9235"/>
                        <a:pt x="4083" y="9241"/>
                      </a:cubicBezTo>
                      <a:lnTo>
                        <a:pt x="4083" y="9241"/>
                      </a:lnTo>
                      <a:lnTo>
                        <a:pt x="4080" y="9238"/>
                      </a:lnTo>
                      <a:cubicBezTo>
                        <a:pt x="3986" y="9372"/>
                        <a:pt x="3893" y="9508"/>
                        <a:pt x="3799" y="9649"/>
                      </a:cubicBezTo>
                      <a:lnTo>
                        <a:pt x="3799" y="9649"/>
                      </a:lnTo>
                      <a:cubicBezTo>
                        <a:pt x="3759" y="9367"/>
                        <a:pt x="3698" y="9087"/>
                        <a:pt x="3621" y="8810"/>
                      </a:cubicBezTo>
                      <a:cubicBezTo>
                        <a:pt x="3577" y="8647"/>
                        <a:pt x="3532" y="8515"/>
                        <a:pt x="3503" y="8381"/>
                      </a:cubicBezTo>
                      <a:cubicBezTo>
                        <a:pt x="3459" y="8249"/>
                        <a:pt x="3444" y="8130"/>
                        <a:pt x="3430" y="8042"/>
                      </a:cubicBezTo>
                      <a:lnTo>
                        <a:pt x="3430" y="7849"/>
                      </a:lnTo>
                      <a:lnTo>
                        <a:pt x="3430" y="7628"/>
                      </a:lnTo>
                      <a:cubicBezTo>
                        <a:pt x="3430" y="7510"/>
                        <a:pt x="3430" y="7391"/>
                        <a:pt x="3400" y="7273"/>
                      </a:cubicBezTo>
                      <a:cubicBezTo>
                        <a:pt x="3400" y="7199"/>
                        <a:pt x="3385" y="7139"/>
                        <a:pt x="3370" y="7066"/>
                      </a:cubicBezTo>
                      <a:cubicBezTo>
                        <a:pt x="3355" y="6992"/>
                        <a:pt x="3325" y="6918"/>
                        <a:pt x="3296" y="6844"/>
                      </a:cubicBezTo>
                      <a:cubicBezTo>
                        <a:pt x="3252" y="6726"/>
                        <a:pt x="3178" y="6623"/>
                        <a:pt x="3119" y="6548"/>
                      </a:cubicBezTo>
                      <a:cubicBezTo>
                        <a:pt x="3075" y="6475"/>
                        <a:pt x="3030" y="6430"/>
                        <a:pt x="3000" y="6371"/>
                      </a:cubicBezTo>
                      <a:cubicBezTo>
                        <a:pt x="2941" y="6297"/>
                        <a:pt x="2882" y="6238"/>
                        <a:pt x="2838" y="6193"/>
                      </a:cubicBezTo>
                      <a:cubicBezTo>
                        <a:pt x="2809" y="6134"/>
                        <a:pt x="2779" y="6091"/>
                        <a:pt x="2764" y="6061"/>
                      </a:cubicBezTo>
                      <a:cubicBezTo>
                        <a:pt x="2705" y="5943"/>
                        <a:pt x="2661" y="5809"/>
                        <a:pt x="2616" y="5661"/>
                      </a:cubicBezTo>
                      <a:cubicBezTo>
                        <a:pt x="2557" y="5440"/>
                        <a:pt x="2498" y="5174"/>
                        <a:pt x="2454" y="4908"/>
                      </a:cubicBezTo>
                      <a:cubicBezTo>
                        <a:pt x="2409" y="4642"/>
                        <a:pt x="2365" y="4376"/>
                        <a:pt x="2320" y="4094"/>
                      </a:cubicBezTo>
                      <a:cubicBezTo>
                        <a:pt x="2277" y="3932"/>
                        <a:pt x="2173" y="3785"/>
                        <a:pt x="2025" y="3710"/>
                      </a:cubicBezTo>
                      <a:cubicBezTo>
                        <a:pt x="1947" y="3672"/>
                        <a:pt x="1861" y="3653"/>
                        <a:pt x="1773" y="3653"/>
                      </a:cubicBezTo>
                      <a:cubicBezTo>
                        <a:pt x="1694" y="3653"/>
                        <a:pt x="1614" y="3668"/>
                        <a:pt x="1538" y="3696"/>
                      </a:cubicBezTo>
                      <a:cubicBezTo>
                        <a:pt x="1419" y="3755"/>
                        <a:pt x="1315" y="3828"/>
                        <a:pt x="1227" y="3903"/>
                      </a:cubicBezTo>
                      <a:cubicBezTo>
                        <a:pt x="1153" y="3962"/>
                        <a:pt x="1108" y="4021"/>
                        <a:pt x="1049" y="4080"/>
                      </a:cubicBezTo>
                      <a:cubicBezTo>
                        <a:pt x="976" y="4169"/>
                        <a:pt x="917" y="4272"/>
                        <a:pt x="872" y="4361"/>
                      </a:cubicBezTo>
                      <a:cubicBezTo>
                        <a:pt x="813" y="4435"/>
                        <a:pt x="769" y="4524"/>
                        <a:pt x="739" y="4597"/>
                      </a:cubicBezTo>
                      <a:cubicBezTo>
                        <a:pt x="562" y="4922"/>
                        <a:pt x="385" y="5263"/>
                        <a:pt x="237" y="5632"/>
                      </a:cubicBezTo>
                      <a:cubicBezTo>
                        <a:pt x="178" y="5750"/>
                        <a:pt x="119" y="5884"/>
                        <a:pt x="74" y="6031"/>
                      </a:cubicBezTo>
                      <a:cubicBezTo>
                        <a:pt x="59" y="6105"/>
                        <a:pt x="44" y="6179"/>
                        <a:pt x="30" y="6268"/>
                      </a:cubicBezTo>
                      <a:cubicBezTo>
                        <a:pt x="14" y="6357"/>
                        <a:pt x="0" y="6445"/>
                        <a:pt x="0" y="6534"/>
                      </a:cubicBezTo>
                      <a:cubicBezTo>
                        <a:pt x="0" y="6593"/>
                        <a:pt x="0" y="6652"/>
                        <a:pt x="14" y="6711"/>
                      </a:cubicBezTo>
                      <a:cubicBezTo>
                        <a:pt x="30" y="6814"/>
                        <a:pt x="44" y="6889"/>
                        <a:pt x="59" y="6948"/>
                      </a:cubicBezTo>
                      <a:cubicBezTo>
                        <a:pt x="59" y="6977"/>
                        <a:pt x="74" y="7007"/>
                        <a:pt x="74" y="7021"/>
                      </a:cubicBezTo>
                      <a:lnTo>
                        <a:pt x="74" y="7066"/>
                      </a:lnTo>
                      <a:cubicBezTo>
                        <a:pt x="89" y="7096"/>
                        <a:pt x="89" y="7110"/>
                        <a:pt x="89" y="7139"/>
                      </a:cubicBezTo>
                      <a:cubicBezTo>
                        <a:pt x="89" y="7199"/>
                        <a:pt x="74" y="7273"/>
                        <a:pt x="74" y="7332"/>
                      </a:cubicBezTo>
                      <a:cubicBezTo>
                        <a:pt x="59" y="7450"/>
                        <a:pt x="44" y="7553"/>
                        <a:pt x="30" y="7687"/>
                      </a:cubicBezTo>
                      <a:cubicBezTo>
                        <a:pt x="14" y="7819"/>
                        <a:pt x="0" y="7967"/>
                        <a:pt x="0" y="8130"/>
                      </a:cubicBezTo>
                      <a:cubicBezTo>
                        <a:pt x="0" y="8292"/>
                        <a:pt x="14" y="8470"/>
                        <a:pt x="59" y="8662"/>
                      </a:cubicBezTo>
                      <a:cubicBezTo>
                        <a:pt x="103" y="8795"/>
                        <a:pt x="148" y="8913"/>
                        <a:pt x="178" y="9002"/>
                      </a:cubicBezTo>
                      <a:cubicBezTo>
                        <a:pt x="221" y="9090"/>
                        <a:pt x="251" y="9179"/>
                        <a:pt x="266" y="9238"/>
                      </a:cubicBezTo>
                      <a:cubicBezTo>
                        <a:pt x="281" y="9297"/>
                        <a:pt x="296" y="9386"/>
                        <a:pt x="310" y="9475"/>
                      </a:cubicBezTo>
                      <a:cubicBezTo>
                        <a:pt x="325" y="9534"/>
                        <a:pt x="325" y="9608"/>
                        <a:pt x="340" y="9697"/>
                      </a:cubicBezTo>
                      <a:cubicBezTo>
                        <a:pt x="355" y="9815"/>
                        <a:pt x="369" y="9948"/>
                        <a:pt x="399" y="10096"/>
                      </a:cubicBezTo>
                      <a:cubicBezTo>
                        <a:pt x="428" y="10243"/>
                        <a:pt x="473" y="10391"/>
                        <a:pt x="562" y="10554"/>
                      </a:cubicBezTo>
                      <a:cubicBezTo>
                        <a:pt x="621" y="10702"/>
                        <a:pt x="710" y="10820"/>
                        <a:pt x="813" y="10939"/>
                      </a:cubicBezTo>
                      <a:cubicBezTo>
                        <a:pt x="946" y="11101"/>
                        <a:pt x="1124" y="11249"/>
                        <a:pt x="1301" y="11353"/>
                      </a:cubicBezTo>
                      <a:cubicBezTo>
                        <a:pt x="1478" y="11455"/>
                        <a:pt x="1670" y="11544"/>
                        <a:pt x="1863" y="11589"/>
                      </a:cubicBezTo>
                      <a:cubicBezTo>
                        <a:pt x="1995" y="11633"/>
                        <a:pt x="2143" y="11662"/>
                        <a:pt x="2291" y="11692"/>
                      </a:cubicBezTo>
                      <a:cubicBezTo>
                        <a:pt x="2396" y="11711"/>
                        <a:pt x="2500" y="11724"/>
                        <a:pt x="2604" y="11731"/>
                      </a:cubicBezTo>
                      <a:lnTo>
                        <a:pt x="2604" y="11731"/>
                      </a:lnTo>
                      <a:cubicBezTo>
                        <a:pt x="2014" y="12955"/>
                        <a:pt x="1491" y="14396"/>
                        <a:pt x="1108" y="16083"/>
                      </a:cubicBezTo>
                      <a:cubicBezTo>
                        <a:pt x="1094" y="16142"/>
                        <a:pt x="1094" y="16185"/>
                        <a:pt x="1094" y="16230"/>
                      </a:cubicBezTo>
                      <a:cubicBezTo>
                        <a:pt x="1094" y="16304"/>
                        <a:pt x="1108" y="16378"/>
                        <a:pt x="1124" y="16452"/>
                      </a:cubicBezTo>
                      <a:cubicBezTo>
                        <a:pt x="1167" y="16556"/>
                        <a:pt x="1227" y="16644"/>
                        <a:pt x="1315" y="16718"/>
                      </a:cubicBezTo>
                      <a:cubicBezTo>
                        <a:pt x="1345" y="16763"/>
                        <a:pt x="1390" y="16792"/>
                        <a:pt x="1449" y="16822"/>
                      </a:cubicBezTo>
                      <a:cubicBezTo>
                        <a:pt x="1493" y="16836"/>
                        <a:pt x="1552" y="16865"/>
                        <a:pt x="1611" y="16865"/>
                      </a:cubicBezTo>
                      <a:lnTo>
                        <a:pt x="1611" y="16881"/>
                      </a:lnTo>
                      <a:cubicBezTo>
                        <a:pt x="1656" y="16881"/>
                        <a:pt x="1700" y="16895"/>
                        <a:pt x="1744" y="16895"/>
                      </a:cubicBezTo>
                      <a:cubicBezTo>
                        <a:pt x="1833" y="16895"/>
                        <a:pt x="1906" y="16881"/>
                        <a:pt x="1966" y="16851"/>
                      </a:cubicBezTo>
                      <a:cubicBezTo>
                        <a:pt x="2070" y="16822"/>
                        <a:pt x="2158" y="16747"/>
                        <a:pt x="2232" y="16674"/>
                      </a:cubicBezTo>
                      <a:cubicBezTo>
                        <a:pt x="2277" y="16629"/>
                        <a:pt x="2306" y="16585"/>
                        <a:pt x="2336" y="16540"/>
                      </a:cubicBezTo>
                      <a:cubicBezTo>
                        <a:pt x="2365" y="16481"/>
                        <a:pt x="2379" y="16437"/>
                        <a:pt x="2395" y="16378"/>
                      </a:cubicBezTo>
                      <a:cubicBezTo>
                        <a:pt x="2510" y="15853"/>
                        <a:pt x="2647" y="15351"/>
                        <a:pt x="2787" y="14880"/>
                      </a:cubicBezTo>
                      <a:lnTo>
                        <a:pt x="2787" y="14880"/>
                      </a:lnTo>
                      <a:lnTo>
                        <a:pt x="3062" y="14750"/>
                      </a:lnTo>
                      <a:lnTo>
                        <a:pt x="3062" y="14750"/>
                      </a:lnTo>
                      <a:cubicBezTo>
                        <a:pt x="3197" y="14832"/>
                        <a:pt x="3357" y="14925"/>
                        <a:pt x="3518" y="15018"/>
                      </a:cubicBezTo>
                      <a:cubicBezTo>
                        <a:pt x="3651" y="15107"/>
                        <a:pt x="3784" y="15180"/>
                        <a:pt x="3917" y="15255"/>
                      </a:cubicBezTo>
                      <a:cubicBezTo>
                        <a:pt x="3976" y="15299"/>
                        <a:pt x="4035" y="15328"/>
                        <a:pt x="4094" y="15358"/>
                      </a:cubicBezTo>
                      <a:cubicBezTo>
                        <a:pt x="4153" y="15387"/>
                        <a:pt x="4212" y="15417"/>
                        <a:pt x="4257" y="15446"/>
                      </a:cubicBezTo>
                      <a:cubicBezTo>
                        <a:pt x="4376" y="15506"/>
                        <a:pt x="4523" y="15565"/>
                        <a:pt x="4685" y="15624"/>
                      </a:cubicBezTo>
                      <a:cubicBezTo>
                        <a:pt x="4760" y="15639"/>
                        <a:pt x="4833" y="15669"/>
                        <a:pt x="4922" y="15683"/>
                      </a:cubicBezTo>
                      <a:cubicBezTo>
                        <a:pt x="5011" y="15698"/>
                        <a:pt x="5115" y="15712"/>
                        <a:pt x="5203" y="15712"/>
                      </a:cubicBezTo>
                      <a:cubicBezTo>
                        <a:pt x="5322" y="15712"/>
                        <a:pt x="5454" y="15698"/>
                        <a:pt x="5588" y="15653"/>
                      </a:cubicBezTo>
                      <a:cubicBezTo>
                        <a:pt x="5661" y="15624"/>
                        <a:pt x="5720" y="15594"/>
                        <a:pt x="5795" y="15565"/>
                      </a:cubicBezTo>
                      <a:lnTo>
                        <a:pt x="5972" y="15432"/>
                      </a:lnTo>
                      <a:lnTo>
                        <a:pt x="6061" y="15344"/>
                      </a:lnTo>
                      <a:lnTo>
                        <a:pt x="6076" y="15328"/>
                      </a:lnTo>
                      <a:lnTo>
                        <a:pt x="6341" y="15328"/>
                      </a:lnTo>
                      <a:cubicBezTo>
                        <a:pt x="6563" y="15328"/>
                        <a:pt x="6784" y="15328"/>
                        <a:pt x="6991" y="15358"/>
                      </a:cubicBezTo>
                      <a:cubicBezTo>
                        <a:pt x="7198" y="15373"/>
                        <a:pt x="7391" y="15403"/>
                        <a:pt x="7568" y="15462"/>
                      </a:cubicBezTo>
                      <a:cubicBezTo>
                        <a:pt x="7627" y="15476"/>
                        <a:pt x="7701" y="15506"/>
                        <a:pt x="7789" y="15535"/>
                      </a:cubicBezTo>
                      <a:cubicBezTo>
                        <a:pt x="7908" y="15580"/>
                        <a:pt x="8055" y="15624"/>
                        <a:pt x="8203" y="15669"/>
                      </a:cubicBezTo>
                      <a:cubicBezTo>
                        <a:pt x="8292" y="15683"/>
                        <a:pt x="8366" y="15698"/>
                        <a:pt x="8455" y="15712"/>
                      </a:cubicBezTo>
                      <a:cubicBezTo>
                        <a:pt x="8544" y="15728"/>
                        <a:pt x="8633" y="15742"/>
                        <a:pt x="8735" y="15742"/>
                      </a:cubicBezTo>
                      <a:cubicBezTo>
                        <a:pt x="8839" y="15742"/>
                        <a:pt x="8958" y="15728"/>
                        <a:pt x="9076" y="15698"/>
                      </a:cubicBezTo>
                      <a:cubicBezTo>
                        <a:pt x="9165" y="15669"/>
                        <a:pt x="9253" y="15653"/>
                        <a:pt x="9327" y="15610"/>
                      </a:cubicBezTo>
                      <a:cubicBezTo>
                        <a:pt x="9431" y="15565"/>
                        <a:pt x="9534" y="15521"/>
                        <a:pt x="9608" y="15476"/>
                      </a:cubicBezTo>
                      <a:cubicBezTo>
                        <a:pt x="9681" y="15432"/>
                        <a:pt x="9756" y="15403"/>
                        <a:pt x="9800" y="15373"/>
                      </a:cubicBezTo>
                      <a:cubicBezTo>
                        <a:pt x="9888" y="15328"/>
                        <a:pt x="9977" y="15299"/>
                        <a:pt x="10066" y="15269"/>
                      </a:cubicBezTo>
                      <a:cubicBezTo>
                        <a:pt x="10111" y="15255"/>
                        <a:pt x="10154" y="15239"/>
                        <a:pt x="10184" y="15239"/>
                      </a:cubicBezTo>
                      <a:cubicBezTo>
                        <a:pt x="10229" y="15225"/>
                        <a:pt x="10258" y="15225"/>
                        <a:pt x="10288" y="15225"/>
                      </a:cubicBezTo>
                      <a:lnTo>
                        <a:pt x="10347" y="15225"/>
                      </a:lnTo>
                      <a:cubicBezTo>
                        <a:pt x="10391" y="15225"/>
                        <a:pt x="10436" y="15225"/>
                        <a:pt x="10480" y="15239"/>
                      </a:cubicBezTo>
                      <a:cubicBezTo>
                        <a:pt x="10524" y="15239"/>
                        <a:pt x="10568" y="15239"/>
                        <a:pt x="10598" y="15255"/>
                      </a:cubicBezTo>
                      <a:cubicBezTo>
                        <a:pt x="10627" y="15255"/>
                        <a:pt x="10657" y="15255"/>
                        <a:pt x="10672" y="15269"/>
                      </a:cubicBezTo>
                      <a:lnTo>
                        <a:pt x="10675" y="15269"/>
                      </a:lnTo>
                      <a:cubicBezTo>
                        <a:pt x="10760" y="15317"/>
                        <a:pt x="10857" y="15342"/>
                        <a:pt x="10954" y="15342"/>
                      </a:cubicBezTo>
                      <a:cubicBezTo>
                        <a:pt x="11001" y="15342"/>
                        <a:pt x="11048" y="15336"/>
                        <a:pt x="11094" y="15324"/>
                      </a:cubicBezTo>
                      <a:lnTo>
                        <a:pt x="11094" y="15324"/>
                      </a:lnTo>
                      <a:cubicBezTo>
                        <a:pt x="11160" y="15308"/>
                        <a:pt x="11224" y="15280"/>
                        <a:pt x="11278" y="15239"/>
                      </a:cubicBezTo>
                      <a:lnTo>
                        <a:pt x="11278" y="15239"/>
                      </a:lnTo>
                      <a:cubicBezTo>
                        <a:pt x="11278" y="15239"/>
                        <a:pt x="11278" y="15239"/>
                        <a:pt x="11278" y="15239"/>
                      </a:cubicBezTo>
                      <a:cubicBezTo>
                        <a:pt x="11338" y="15197"/>
                        <a:pt x="11388" y="15144"/>
                        <a:pt x="11425" y="15085"/>
                      </a:cubicBezTo>
                      <a:lnTo>
                        <a:pt x="11425" y="15085"/>
                      </a:lnTo>
                      <a:cubicBezTo>
                        <a:pt x="11468" y="15022"/>
                        <a:pt x="11499" y="14954"/>
                        <a:pt x="11514" y="14885"/>
                      </a:cubicBezTo>
                      <a:cubicBezTo>
                        <a:pt x="11522" y="14811"/>
                        <a:pt x="11518" y="14737"/>
                        <a:pt x="11502" y="14665"/>
                      </a:cubicBezTo>
                      <a:lnTo>
                        <a:pt x="11502" y="14665"/>
                      </a:lnTo>
                      <a:cubicBezTo>
                        <a:pt x="11487" y="14592"/>
                        <a:pt x="11457" y="14521"/>
                        <a:pt x="11411" y="14457"/>
                      </a:cubicBezTo>
                      <a:cubicBezTo>
                        <a:pt x="11410" y="14455"/>
                        <a:pt x="11409" y="14453"/>
                        <a:pt x="11408" y="14452"/>
                      </a:cubicBezTo>
                      <a:lnTo>
                        <a:pt x="11408" y="14452"/>
                      </a:lnTo>
                      <a:cubicBezTo>
                        <a:pt x="11143" y="14054"/>
                        <a:pt x="10833" y="13671"/>
                        <a:pt x="10524" y="13318"/>
                      </a:cubicBezTo>
                      <a:cubicBezTo>
                        <a:pt x="10436" y="13215"/>
                        <a:pt x="10347" y="13111"/>
                        <a:pt x="10229" y="13008"/>
                      </a:cubicBezTo>
                      <a:cubicBezTo>
                        <a:pt x="10184" y="12949"/>
                        <a:pt x="10111" y="12904"/>
                        <a:pt x="10051" y="12845"/>
                      </a:cubicBezTo>
                      <a:cubicBezTo>
                        <a:pt x="9977" y="12801"/>
                        <a:pt x="9904" y="12756"/>
                        <a:pt x="9815" y="12712"/>
                      </a:cubicBezTo>
                      <a:cubicBezTo>
                        <a:pt x="9697" y="12653"/>
                        <a:pt x="9563" y="12608"/>
                        <a:pt x="9445" y="12579"/>
                      </a:cubicBezTo>
                      <a:cubicBezTo>
                        <a:pt x="9356" y="12549"/>
                        <a:pt x="9268" y="12535"/>
                        <a:pt x="9194" y="12520"/>
                      </a:cubicBezTo>
                      <a:cubicBezTo>
                        <a:pt x="9090" y="12506"/>
                        <a:pt x="8987" y="12490"/>
                        <a:pt x="8899" y="12476"/>
                      </a:cubicBezTo>
                      <a:cubicBezTo>
                        <a:pt x="8810" y="12461"/>
                        <a:pt x="8751" y="12446"/>
                        <a:pt x="8692" y="12417"/>
                      </a:cubicBezTo>
                      <a:cubicBezTo>
                        <a:pt x="8662" y="12401"/>
                        <a:pt x="8617" y="12387"/>
                        <a:pt x="8558" y="12358"/>
                      </a:cubicBezTo>
                      <a:cubicBezTo>
                        <a:pt x="8485" y="12313"/>
                        <a:pt x="8410" y="12254"/>
                        <a:pt x="8322" y="12180"/>
                      </a:cubicBezTo>
                      <a:cubicBezTo>
                        <a:pt x="8233" y="12106"/>
                        <a:pt x="8130" y="12017"/>
                        <a:pt x="8012" y="11928"/>
                      </a:cubicBezTo>
                      <a:cubicBezTo>
                        <a:pt x="7937" y="11855"/>
                        <a:pt x="7849" y="11796"/>
                        <a:pt x="7760" y="11751"/>
                      </a:cubicBezTo>
                      <a:cubicBezTo>
                        <a:pt x="7642" y="11678"/>
                        <a:pt x="7509" y="11619"/>
                        <a:pt x="7361" y="11574"/>
                      </a:cubicBezTo>
                      <a:cubicBezTo>
                        <a:pt x="7359" y="11573"/>
                        <a:pt x="7357" y="11573"/>
                        <a:pt x="7355" y="11572"/>
                      </a:cubicBezTo>
                      <a:lnTo>
                        <a:pt x="7355" y="11572"/>
                      </a:lnTo>
                      <a:cubicBezTo>
                        <a:pt x="7427" y="11558"/>
                        <a:pt x="7496" y="11543"/>
                        <a:pt x="7553" y="11515"/>
                      </a:cubicBezTo>
                      <a:cubicBezTo>
                        <a:pt x="7657" y="11471"/>
                        <a:pt x="7760" y="11426"/>
                        <a:pt x="7834" y="11382"/>
                      </a:cubicBezTo>
                      <a:cubicBezTo>
                        <a:pt x="7893" y="11337"/>
                        <a:pt x="7937" y="11308"/>
                        <a:pt x="7982" y="11278"/>
                      </a:cubicBezTo>
                      <a:cubicBezTo>
                        <a:pt x="8055" y="11234"/>
                        <a:pt x="8115" y="11205"/>
                        <a:pt x="8144" y="11189"/>
                      </a:cubicBezTo>
                      <a:cubicBezTo>
                        <a:pt x="8174" y="11175"/>
                        <a:pt x="8189" y="11175"/>
                        <a:pt x="8189" y="11160"/>
                      </a:cubicBezTo>
                      <a:lnTo>
                        <a:pt x="8262" y="11160"/>
                      </a:lnTo>
                      <a:cubicBezTo>
                        <a:pt x="8292" y="11175"/>
                        <a:pt x="8322" y="11175"/>
                        <a:pt x="8366" y="11205"/>
                      </a:cubicBezTo>
                      <a:cubicBezTo>
                        <a:pt x="8410" y="11219"/>
                        <a:pt x="8455" y="11249"/>
                        <a:pt x="8499" y="11264"/>
                      </a:cubicBezTo>
                      <a:cubicBezTo>
                        <a:pt x="8573" y="11308"/>
                        <a:pt x="8662" y="11367"/>
                        <a:pt x="8751" y="11426"/>
                      </a:cubicBezTo>
                      <a:cubicBezTo>
                        <a:pt x="8854" y="11471"/>
                        <a:pt x="8972" y="11530"/>
                        <a:pt x="9106" y="11589"/>
                      </a:cubicBezTo>
                      <a:cubicBezTo>
                        <a:pt x="9208" y="11619"/>
                        <a:pt x="9327" y="11648"/>
                        <a:pt x="9445" y="11662"/>
                      </a:cubicBezTo>
                      <a:cubicBezTo>
                        <a:pt x="9549" y="11678"/>
                        <a:pt x="9667" y="11692"/>
                        <a:pt x="9770" y="11692"/>
                      </a:cubicBezTo>
                      <a:cubicBezTo>
                        <a:pt x="9918" y="11692"/>
                        <a:pt x="10051" y="11678"/>
                        <a:pt x="10184" y="11662"/>
                      </a:cubicBezTo>
                      <a:cubicBezTo>
                        <a:pt x="10391" y="11633"/>
                        <a:pt x="10584" y="11589"/>
                        <a:pt x="10746" y="11560"/>
                      </a:cubicBezTo>
                      <a:cubicBezTo>
                        <a:pt x="10909" y="11530"/>
                        <a:pt x="11071" y="11515"/>
                        <a:pt x="11189" y="11515"/>
                      </a:cubicBezTo>
                      <a:lnTo>
                        <a:pt x="11204" y="11515"/>
                      </a:lnTo>
                      <a:cubicBezTo>
                        <a:pt x="11278" y="11515"/>
                        <a:pt x="11352" y="11515"/>
                        <a:pt x="11455" y="11530"/>
                      </a:cubicBezTo>
                      <a:cubicBezTo>
                        <a:pt x="11544" y="11530"/>
                        <a:pt x="11648" y="11544"/>
                        <a:pt x="11766" y="11544"/>
                      </a:cubicBezTo>
                      <a:cubicBezTo>
                        <a:pt x="11810" y="11544"/>
                        <a:pt x="11869" y="11544"/>
                        <a:pt x="11928" y="11530"/>
                      </a:cubicBezTo>
                      <a:cubicBezTo>
                        <a:pt x="12003" y="11530"/>
                        <a:pt x="12091" y="11515"/>
                        <a:pt x="12180" y="11500"/>
                      </a:cubicBezTo>
                      <a:cubicBezTo>
                        <a:pt x="12312" y="11471"/>
                        <a:pt x="12446" y="11426"/>
                        <a:pt x="12578" y="11353"/>
                      </a:cubicBezTo>
                      <a:cubicBezTo>
                        <a:pt x="12638" y="11308"/>
                        <a:pt x="12712" y="11264"/>
                        <a:pt x="12771" y="11205"/>
                      </a:cubicBezTo>
                      <a:cubicBezTo>
                        <a:pt x="12830" y="11160"/>
                        <a:pt x="12889" y="11101"/>
                        <a:pt x="12949" y="11027"/>
                      </a:cubicBezTo>
                      <a:cubicBezTo>
                        <a:pt x="13081" y="10835"/>
                        <a:pt x="13096" y="10569"/>
                        <a:pt x="12963" y="10377"/>
                      </a:cubicBezTo>
                      <a:cubicBezTo>
                        <a:pt x="12623" y="9889"/>
                        <a:pt x="12283" y="9386"/>
                        <a:pt x="11943" y="8899"/>
                      </a:cubicBezTo>
                      <a:cubicBezTo>
                        <a:pt x="11884" y="8810"/>
                        <a:pt x="11810" y="8722"/>
                        <a:pt x="11737" y="8633"/>
                      </a:cubicBezTo>
                      <a:cubicBezTo>
                        <a:pt x="11677" y="8558"/>
                        <a:pt x="11618" y="8485"/>
                        <a:pt x="11544" y="8426"/>
                      </a:cubicBezTo>
                      <a:cubicBezTo>
                        <a:pt x="11485" y="8367"/>
                        <a:pt x="11426" y="8322"/>
                        <a:pt x="11366" y="8278"/>
                      </a:cubicBezTo>
                      <a:cubicBezTo>
                        <a:pt x="11278" y="8204"/>
                        <a:pt x="11159" y="8130"/>
                        <a:pt x="11041" y="8085"/>
                      </a:cubicBezTo>
                      <a:cubicBezTo>
                        <a:pt x="10968" y="8071"/>
                        <a:pt x="10909" y="8042"/>
                        <a:pt x="10834" y="8026"/>
                      </a:cubicBezTo>
                      <a:cubicBezTo>
                        <a:pt x="10761" y="8012"/>
                        <a:pt x="10686" y="8012"/>
                        <a:pt x="10613" y="8012"/>
                      </a:cubicBezTo>
                      <a:cubicBezTo>
                        <a:pt x="10554" y="8012"/>
                        <a:pt x="10495" y="8012"/>
                        <a:pt x="10436" y="8026"/>
                      </a:cubicBezTo>
                      <a:cubicBezTo>
                        <a:pt x="10332" y="8042"/>
                        <a:pt x="10243" y="8071"/>
                        <a:pt x="10170" y="8101"/>
                      </a:cubicBezTo>
                      <a:cubicBezTo>
                        <a:pt x="10111" y="8115"/>
                        <a:pt x="10066" y="8145"/>
                        <a:pt x="10022" y="8160"/>
                      </a:cubicBezTo>
                      <a:cubicBezTo>
                        <a:pt x="9963" y="8189"/>
                        <a:pt x="9918" y="8219"/>
                        <a:pt x="9874" y="8233"/>
                      </a:cubicBezTo>
                      <a:cubicBezTo>
                        <a:pt x="9845" y="8249"/>
                        <a:pt x="9815" y="8249"/>
                        <a:pt x="9815" y="8263"/>
                      </a:cubicBezTo>
                      <a:lnTo>
                        <a:pt x="9770" y="8263"/>
                      </a:lnTo>
                      <a:cubicBezTo>
                        <a:pt x="9756" y="8263"/>
                        <a:pt x="9741" y="8263"/>
                        <a:pt x="9711" y="8249"/>
                      </a:cubicBezTo>
                      <a:cubicBezTo>
                        <a:pt x="9697" y="8249"/>
                        <a:pt x="9681" y="8249"/>
                        <a:pt x="9652" y="8233"/>
                      </a:cubicBezTo>
                      <a:cubicBezTo>
                        <a:pt x="9593" y="8219"/>
                        <a:pt x="9534" y="8189"/>
                        <a:pt x="9474" y="8160"/>
                      </a:cubicBezTo>
                      <a:cubicBezTo>
                        <a:pt x="9415" y="8130"/>
                        <a:pt x="9356" y="8101"/>
                        <a:pt x="9297" y="8056"/>
                      </a:cubicBezTo>
                      <a:cubicBezTo>
                        <a:pt x="9208" y="8012"/>
                        <a:pt x="9106" y="7953"/>
                        <a:pt x="8987" y="7894"/>
                      </a:cubicBezTo>
                      <a:cubicBezTo>
                        <a:pt x="8869" y="7849"/>
                        <a:pt x="8735" y="7790"/>
                        <a:pt x="8588" y="7760"/>
                      </a:cubicBezTo>
                      <a:cubicBezTo>
                        <a:pt x="8455" y="7731"/>
                        <a:pt x="8322" y="7716"/>
                        <a:pt x="8189" y="7716"/>
                      </a:cubicBezTo>
                      <a:cubicBezTo>
                        <a:pt x="8071" y="7716"/>
                        <a:pt x="7953" y="7731"/>
                        <a:pt x="7834" y="7746"/>
                      </a:cubicBezTo>
                      <a:cubicBezTo>
                        <a:pt x="7657" y="7776"/>
                        <a:pt x="7509" y="7819"/>
                        <a:pt x="7361" y="7864"/>
                      </a:cubicBezTo>
                      <a:cubicBezTo>
                        <a:pt x="7214" y="7923"/>
                        <a:pt x="7066" y="7967"/>
                        <a:pt x="6947" y="8026"/>
                      </a:cubicBezTo>
                      <a:cubicBezTo>
                        <a:pt x="6910" y="8036"/>
                        <a:pt x="6873" y="8051"/>
                        <a:pt x="6832" y="8069"/>
                      </a:cubicBezTo>
                      <a:lnTo>
                        <a:pt x="6832" y="8069"/>
                      </a:lnTo>
                      <a:cubicBezTo>
                        <a:pt x="7027" y="7882"/>
                        <a:pt x="7219" y="7715"/>
                        <a:pt x="7401" y="7569"/>
                      </a:cubicBezTo>
                      <a:lnTo>
                        <a:pt x="7405" y="7569"/>
                      </a:lnTo>
                      <a:cubicBezTo>
                        <a:pt x="7450" y="7569"/>
                        <a:pt x="7494" y="7553"/>
                        <a:pt x="7539" y="7553"/>
                      </a:cubicBezTo>
                      <a:cubicBezTo>
                        <a:pt x="8189" y="7494"/>
                        <a:pt x="8839" y="7317"/>
                        <a:pt x="9431" y="7066"/>
                      </a:cubicBezTo>
                      <a:cubicBezTo>
                        <a:pt x="9579" y="6992"/>
                        <a:pt x="9711" y="6918"/>
                        <a:pt x="9829" y="6873"/>
                      </a:cubicBezTo>
                      <a:cubicBezTo>
                        <a:pt x="9963" y="6814"/>
                        <a:pt x="10066" y="6770"/>
                        <a:pt x="10170" y="6755"/>
                      </a:cubicBezTo>
                      <a:cubicBezTo>
                        <a:pt x="10229" y="6741"/>
                        <a:pt x="10288" y="6726"/>
                        <a:pt x="10377" y="6711"/>
                      </a:cubicBezTo>
                      <a:cubicBezTo>
                        <a:pt x="10436" y="6711"/>
                        <a:pt x="10495" y="6696"/>
                        <a:pt x="10568" y="6682"/>
                      </a:cubicBezTo>
                      <a:cubicBezTo>
                        <a:pt x="10672" y="6666"/>
                        <a:pt x="10791" y="6652"/>
                        <a:pt x="10923" y="6623"/>
                      </a:cubicBezTo>
                      <a:cubicBezTo>
                        <a:pt x="10982" y="6593"/>
                        <a:pt x="11057" y="6578"/>
                        <a:pt x="11116" y="6548"/>
                      </a:cubicBezTo>
                      <a:cubicBezTo>
                        <a:pt x="11189" y="6519"/>
                        <a:pt x="11248" y="6489"/>
                        <a:pt x="11323" y="6445"/>
                      </a:cubicBezTo>
                      <a:cubicBezTo>
                        <a:pt x="11426" y="6371"/>
                        <a:pt x="11514" y="6297"/>
                        <a:pt x="11603" y="6238"/>
                      </a:cubicBezTo>
                      <a:cubicBezTo>
                        <a:pt x="11648" y="6179"/>
                        <a:pt x="11707" y="6120"/>
                        <a:pt x="11751" y="6075"/>
                      </a:cubicBezTo>
                      <a:cubicBezTo>
                        <a:pt x="11810" y="6016"/>
                        <a:pt x="11869" y="5943"/>
                        <a:pt x="11914" y="5898"/>
                      </a:cubicBezTo>
                      <a:cubicBezTo>
                        <a:pt x="11958" y="5854"/>
                        <a:pt x="11987" y="5824"/>
                        <a:pt x="12017" y="5809"/>
                      </a:cubicBezTo>
                      <a:cubicBezTo>
                        <a:pt x="12046" y="5795"/>
                        <a:pt x="12076" y="5780"/>
                        <a:pt x="12105" y="5750"/>
                      </a:cubicBezTo>
                      <a:cubicBezTo>
                        <a:pt x="12165" y="5736"/>
                        <a:pt x="12253" y="5706"/>
                        <a:pt x="12342" y="5677"/>
                      </a:cubicBezTo>
                      <a:cubicBezTo>
                        <a:pt x="12446" y="5647"/>
                        <a:pt x="12549" y="5618"/>
                        <a:pt x="12683" y="5573"/>
                      </a:cubicBezTo>
                      <a:cubicBezTo>
                        <a:pt x="12712" y="5558"/>
                        <a:pt x="12726" y="5558"/>
                        <a:pt x="12742" y="5543"/>
                      </a:cubicBezTo>
                      <a:cubicBezTo>
                        <a:pt x="12785" y="5529"/>
                        <a:pt x="12815" y="5513"/>
                        <a:pt x="12845" y="5499"/>
                      </a:cubicBezTo>
                      <a:cubicBezTo>
                        <a:pt x="12904" y="5454"/>
                        <a:pt x="12978" y="5425"/>
                        <a:pt x="13051" y="5366"/>
                      </a:cubicBezTo>
                      <a:cubicBezTo>
                        <a:pt x="13096" y="5336"/>
                        <a:pt x="13156" y="5292"/>
                        <a:pt x="13215" y="5247"/>
                      </a:cubicBezTo>
                      <a:cubicBezTo>
                        <a:pt x="13244" y="5218"/>
                        <a:pt x="13288" y="5188"/>
                        <a:pt x="13333" y="5145"/>
                      </a:cubicBezTo>
                      <a:cubicBezTo>
                        <a:pt x="13362" y="5115"/>
                        <a:pt x="13392" y="5085"/>
                        <a:pt x="13422" y="5040"/>
                      </a:cubicBezTo>
                      <a:cubicBezTo>
                        <a:pt x="13451" y="5026"/>
                        <a:pt x="13465" y="4997"/>
                        <a:pt x="13495" y="4952"/>
                      </a:cubicBezTo>
                      <a:cubicBezTo>
                        <a:pt x="13524" y="4908"/>
                        <a:pt x="13569" y="4849"/>
                        <a:pt x="13599" y="4774"/>
                      </a:cubicBezTo>
                      <a:cubicBezTo>
                        <a:pt x="13613" y="4745"/>
                        <a:pt x="13613" y="4701"/>
                        <a:pt x="13629" y="4656"/>
                      </a:cubicBezTo>
                      <a:cubicBezTo>
                        <a:pt x="13643" y="4612"/>
                        <a:pt x="13643" y="4567"/>
                        <a:pt x="13643" y="4508"/>
                      </a:cubicBezTo>
                      <a:cubicBezTo>
                        <a:pt x="13643" y="4465"/>
                        <a:pt x="13643" y="4405"/>
                        <a:pt x="13629" y="4346"/>
                      </a:cubicBezTo>
                      <a:cubicBezTo>
                        <a:pt x="13613" y="4317"/>
                        <a:pt x="13599" y="4272"/>
                        <a:pt x="13584" y="4228"/>
                      </a:cubicBezTo>
                      <a:cubicBezTo>
                        <a:pt x="13554" y="4169"/>
                        <a:pt x="13524" y="4124"/>
                        <a:pt x="13481" y="4080"/>
                      </a:cubicBezTo>
                      <a:cubicBezTo>
                        <a:pt x="13451" y="4035"/>
                        <a:pt x="13406" y="3992"/>
                        <a:pt x="13362" y="3962"/>
                      </a:cubicBezTo>
                      <a:cubicBezTo>
                        <a:pt x="13244" y="3873"/>
                        <a:pt x="13126" y="3785"/>
                        <a:pt x="12978" y="3696"/>
                      </a:cubicBezTo>
                      <a:cubicBezTo>
                        <a:pt x="12830" y="3592"/>
                        <a:pt x="12667" y="3503"/>
                        <a:pt x="12476" y="3444"/>
                      </a:cubicBezTo>
                      <a:cubicBezTo>
                        <a:pt x="12372" y="3415"/>
                        <a:pt x="12283" y="3385"/>
                        <a:pt x="12224" y="3371"/>
                      </a:cubicBezTo>
                      <a:cubicBezTo>
                        <a:pt x="12165" y="3355"/>
                        <a:pt x="12105" y="3341"/>
                        <a:pt x="12091" y="3326"/>
                      </a:cubicBezTo>
                      <a:cubicBezTo>
                        <a:pt x="11943" y="3267"/>
                        <a:pt x="11810" y="3223"/>
                        <a:pt x="11662" y="3193"/>
                      </a:cubicBezTo>
                      <a:cubicBezTo>
                        <a:pt x="11530" y="3178"/>
                        <a:pt x="11396" y="3164"/>
                        <a:pt x="11264" y="3164"/>
                      </a:cubicBezTo>
                      <a:cubicBezTo>
                        <a:pt x="11027" y="3164"/>
                        <a:pt x="10805" y="3193"/>
                        <a:pt x="10598" y="3223"/>
                      </a:cubicBezTo>
                      <a:cubicBezTo>
                        <a:pt x="10495" y="3237"/>
                        <a:pt x="10406" y="3253"/>
                        <a:pt x="10318" y="3267"/>
                      </a:cubicBezTo>
                      <a:cubicBezTo>
                        <a:pt x="10229" y="3282"/>
                        <a:pt x="10140" y="3296"/>
                        <a:pt x="10066" y="3296"/>
                      </a:cubicBezTo>
                      <a:cubicBezTo>
                        <a:pt x="9918" y="3312"/>
                        <a:pt x="9770" y="3326"/>
                        <a:pt x="9593" y="3355"/>
                      </a:cubicBezTo>
                      <a:cubicBezTo>
                        <a:pt x="9431" y="3385"/>
                        <a:pt x="9238" y="3430"/>
                        <a:pt x="9061" y="3503"/>
                      </a:cubicBezTo>
                      <a:cubicBezTo>
                        <a:pt x="8928" y="3562"/>
                        <a:pt x="8824" y="3621"/>
                        <a:pt x="8735" y="3681"/>
                      </a:cubicBezTo>
                      <a:cubicBezTo>
                        <a:pt x="8647" y="3726"/>
                        <a:pt x="8573" y="3769"/>
                        <a:pt x="8514" y="3799"/>
                      </a:cubicBezTo>
                      <a:cubicBezTo>
                        <a:pt x="8455" y="3828"/>
                        <a:pt x="8381" y="3844"/>
                        <a:pt x="8292" y="3873"/>
                      </a:cubicBezTo>
                      <a:cubicBezTo>
                        <a:pt x="8219" y="3903"/>
                        <a:pt x="8160" y="3917"/>
                        <a:pt x="8071" y="3932"/>
                      </a:cubicBezTo>
                      <a:cubicBezTo>
                        <a:pt x="7953" y="3962"/>
                        <a:pt x="7834" y="4006"/>
                        <a:pt x="7687" y="4051"/>
                      </a:cubicBezTo>
                      <a:cubicBezTo>
                        <a:pt x="7553" y="4110"/>
                        <a:pt x="7405" y="4169"/>
                        <a:pt x="7257" y="4272"/>
                      </a:cubicBezTo>
                      <a:cubicBezTo>
                        <a:pt x="7125" y="4361"/>
                        <a:pt x="7007" y="4465"/>
                        <a:pt x="6918" y="4583"/>
                      </a:cubicBezTo>
                      <a:cubicBezTo>
                        <a:pt x="6829" y="4681"/>
                        <a:pt x="6750" y="4790"/>
                        <a:pt x="6686" y="4903"/>
                      </a:cubicBezTo>
                      <a:lnTo>
                        <a:pt x="6686" y="4903"/>
                      </a:lnTo>
                      <a:cubicBezTo>
                        <a:pt x="6658" y="4847"/>
                        <a:pt x="6625" y="4794"/>
                        <a:pt x="6593" y="4745"/>
                      </a:cubicBezTo>
                      <a:cubicBezTo>
                        <a:pt x="6566" y="4705"/>
                        <a:pt x="6539" y="4677"/>
                        <a:pt x="6523" y="4661"/>
                      </a:cubicBezTo>
                      <a:lnTo>
                        <a:pt x="6523" y="4661"/>
                      </a:lnTo>
                      <a:cubicBezTo>
                        <a:pt x="6551" y="4426"/>
                        <a:pt x="6579" y="4216"/>
                        <a:pt x="6607" y="4006"/>
                      </a:cubicBezTo>
                      <a:cubicBezTo>
                        <a:pt x="6652" y="3799"/>
                        <a:pt x="6696" y="3607"/>
                        <a:pt x="6770" y="3430"/>
                      </a:cubicBezTo>
                      <a:cubicBezTo>
                        <a:pt x="6800" y="3371"/>
                        <a:pt x="6829" y="3296"/>
                        <a:pt x="6873" y="3223"/>
                      </a:cubicBezTo>
                      <a:cubicBezTo>
                        <a:pt x="6903" y="3164"/>
                        <a:pt x="6932" y="3105"/>
                        <a:pt x="6962" y="3030"/>
                      </a:cubicBezTo>
                      <a:cubicBezTo>
                        <a:pt x="7007" y="2927"/>
                        <a:pt x="7050" y="2809"/>
                        <a:pt x="7080" y="2691"/>
                      </a:cubicBezTo>
                      <a:cubicBezTo>
                        <a:pt x="7125" y="2557"/>
                        <a:pt x="7139" y="2425"/>
                        <a:pt x="7139" y="2262"/>
                      </a:cubicBezTo>
                      <a:lnTo>
                        <a:pt x="7139" y="2100"/>
                      </a:lnTo>
                      <a:cubicBezTo>
                        <a:pt x="7125" y="2011"/>
                        <a:pt x="7109" y="1936"/>
                        <a:pt x="7080" y="1863"/>
                      </a:cubicBezTo>
                      <a:cubicBezTo>
                        <a:pt x="7050" y="1759"/>
                        <a:pt x="7021" y="1670"/>
                        <a:pt x="6991" y="1597"/>
                      </a:cubicBezTo>
                      <a:cubicBezTo>
                        <a:pt x="6962" y="1523"/>
                        <a:pt x="6932" y="1463"/>
                        <a:pt x="6918" y="1420"/>
                      </a:cubicBezTo>
                      <a:cubicBezTo>
                        <a:pt x="6873" y="1301"/>
                        <a:pt x="6843" y="1168"/>
                        <a:pt x="6843" y="1035"/>
                      </a:cubicBezTo>
                      <a:cubicBezTo>
                        <a:pt x="6843" y="990"/>
                        <a:pt x="6843" y="947"/>
                        <a:pt x="6859" y="917"/>
                      </a:cubicBezTo>
                      <a:lnTo>
                        <a:pt x="6859" y="858"/>
                      </a:lnTo>
                      <a:lnTo>
                        <a:pt x="6859" y="754"/>
                      </a:lnTo>
                      <a:lnTo>
                        <a:pt x="6859" y="651"/>
                      </a:lnTo>
                      <a:cubicBezTo>
                        <a:pt x="6859" y="592"/>
                        <a:pt x="6843" y="533"/>
                        <a:pt x="6814" y="458"/>
                      </a:cubicBezTo>
                      <a:cubicBezTo>
                        <a:pt x="6800" y="415"/>
                        <a:pt x="6784" y="385"/>
                        <a:pt x="6755" y="340"/>
                      </a:cubicBezTo>
                      <a:cubicBezTo>
                        <a:pt x="6725" y="310"/>
                        <a:pt x="6711" y="267"/>
                        <a:pt x="6666" y="237"/>
                      </a:cubicBezTo>
                      <a:cubicBezTo>
                        <a:pt x="6636" y="192"/>
                        <a:pt x="6593" y="163"/>
                        <a:pt x="6548" y="133"/>
                      </a:cubicBezTo>
                      <a:cubicBezTo>
                        <a:pt x="6489" y="89"/>
                        <a:pt x="6415" y="44"/>
                        <a:pt x="6341" y="30"/>
                      </a:cubicBezTo>
                      <a:cubicBezTo>
                        <a:pt x="6282" y="15"/>
                        <a:pt x="6208" y="1"/>
                        <a:pt x="6149" y="1"/>
                      </a:cubicBezTo>
                      <a:close/>
                    </a:path>
                  </a:pathLst>
                </a:custGeom>
                <a:solidFill>
                  <a:srgbClr val="FFFFFF"/>
                </a:solidFill>
                <a:ln w="9525" cap="flat" cmpd="sng">
                  <a:solidFill>
                    <a:schemeClr val="lt1"/>
                  </a:solidFill>
                  <a:prstDash val="solid"/>
                  <a:round/>
                  <a:headEnd type="none" w="sm" len="sm"/>
                  <a:tailEnd type="none" w="sm" len="sm"/>
                </a:ln>
                <a:effectLst>
                  <a:outerShdw blurRad="57150" dist="19050" dir="5400000" algn="bl" rotWithShape="0">
                    <a:schemeClr val="dk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4"/>
                <p:cNvSpPr/>
                <p:nvPr/>
              </p:nvSpPr>
              <p:spPr>
                <a:xfrm>
                  <a:off x="10631248" y="3482979"/>
                  <a:ext cx="332496" cy="812301"/>
                </a:xfrm>
                <a:custGeom>
                  <a:avLst/>
                  <a:gdLst/>
                  <a:ahLst/>
                  <a:cxnLst/>
                  <a:rect l="l" t="t" r="r" b="b"/>
                  <a:pathLst>
                    <a:path w="2853" h="6970" extrusionOk="0">
                      <a:moveTo>
                        <a:pt x="1301" y="1"/>
                      </a:moveTo>
                      <a:cubicBezTo>
                        <a:pt x="1035" y="119"/>
                        <a:pt x="887" y="385"/>
                        <a:pt x="754" y="637"/>
                      </a:cubicBezTo>
                      <a:cubicBezTo>
                        <a:pt x="592" y="976"/>
                        <a:pt x="414" y="1301"/>
                        <a:pt x="266" y="1642"/>
                      </a:cubicBezTo>
                      <a:cubicBezTo>
                        <a:pt x="162" y="1893"/>
                        <a:pt x="59" y="2159"/>
                        <a:pt x="89" y="2425"/>
                      </a:cubicBezTo>
                      <a:cubicBezTo>
                        <a:pt x="103" y="2558"/>
                        <a:pt x="148" y="2677"/>
                        <a:pt x="162" y="2809"/>
                      </a:cubicBezTo>
                      <a:cubicBezTo>
                        <a:pt x="207" y="3312"/>
                        <a:pt x="0" y="3785"/>
                        <a:pt x="133" y="4303"/>
                      </a:cubicBezTo>
                      <a:cubicBezTo>
                        <a:pt x="178" y="4494"/>
                        <a:pt x="266" y="4672"/>
                        <a:pt x="325" y="4864"/>
                      </a:cubicBezTo>
                      <a:cubicBezTo>
                        <a:pt x="444" y="5278"/>
                        <a:pt x="399" y="5722"/>
                        <a:pt x="592" y="6106"/>
                      </a:cubicBezTo>
                      <a:cubicBezTo>
                        <a:pt x="769" y="6475"/>
                        <a:pt x="1153" y="6727"/>
                        <a:pt x="1552" y="6845"/>
                      </a:cubicBezTo>
                      <a:cubicBezTo>
                        <a:pt x="1777" y="6907"/>
                        <a:pt x="2044" y="6970"/>
                        <a:pt x="2292" y="6970"/>
                      </a:cubicBezTo>
                      <a:cubicBezTo>
                        <a:pt x="2337" y="6970"/>
                        <a:pt x="2381" y="6968"/>
                        <a:pt x="2424" y="6963"/>
                      </a:cubicBezTo>
                      <a:cubicBezTo>
                        <a:pt x="2793" y="6934"/>
                        <a:pt x="2793" y="6889"/>
                        <a:pt x="2809" y="6504"/>
                      </a:cubicBezTo>
                      <a:cubicBezTo>
                        <a:pt x="2852" y="5929"/>
                        <a:pt x="2779" y="5322"/>
                        <a:pt x="2616" y="4760"/>
                      </a:cubicBezTo>
                      <a:cubicBezTo>
                        <a:pt x="2527" y="4465"/>
                        <a:pt x="2424" y="4169"/>
                        <a:pt x="2395" y="3873"/>
                      </a:cubicBezTo>
                      <a:cubicBezTo>
                        <a:pt x="2365" y="3534"/>
                        <a:pt x="2439" y="3164"/>
                        <a:pt x="2306" y="2854"/>
                      </a:cubicBezTo>
                      <a:cubicBezTo>
                        <a:pt x="2188" y="2573"/>
                        <a:pt x="1922" y="2366"/>
                        <a:pt x="1788" y="2100"/>
                      </a:cubicBezTo>
                      <a:cubicBezTo>
                        <a:pt x="1493" y="1479"/>
                        <a:pt x="1433" y="666"/>
                        <a:pt x="1301"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4"/>
                <p:cNvSpPr/>
                <p:nvPr/>
              </p:nvSpPr>
              <p:spPr>
                <a:xfrm>
                  <a:off x="10987754" y="3057247"/>
                  <a:ext cx="360233" cy="779087"/>
                </a:xfrm>
                <a:custGeom>
                  <a:avLst/>
                  <a:gdLst/>
                  <a:ahLst/>
                  <a:cxnLst/>
                  <a:rect l="l" t="t" r="r" b="b"/>
                  <a:pathLst>
                    <a:path w="3091" h="6685" extrusionOk="0">
                      <a:moveTo>
                        <a:pt x="2613" y="1"/>
                      </a:moveTo>
                      <a:cubicBezTo>
                        <a:pt x="2526" y="1"/>
                        <a:pt x="2421" y="61"/>
                        <a:pt x="2351" y="122"/>
                      </a:cubicBezTo>
                      <a:cubicBezTo>
                        <a:pt x="2011" y="417"/>
                        <a:pt x="1671" y="727"/>
                        <a:pt x="1360" y="1038"/>
                      </a:cubicBezTo>
                      <a:cubicBezTo>
                        <a:pt x="1021" y="1363"/>
                        <a:pt x="696" y="1718"/>
                        <a:pt x="473" y="2116"/>
                      </a:cubicBezTo>
                      <a:cubicBezTo>
                        <a:pt x="237" y="2530"/>
                        <a:pt x="104" y="3003"/>
                        <a:pt x="193" y="3476"/>
                      </a:cubicBezTo>
                      <a:cubicBezTo>
                        <a:pt x="223" y="3728"/>
                        <a:pt x="326" y="3979"/>
                        <a:pt x="282" y="4215"/>
                      </a:cubicBezTo>
                      <a:cubicBezTo>
                        <a:pt x="252" y="4422"/>
                        <a:pt x="134" y="4600"/>
                        <a:pt x="89" y="4792"/>
                      </a:cubicBezTo>
                      <a:cubicBezTo>
                        <a:pt x="0" y="5191"/>
                        <a:pt x="237" y="5591"/>
                        <a:pt x="518" y="5900"/>
                      </a:cubicBezTo>
                      <a:cubicBezTo>
                        <a:pt x="696" y="6078"/>
                        <a:pt x="1508" y="6684"/>
                        <a:pt x="1508" y="6684"/>
                      </a:cubicBezTo>
                      <a:cubicBezTo>
                        <a:pt x="1508" y="6684"/>
                        <a:pt x="2233" y="5768"/>
                        <a:pt x="2440" y="5457"/>
                      </a:cubicBezTo>
                      <a:cubicBezTo>
                        <a:pt x="2617" y="5161"/>
                        <a:pt x="2795" y="4792"/>
                        <a:pt x="2602" y="4511"/>
                      </a:cubicBezTo>
                      <a:cubicBezTo>
                        <a:pt x="2558" y="4438"/>
                        <a:pt x="2484" y="4379"/>
                        <a:pt x="2454" y="4304"/>
                      </a:cubicBezTo>
                      <a:cubicBezTo>
                        <a:pt x="2425" y="4231"/>
                        <a:pt x="2425" y="4156"/>
                        <a:pt x="2440" y="4083"/>
                      </a:cubicBezTo>
                      <a:cubicBezTo>
                        <a:pt x="2484" y="3595"/>
                        <a:pt x="2543" y="3107"/>
                        <a:pt x="2720" y="2649"/>
                      </a:cubicBezTo>
                      <a:cubicBezTo>
                        <a:pt x="2868" y="2309"/>
                        <a:pt x="3090" y="1969"/>
                        <a:pt x="3045" y="1600"/>
                      </a:cubicBezTo>
                      <a:cubicBezTo>
                        <a:pt x="3016" y="1407"/>
                        <a:pt x="2927" y="1230"/>
                        <a:pt x="2854" y="1052"/>
                      </a:cubicBezTo>
                      <a:cubicBezTo>
                        <a:pt x="2765" y="816"/>
                        <a:pt x="2736" y="550"/>
                        <a:pt x="2765" y="299"/>
                      </a:cubicBezTo>
                      <a:cubicBezTo>
                        <a:pt x="2779" y="210"/>
                        <a:pt x="2779" y="122"/>
                        <a:pt x="2720" y="47"/>
                      </a:cubicBezTo>
                      <a:cubicBezTo>
                        <a:pt x="2692" y="14"/>
                        <a:pt x="2654" y="1"/>
                        <a:pt x="2613"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4"/>
                <p:cNvSpPr/>
                <p:nvPr/>
              </p:nvSpPr>
              <p:spPr>
                <a:xfrm>
                  <a:off x="10924122" y="4398192"/>
                  <a:ext cx="928494" cy="362797"/>
                </a:xfrm>
                <a:custGeom>
                  <a:avLst/>
                  <a:gdLst/>
                  <a:ahLst/>
                  <a:cxnLst/>
                  <a:rect l="l" t="t" r="r" b="b"/>
                  <a:pathLst>
                    <a:path w="7967" h="3113" extrusionOk="0">
                      <a:moveTo>
                        <a:pt x="7964" y="2714"/>
                      </a:moveTo>
                      <a:cubicBezTo>
                        <a:pt x="7965" y="2715"/>
                        <a:pt x="7966" y="2716"/>
                        <a:pt x="7967" y="2717"/>
                      </a:cubicBezTo>
                      <a:cubicBezTo>
                        <a:pt x="7966" y="2716"/>
                        <a:pt x="7965" y="2715"/>
                        <a:pt x="7964" y="2714"/>
                      </a:cubicBezTo>
                      <a:close/>
                      <a:moveTo>
                        <a:pt x="3934" y="0"/>
                      </a:moveTo>
                      <a:cubicBezTo>
                        <a:pt x="3797" y="0"/>
                        <a:pt x="3652" y="25"/>
                        <a:pt x="3488" y="70"/>
                      </a:cubicBezTo>
                      <a:cubicBezTo>
                        <a:pt x="3220" y="155"/>
                        <a:pt x="2965" y="294"/>
                        <a:pt x="2685" y="294"/>
                      </a:cubicBezTo>
                      <a:cubicBezTo>
                        <a:pt x="2672" y="294"/>
                        <a:pt x="2659" y="293"/>
                        <a:pt x="2645" y="293"/>
                      </a:cubicBezTo>
                      <a:cubicBezTo>
                        <a:pt x="2409" y="277"/>
                        <a:pt x="2202" y="159"/>
                        <a:pt x="1965" y="130"/>
                      </a:cubicBezTo>
                      <a:cubicBezTo>
                        <a:pt x="1937" y="127"/>
                        <a:pt x="1910" y="126"/>
                        <a:pt x="1882" y="126"/>
                      </a:cubicBezTo>
                      <a:cubicBezTo>
                        <a:pt x="1456" y="126"/>
                        <a:pt x="1060" y="433"/>
                        <a:pt x="783" y="766"/>
                      </a:cubicBezTo>
                      <a:cubicBezTo>
                        <a:pt x="591" y="987"/>
                        <a:pt x="0" y="1978"/>
                        <a:pt x="0" y="1978"/>
                      </a:cubicBezTo>
                      <a:cubicBezTo>
                        <a:pt x="0" y="1978"/>
                        <a:pt x="1123" y="2687"/>
                        <a:pt x="1522" y="2879"/>
                      </a:cubicBezTo>
                      <a:cubicBezTo>
                        <a:pt x="1732" y="2988"/>
                        <a:pt x="1987" y="3087"/>
                        <a:pt x="2221" y="3087"/>
                      </a:cubicBezTo>
                      <a:cubicBezTo>
                        <a:pt x="2366" y="3087"/>
                        <a:pt x="2503" y="3049"/>
                        <a:pt x="2616" y="2953"/>
                      </a:cubicBezTo>
                      <a:cubicBezTo>
                        <a:pt x="2690" y="2879"/>
                        <a:pt x="2734" y="2790"/>
                        <a:pt x="2823" y="2746"/>
                      </a:cubicBezTo>
                      <a:cubicBezTo>
                        <a:pt x="2897" y="2717"/>
                        <a:pt x="3000" y="2701"/>
                        <a:pt x="3089" y="2701"/>
                      </a:cubicBezTo>
                      <a:cubicBezTo>
                        <a:pt x="3636" y="2701"/>
                        <a:pt x="4198" y="2701"/>
                        <a:pt x="4730" y="2849"/>
                      </a:cubicBezTo>
                      <a:cubicBezTo>
                        <a:pt x="5069" y="2946"/>
                        <a:pt x="5408" y="3113"/>
                        <a:pt x="5747" y="3113"/>
                      </a:cubicBezTo>
                      <a:cubicBezTo>
                        <a:pt x="5822" y="3113"/>
                        <a:pt x="5897" y="3105"/>
                        <a:pt x="5972" y="3086"/>
                      </a:cubicBezTo>
                      <a:cubicBezTo>
                        <a:pt x="6179" y="3042"/>
                        <a:pt x="6370" y="2908"/>
                        <a:pt x="6577" y="2806"/>
                      </a:cubicBezTo>
                      <a:cubicBezTo>
                        <a:pt x="6784" y="2701"/>
                        <a:pt x="7050" y="2613"/>
                        <a:pt x="7272" y="2599"/>
                      </a:cubicBezTo>
                      <a:cubicBezTo>
                        <a:pt x="7374" y="2599"/>
                        <a:pt x="7906" y="2641"/>
                        <a:pt x="7964" y="2714"/>
                      </a:cubicBezTo>
                      <a:lnTo>
                        <a:pt x="7964" y="2714"/>
                      </a:lnTo>
                      <a:cubicBezTo>
                        <a:pt x="7699" y="2330"/>
                        <a:pt x="7419" y="1961"/>
                        <a:pt x="7109" y="1608"/>
                      </a:cubicBezTo>
                      <a:cubicBezTo>
                        <a:pt x="6961" y="1430"/>
                        <a:pt x="6799" y="1253"/>
                        <a:pt x="6577" y="1150"/>
                      </a:cubicBezTo>
                      <a:cubicBezTo>
                        <a:pt x="6252" y="973"/>
                        <a:pt x="5853" y="1016"/>
                        <a:pt x="5513" y="869"/>
                      </a:cubicBezTo>
                      <a:cubicBezTo>
                        <a:pt x="5188" y="750"/>
                        <a:pt x="4951" y="500"/>
                        <a:pt x="4685" y="293"/>
                      </a:cubicBezTo>
                      <a:cubicBezTo>
                        <a:pt x="4424" y="89"/>
                        <a:pt x="4195" y="0"/>
                        <a:pt x="3934"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4"/>
                <p:cNvSpPr/>
                <p:nvPr/>
              </p:nvSpPr>
              <p:spPr>
                <a:xfrm>
                  <a:off x="11191006" y="3956494"/>
                  <a:ext cx="842602" cy="333545"/>
                </a:xfrm>
                <a:custGeom>
                  <a:avLst/>
                  <a:gdLst/>
                  <a:ahLst/>
                  <a:cxnLst/>
                  <a:rect l="l" t="t" r="r" b="b"/>
                  <a:pathLst>
                    <a:path w="7230" h="2862" extrusionOk="0">
                      <a:moveTo>
                        <a:pt x="2896" y="0"/>
                      </a:moveTo>
                      <a:cubicBezTo>
                        <a:pt x="2553" y="0"/>
                        <a:pt x="2202" y="130"/>
                        <a:pt x="1878" y="269"/>
                      </a:cubicBezTo>
                      <a:cubicBezTo>
                        <a:pt x="1435" y="447"/>
                        <a:pt x="1" y="1200"/>
                        <a:pt x="1" y="1200"/>
                      </a:cubicBezTo>
                      <a:cubicBezTo>
                        <a:pt x="1" y="1200"/>
                        <a:pt x="696" y="2161"/>
                        <a:pt x="1021" y="2427"/>
                      </a:cubicBezTo>
                      <a:cubicBezTo>
                        <a:pt x="1248" y="2603"/>
                        <a:pt x="1517" y="2768"/>
                        <a:pt x="1801" y="2768"/>
                      </a:cubicBezTo>
                      <a:cubicBezTo>
                        <a:pt x="1851" y="2768"/>
                        <a:pt x="1901" y="2763"/>
                        <a:pt x="1952" y="2752"/>
                      </a:cubicBezTo>
                      <a:cubicBezTo>
                        <a:pt x="2292" y="2678"/>
                        <a:pt x="2529" y="2382"/>
                        <a:pt x="2868" y="2339"/>
                      </a:cubicBezTo>
                      <a:cubicBezTo>
                        <a:pt x="2899" y="2334"/>
                        <a:pt x="2930" y="2332"/>
                        <a:pt x="2961" y="2332"/>
                      </a:cubicBezTo>
                      <a:cubicBezTo>
                        <a:pt x="3334" y="2332"/>
                        <a:pt x="3653" y="2645"/>
                        <a:pt x="4021" y="2782"/>
                      </a:cubicBezTo>
                      <a:cubicBezTo>
                        <a:pt x="4176" y="2840"/>
                        <a:pt x="4335" y="2861"/>
                        <a:pt x="4498" y="2861"/>
                      </a:cubicBezTo>
                      <a:cubicBezTo>
                        <a:pt x="4958" y="2861"/>
                        <a:pt x="5444" y="2689"/>
                        <a:pt x="5913" y="2678"/>
                      </a:cubicBezTo>
                      <a:cubicBezTo>
                        <a:pt x="6115" y="2678"/>
                        <a:pt x="6307" y="2711"/>
                        <a:pt x="6506" y="2711"/>
                      </a:cubicBezTo>
                      <a:cubicBezTo>
                        <a:pt x="6540" y="2711"/>
                        <a:pt x="6574" y="2710"/>
                        <a:pt x="6608" y="2707"/>
                      </a:cubicBezTo>
                      <a:cubicBezTo>
                        <a:pt x="6845" y="2678"/>
                        <a:pt x="7081" y="2605"/>
                        <a:pt x="7229" y="2412"/>
                      </a:cubicBezTo>
                      <a:cubicBezTo>
                        <a:pt x="6889" y="1925"/>
                        <a:pt x="6549" y="1436"/>
                        <a:pt x="6209" y="934"/>
                      </a:cubicBezTo>
                      <a:cubicBezTo>
                        <a:pt x="5989" y="632"/>
                        <a:pt x="5707" y="292"/>
                        <a:pt x="5336" y="292"/>
                      </a:cubicBezTo>
                      <a:cubicBezTo>
                        <a:pt x="5307" y="292"/>
                        <a:pt x="5278" y="294"/>
                        <a:pt x="5248" y="299"/>
                      </a:cubicBezTo>
                      <a:cubicBezTo>
                        <a:pt x="5042" y="328"/>
                        <a:pt x="4864" y="476"/>
                        <a:pt x="4671" y="520"/>
                      </a:cubicBezTo>
                      <a:cubicBezTo>
                        <a:pt x="4610" y="535"/>
                        <a:pt x="4550" y="542"/>
                        <a:pt x="4490" y="542"/>
                      </a:cubicBezTo>
                      <a:cubicBezTo>
                        <a:pt x="4039" y="542"/>
                        <a:pt x="3650" y="137"/>
                        <a:pt x="3179" y="33"/>
                      </a:cubicBezTo>
                      <a:cubicBezTo>
                        <a:pt x="3086" y="10"/>
                        <a:pt x="2992" y="0"/>
                        <a:pt x="2896"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4"/>
                <p:cNvSpPr/>
                <p:nvPr/>
              </p:nvSpPr>
              <p:spPr>
                <a:xfrm>
                  <a:off x="10767254" y="3667700"/>
                  <a:ext cx="833862" cy="1228008"/>
                </a:xfrm>
                <a:custGeom>
                  <a:avLst/>
                  <a:gdLst/>
                  <a:ahLst/>
                  <a:cxnLst/>
                  <a:rect l="l" t="t" r="r" b="b"/>
                  <a:pathLst>
                    <a:path w="7155" h="10537" extrusionOk="0">
                      <a:moveTo>
                        <a:pt x="7047" y="0"/>
                      </a:moveTo>
                      <a:cubicBezTo>
                        <a:pt x="7033" y="0"/>
                        <a:pt x="7019" y="4"/>
                        <a:pt x="7007" y="12"/>
                      </a:cubicBezTo>
                      <a:cubicBezTo>
                        <a:pt x="6948" y="27"/>
                        <a:pt x="5676" y="633"/>
                        <a:pt x="4169" y="2229"/>
                      </a:cubicBezTo>
                      <a:cubicBezTo>
                        <a:pt x="2779" y="3693"/>
                        <a:pt x="932" y="6309"/>
                        <a:pt x="16" y="10418"/>
                      </a:cubicBezTo>
                      <a:cubicBezTo>
                        <a:pt x="0" y="10463"/>
                        <a:pt x="30" y="10522"/>
                        <a:pt x="89" y="10536"/>
                      </a:cubicBezTo>
                      <a:cubicBezTo>
                        <a:pt x="148" y="10536"/>
                        <a:pt x="193" y="10507"/>
                        <a:pt x="207" y="10463"/>
                      </a:cubicBezTo>
                      <a:cubicBezTo>
                        <a:pt x="1110" y="6398"/>
                        <a:pt x="2927" y="3826"/>
                        <a:pt x="4302" y="2377"/>
                      </a:cubicBezTo>
                      <a:cubicBezTo>
                        <a:pt x="5780" y="810"/>
                        <a:pt x="7066" y="189"/>
                        <a:pt x="7081" y="189"/>
                      </a:cubicBezTo>
                      <a:cubicBezTo>
                        <a:pt x="7140" y="160"/>
                        <a:pt x="7155" y="101"/>
                        <a:pt x="7140" y="57"/>
                      </a:cubicBezTo>
                      <a:cubicBezTo>
                        <a:pt x="7119" y="25"/>
                        <a:pt x="7082" y="0"/>
                        <a:pt x="7047"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4"/>
                <p:cNvSpPr/>
                <p:nvPr/>
              </p:nvSpPr>
              <p:spPr>
                <a:xfrm>
                  <a:off x="11382254" y="3426106"/>
                  <a:ext cx="740861" cy="384008"/>
                </a:xfrm>
                <a:custGeom>
                  <a:avLst/>
                  <a:gdLst/>
                  <a:ahLst/>
                  <a:cxnLst/>
                  <a:rect l="l" t="t" r="r" b="b"/>
                  <a:pathLst>
                    <a:path w="6357" h="3295" extrusionOk="0">
                      <a:moveTo>
                        <a:pt x="4355" y="0"/>
                      </a:moveTo>
                      <a:cubicBezTo>
                        <a:pt x="3972" y="0"/>
                        <a:pt x="3565" y="95"/>
                        <a:pt x="3208" y="134"/>
                      </a:cubicBezTo>
                      <a:cubicBezTo>
                        <a:pt x="2912" y="164"/>
                        <a:pt x="2632" y="193"/>
                        <a:pt x="2366" y="297"/>
                      </a:cubicBezTo>
                      <a:cubicBezTo>
                        <a:pt x="2173" y="386"/>
                        <a:pt x="2011" y="489"/>
                        <a:pt x="1834" y="577"/>
                      </a:cubicBezTo>
                      <a:cubicBezTo>
                        <a:pt x="1449" y="755"/>
                        <a:pt x="991" y="770"/>
                        <a:pt x="651" y="1007"/>
                      </a:cubicBezTo>
                      <a:cubicBezTo>
                        <a:pt x="297" y="1243"/>
                        <a:pt x="104" y="1657"/>
                        <a:pt x="60" y="2071"/>
                      </a:cubicBezTo>
                      <a:cubicBezTo>
                        <a:pt x="15" y="2351"/>
                        <a:pt x="1" y="2676"/>
                        <a:pt x="60" y="2958"/>
                      </a:cubicBezTo>
                      <a:cubicBezTo>
                        <a:pt x="129" y="3233"/>
                        <a:pt x="171" y="3295"/>
                        <a:pt x="365" y="3295"/>
                      </a:cubicBezTo>
                      <a:cubicBezTo>
                        <a:pt x="422" y="3295"/>
                        <a:pt x="491" y="3290"/>
                        <a:pt x="577" y="3283"/>
                      </a:cubicBezTo>
                      <a:cubicBezTo>
                        <a:pt x="1154" y="3224"/>
                        <a:pt x="1745" y="3061"/>
                        <a:pt x="2277" y="2824"/>
                      </a:cubicBezTo>
                      <a:cubicBezTo>
                        <a:pt x="2557" y="2706"/>
                        <a:pt x="2824" y="2558"/>
                        <a:pt x="3119" y="2485"/>
                      </a:cubicBezTo>
                      <a:cubicBezTo>
                        <a:pt x="3460" y="2396"/>
                        <a:pt x="3829" y="2426"/>
                        <a:pt x="4110" y="2248"/>
                      </a:cubicBezTo>
                      <a:cubicBezTo>
                        <a:pt x="4376" y="2085"/>
                        <a:pt x="4538" y="1789"/>
                        <a:pt x="4790" y="1612"/>
                      </a:cubicBezTo>
                      <a:cubicBezTo>
                        <a:pt x="5026" y="1464"/>
                        <a:pt x="5307" y="1421"/>
                        <a:pt x="5573" y="1316"/>
                      </a:cubicBezTo>
                      <a:cubicBezTo>
                        <a:pt x="5706" y="1273"/>
                        <a:pt x="6357" y="873"/>
                        <a:pt x="6120" y="681"/>
                      </a:cubicBezTo>
                      <a:cubicBezTo>
                        <a:pt x="5884" y="518"/>
                        <a:pt x="5647" y="341"/>
                        <a:pt x="5366" y="252"/>
                      </a:cubicBezTo>
                      <a:cubicBezTo>
                        <a:pt x="5233" y="193"/>
                        <a:pt x="5086" y="179"/>
                        <a:pt x="4938" y="104"/>
                      </a:cubicBezTo>
                      <a:cubicBezTo>
                        <a:pt x="4758" y="27"/>
                        <a:pt x="4560" y="0"/>
                        <a:pt x="4355"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4"/>
                <p:cNvSpPr/>
                <p:nvPr/>
              </p:nvSpPr>
              <p:spPr>
                <a:xfrm>
                  <a:off x="11103249" y="4077349"/>
                  <a:ext cx="201619" cy="46617"/>
                </a:xfrm>
                <a:custGeom>
                  <a:avLst/>
                  <a:gdLst/>
                  <a:ahLst/>
                  <a:cxnLst/>
                  <a:rect l="l" t="t" r="r" b="b"/>
                  <a:pathLst>
                    <a:path w="1730" h="400" extrusionOk="0">
                      <a:moveTo>
                        <a:pt x="1611" y="1"/>
                      </a:moveTo>
                      <a:lnTo>
                        <a:pt x="89" y="192"/>
                      </a:lnTo>
                      <a:cubicBezTo>
                        <a:pt x="44" y="208"/>
                        <a:pt x="0" y="251"/>
                        <a:pt x="15" y="311"/>
                      </a:cubicBezTo>
                      <a:cubicBezTo>
                        <a:pt x="15" y="356"/>
                        <a:pt x="44" y="385"/>
                        <a:pt x="89" y="399"/>
                      </a:cubicBezTo>
                      <a:lnTo>
                        <a:pt x="119" y="399"/>
                      </a:lnTo>
                      <a:lnTo>
                        <a:pt x="1640" y="208"/>
                      </a:lnTo>
                      <a:cubicBezTo>
                        <a:pt x="1700" y="192"/>
                        <a:pt x="1729" y="149"/>
                        <a:pt x="1729" y="89"/>
                      </a:cubicBezTo>
                      <a:cubicBezTo>
                        <a:pt x="1715" y="45"/>
                        <a:pt x="1670" y="1"/>
                        <a:pt x="1611"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4"/>
                <p:cNvSpPr/>
                <p:nvPr/>
              </p:nvSpPr>
              <p:spPr>
                <a:xfrm>
                  <a:off x="11134249" y="3751261"/>
                  <a:ext cx="72489" cy="271078"/>
                </a:xfrm>
                <a:custGeom>
                  <a:avLst/>
                  <a:gdLst/>
                  <a:ahLst/>
                  <a:cxnLst/>
                  <a:rect l="l" t="t" r="r" b="b"/>
                  <a:pathLst>
                    <a:path w="622" h="2326" extrusionOk="0">
                      <a:moveTo>
                        <a:pt x="296" y="1"/>
                      </a:moveTo>
                      <a:cubicBezTo>
                        <a:pt x="251" y="1"/>
                        <a:pt x="216" y="27"/>
                        <a:pt x="192" y="64"/>
                      </a:cubicBezTo>
                      <a:cubicBezTo>
                        <a:pt x="192" y="93"/>
                        <a:pt x="0" y="641"/>
                        <a:pt x="428" y="2251"/>
                      </a:cubicBezTo>
                      <a:cubicBezTo>
                        <a:pt x="428" y="2281"/>
                        <a:pt x="458" y="2310"/>
                        <a:pt x="503" y="2326"/>
                      </a:cubicBezTo>
                      <a:lnTo>
                        <a:pt x="547" y="2326"/>
                      </a:lnTo>
                      <a:cubicBezTo>
                        <a:pt x="592" y="2310"/>
                        <a:pt x="621" y="2251"/>
                        <a:pt x="621" y="2192"/>
                      </a:cubicBezTo>
                      <a:cubicBezTo>
                        <a:pt x="207" y="655"/>
                        <a:pt x="385" y="138"/>
                        <a:pt x="385" y="138"/>
                      </a:cubicBezTo>
                      <a:cubicBezTo>
                        <a:pt x="399" y="93"/>
                        <a:pt x="369" y="34"/>
                        <a:pt x="326" y="5"/>
                      </a:cubicBezTo>
                      <a:cubicBezTo>
                        <a:pt x="315" y="2"/>
                        <a:pt x="306" y="1"/>
                        <a:pt x="296"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4"/>
                <p:cNvSpPr/>
                <p:nvPr/>
              </p:nvSpPr>
              <p:spPr>
                <a:xfrm>
                  <a:off x="10889625" y="4200768"/>
                  <a:ext cx="96614" cy="142765"/>
                </a:xfrm>
                <a:custGeom>
                  <a:avLst/>
                  <a:gdLst/>
                  <a:ahLst/>
                  <a:cxnLst/>
                  <a:rect l="l" t="t" r="r" b="b"/>
                  <a:pathLst>
                    <a:path w="829" h="1225" extrusionOk="0">
                      <a:moveTo>
                        <a:pt x="95" y="0"/>
                      </a:moveTo>
                      <a:cubicBezTo>
                        <a:pt x="83" y="0"/>
                        <a:pt x="71" y="2"/>
                        <a:pt x="60" y="6"/>
                      </a:cubicBezTo>
                      <a:cubicBezTo>
                        <a:pt x="15" y="36"/>
                        <a:pt x="0" y="95"/>
                        <a:pt x="30" y="154"/>
                      </a:cubicBezTo>
                      <a:lnTo>
                        <a:pt x="621" y="1173"/>
                      </a:lnTo>
                      <a:cubicBezTo>
                        <a:pt x="635" y="1203"/>
                        <a:pt x="665" y="1218"/>
                        <a:pt x="695" y="1218"/>
                      </a:cubicBezTo>
                      <a:cubicBezTo>
                        <a:pt x="700" y="1223"/>
                        <a:pt x="706" y="1224"/>
                        <a:pt x="714" y="1224"/>
                      </a:cubicBezTo>
                      <a:cubicBezTo>
                        <a:pt x="730" y="1224"/>
                        <a:pt x="749" y="1218"/>
                        <a:pt x="769" y="1218"/>
                      </a:cubicBezTo>
                      <a:cubicBezTo>
                        <a:pt x="813" y="1189"/>
                        <a:pt x="828" y="1129"/>
                        <a:pt x="799" y="1070"/>
                      </a:cubicBezTo>
                      <a:lnTo>
                        <a:pt x="192" y="50"/>
                      </a:lnTo>
                      <a:cubicBezTo>
                        <a:pt x="170" y="17"/>
                        <a:pt x="131" y="0"/>
                        <a:pt x="95"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4"/>
                <p:cNvSpPr/>
                <p:nvPr/>
              </p:nvSpPr>
              <p:spPr>
                <a:xfrm>
                  <a:off x="10825759" y="4581514"/>
                  <a:ext cx="191479" cy="102324"/>
                </a:xfrm>
                <a:custGeom>
                  <a:avLst/>
                  <a:gdLst/>
                  <a:ahLst/>
                  <a:cxnLst/>
                  <a:rect l="l" t="t" r="r" b="b"/>
                  <a:pathLst>
                    <a:path w="1643" h="878" extrusionOk="0">
                      <a:moveTo>
                        <a:pt x="1527" y="0"/>
                      </a:moveTo>
                      <a:cubicBezTo>
                        <a:pt x="1516" y="0"/>
                        <a:pt x="1505" y="2"/>
                        <a:pt x="1494" y="5"/>
                      </a:cubicBezTo>
                      <a:lnTo>
                        <a:pt x="60" y="685"/>
                      </a:lnTo>
                      <a:cubicBezTo>
                        <a:pt x="16" y="715"/>
                        <a:pt x="1" y="774"/>
                        <a:pt x="16" y="819"/>
                      </a:cubicBezTo>
                      <a:cubicBezTo>
                        <a:pt x="31" y="848"/>
                        <a:pt x="60" y="862"/>
                        <a:pt x="90" y="878"/>
                      </a:cubicBezTo>
                      <a:cubicBezTo>
                        <a:pt x="105" y="878"/>
                        <a:pt x="135" y="878"/>
                        <a:pt x="149" y="862"/>
                      </a:cubicBezTo>
                      <a:lnTo>
                        <a:pt x="1568" y="182"/>
                      </a:lnTo>
                      <a:cubicBezTo>
                        <a:pt x="1627" y="168"/>
                        <a:pt x="1642" y="109"/>
                        <a:pt x="1627" y="64"/>
                      </a:cubicBezTo>
                      <a:cubicBezTo>
                        <a:pt x="1604" y="19"/>
                        <a:pt x="1564" y="0"/>
                        <a:pt x="1527"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1" name="Google Shape;1931;p24"/>
              <p:cNvGrpSpPr/>
              <p:nvPr/>
            </p:nvGrpSpPr>
            <p:grpSpPr>
              <a:xfrm rot="6322594">
                <a:off x="-319759" y="-202650"/>
                <a:ext cx="1401335" cy="1735363"/>
                <a:chOff x="10576123" y="2992100"/>
                <a:chExt cx="1589989" cy="1968986"/>
              </a:xfrm>
            </p:grpSpPr>
            <p:sp>
              <p:nvSpPr>
                <p:cNvPr id="1932" name="Google Shape;1932;p24"/>
                <p:cNvSpPr/>
                <p:nvPr/>
              </p:nvSpPr>
              <p:spPr>
                <a:xfrm>
                  <a:off x="10631248" y="3057247"/>
                  <a:ext cx="1491861" cy="1838458"/>
                </a:xfrm>
                <a:custGeom>
                  <a:avLst/>
                  <a:gdLst/>
                  <a:ahLst/>
                  <a:cxnLst/>
                  <a:rect l="l" t="t" r="r" b="b"/>
                  <a:pathLst>
                    <a:path w="12801" h="15775" extrusionOk="0">
                      <a:moveTo>
                        <a:pt x="10477" y="14220"/>
                      </a:moveTo>
                      <a:cubicBezTo>
                        <a:pt x="10478" y="14221"/>
                        <a:pt x="10479" y="14222"/>
                        <a:pt x="10480" y="14223"/>
                      </a:cubicBezTo>
                      <a:cubicBezTo>
                        <a:pt x="10479" y="14222"/>
                        <a:pt x="10478" y="14221"/>
                        <a:pt x="10477" y="14220"/>
                      </a:cubicBezTo>
                      <a:close/>
                      <a:moveTo>
                        <a:pt x="5672" y="1"/>
                      </a:moveTo>
                      <a:cubicBezTo>
                        <a:pt x="5585" y="1"/>
                        <a:pt x="5480" y="61"/>
                        <a:pt x="5410" y="122"/>
                      </a:cubicBezTo>
                      <a:cubicBezTo>
                        <a:pt x="5070" y="417"/>
                        <a:pt x="4730" y="727"/>
                        <a:pt x="4419" y="1038"/>
                      </a:cubicBezTo>
                      <a:cubicBezTo>
                        <a:pt x="4080" y="1363"/>
                        <a:pt x="3755" y="1718"/>
                        <a:pt x="3532" y="2116"/>
                      </a:cubicBezTo>
                      <a:cubicBezTo>
                        <a:pt x="3296" y="2530"/>
                        <a:pt x="3163" y="3003"/>
                        <a:pt x="3252" y="3476"/>
                      </a:cubicBezTo>
                      <a:cubicBezTo>
                        <a:pt x="3282" y="3728"/>
                        <a:pt x="3385" y="3979"/>
                        <a:pt x="3341" y="4215"/>
                      </a:cubicBezTo>
                      <a:cubicBezTo>
                        <a:pt x="3311" y="4422"/>
                        <a:pt x="3193" y="4600"/>
                        <a:pt x="3148" y="4792"/>
                      </a:cubicBezTo>
                      <a:cubicBezTo>
                        <a:pt x="3059" y="5191"/>
                        <a:pt x="3296" y="5591"/>
                        <a:pt x="3577" y="5900"/>
                      </a:cubicBezTo>
                      <a:cubicBezTo>
                        <a:pt x="3725" y="6034"/>
                        <a:pt x="4242" y="6433"/>
                        <a:pt x="4464" y="6610"/>
                      </a:cubicBezTo>
                      <a:cubicBezTo>
                        <a:pt x="4478" y="6935"/>
                        <a:pt x="4538" y="7438"/>
                        <a:pt x="4730" y="8147"/>
                      </a:cubicBezTo>
                      <a:cubicBezTo>
                        <a:pt x="4523" y="8399"/>
                        <a:pt x="4301" y="8679"/>
                        <a:pt x="4094" y="8975"/>
                      </a:cubicBezTo>
                      <a:cubicBezTo>
                        <a:pt x="4080" y="8990"/>
                        <a:pt x="4065" y="8990"/>
                        <a:pt x="4065" y="9004"/>
                      </a:cubicBezTo>
                      <a:cubicBezTo>
                        <a:pt x="3696" y="9522"/>
                        <a:pt x="3311" y="10128"/>
                        <a:pt x="2957" y="10794"/>
                      </a:cubicBezTo>
                      <a:lnTo>
                        <a:pt x="2779" y="10483"/>
                      </a:lnTo>
                      <a:cubicBezTo>
                        <a:pt x="2793" y="10409"/>
                        <a:pt x="2809" y="10321"/>
                        <a:pt x="2809" y="10157"/>
                      </a:cubicBezTo>
                      <a:cubicBezTo>
                        <a:pt x="2852" y="9582"/>
                        <a:pt x="2779" y="8975"/>
                        <a:pt x="2616" y="8413"/>
                      </a:cubicBezTo>
                      <a:cubicBezTo>
                        <a:pt x="2527" y="8118"/>
                        <a:pt x="2424" y="7822"/>
                        <a:pt x="2395" y="7526"/>
                      </a:cubicBezTo>
                      <a:cubicBezTo>
                        <a:pt x="2365" y="7187"/>
                        <a:pt x="2439" y="6817"/>
                        <a:pt x="2306" y="6507"/>
                      </a:cubicBezTo>
                      <a:cubicBezTo>
                        <a:pt x="2188" y="6226"/>
                        <a:pt x="1922" y="6019"/>
                        <a:pt x="1788" y="5753"/>
                      </a:cubicBezTo>
                      <a:cubicBezTo>
                        <a:pt x="1493" y="5132"/>
                        <a:pt x="1433" y="4319"/>
                        <a:pt x="1301" y="3654"/>
                      </a:cubicBezTo>
                      <a:cubicBezTo>
                        <a:pt x="1035" y="3772"/>
                        <a:pt x="887" y="4038"/>
                        <a:pt x="754" y="4290"/>
                      </a:cubicBezTo>
                      <a:cubicBezTo>
                        <a:pt x="592" y="4629"/>
                        <a:pt x="414" y="4954"/>
                        <a:pt x="266" y="5295"/>
                      </a:cubicBezTo>
                      <a:cubicBezTo>
                        <a:pt x="162" y="5546"/>
                        <a:pt x="59" y="5812"/>
                        <a:pt x="89" y="6078"/>
                      </a:cubicBezTo>
                      <a:cubicBezTo>
                        <a:pt x="103" y="6211"/>
                        <a:pt x="148" y="6330"/>
                        <a:pt x="162" y="6462"/>
                      </a:cubicBezTo>
                      <a:cubicBezTo>
                        <a:pt x="207" y="6965"/>
                        <a:pt x="0" y="7438"/>
                        <a:pt x="133" y="7956"/>
                      </a:cubicBezTo>
                      <a:cubicBezTo>
                        <a:pt x="178" y="8147"/>
                        <a:pt x="266" y="8325"/>
                        <a:pt x="325" y="8517"/>
                      </a:cubicBezTo>
                      <a:cubicBezTo>
                        <a:pt x="444" y="8931"/>
                        <a:pt x="399" y="9375"/>
                        <a:pt x="592" y="9759"/>
                      </a:cubicBezTo>
                      <a:cubicBezTo>
                        <a:pt x="769" y="10128"/>
                        <a:pt x="1153" y="10380"/>
                        <a:pt x="1552" y="10498"/>
                      </a:cubicBezTo>
                      <a:cubicBezTo>
                        <a:pt x="1777" y="10560"/>
                        <a:pt x="2044" y="10623"/>
                        <a:pt x="2292" y="10623"/>
                      </a:cubicBezTo>
                      <a:cubicBezTo>
                        <a:pt x="2337" y="10623"/>
                        <a:pt x="2381" y="10621"/>
                        <a:pt x="2424" y="10616"/>
                      </a:cubicBezTo>
                      <a:cubicBezTo>
                        <a:pt x="2498" y="10616"/>
                        <a:pt x="2557" y="10601"/>
                        <a:pt x="2616" y="10587"/>
                      </a:cubicBezTo>
                      <a:lnTo>
                        <a:pt x="2838" y="10985"/>
                      </a:lnTo>
                      <a:cubicBezTo>
                        <a:pt x="2852" y="10985"/>
                        <a:pt x="2852" y="11001"/>
                        <a:pt x="2852" y="11001"/>
                      </a:cubicBezTo>
                      <a:cubicBezTo>
                        <a:pt x="2188" y="12272"/>
                        <a:pt x="1597" y="13809"/>
                        <a:pt x="1183" y="15656"/>
                      </a:cubicBezTo>
                      <a:cubicBezTo>
                        <a:pt x="1167" y="15701"/>
                        <a:pt x="1197" y="15760"/>
                        <a:pt x="1256" y="15774"/>
                      </a:cubicBezTo>
                      <a:cubicBezTo>
                        <a:pt x="1315" y="15774"/>
                        <a:pt x="1360" y="15745"/>
                        <a:pt x="1374" y="15701"/>
                      </a:cubicBezTo>
                      <a:cubicBezTo>
                        <a:pt x="1508" y="15065"/>
                        <a:pt x="1670" y="14489"/>
                        <a:pt x="1847" y="13927"/>
                      </a:cubicBezTo>
                      <a:lnTo>
                        <a:pt x="2631" y="13557"/>
                      </a:lnTo>
                      <a:cubicBezTo>
                        <a:pt x="2927" y="13734"/>
                        <a:pt x="3725" y="14223"/>
                        <a:pt x="4035" y="14385"/>
                      </a:cubicBezTo>
                      <a:cubicBezTo>
                        <a:pt x="4245" y="14494"/>
                        <a:pt x="4500" y="14593"/>
                        <a:pt x="4734" y="14593"/>
                      </a:cubicBezTo>
                      <a:cubicBezTo>
                        <a:pt x="4879" y="14593"/>
                        <a:pt x="5016" y="14555"/>
                        <a:pt x="5129" y="14459"/>
                      </a:cubicBezTo>
                      <a:cubicBezTo>
                        <a:pt x="5203" y="14385"/>
                        <a:pt x="5247" y="14296"/>
                        <a:pt x="5336" y="14252"/>
                      </a:cubicBezTo>
                      <a:cubicBezTo>
                        <a:pt x="5410" y="14223"/>
                        <a:pt x="5513" y="14207"/>
                        <a:pt x="5602" y="14207"/>
                      </a:cubicBezTo>
                      <a:cubicBezTo>
                        <a:pt x="6149" y="14207"/>
                        <a:pt x="6711" y="14207"/>
                        <a:pt x="7243" y="14355"/>
                      </a:cubicBezTo>
                      <a:cubicBezTo>
                        <a:pt x="7582" y="14452"/>
                        <a:pt x="7921" y="14619"/>
                        <a:pt x="8260" y="14619"/>
                      </a:cubicBezTo>
                      <a:cubicBezTo>
                        <a:pt x="8335" y="14619"/>
                        <a:pt x="8410" y="14611"/>
                        <a:pt x="8485" y="14592"/>
                      </a:cubicBezTo>
                      <a:cubicBezTo>
                        <a:pt x="8692" y="14548"/>
                        <a:pt x="8883" y="14414"/>
                        <a:pt x="9090" y="14312"/>
                      </a:cubicBezTo>
                      <a:cubicBezTo>
                        <a:pt x="9297" y="14207"/>
                        <a:pt x="9563" y="14119"/>
                        <a:pt x="9785" y="14105"/>
                      </a:cubicBezTo>
                      <a:cubicBezTo>
                        <a:pt x="9887" y="14105"/>
                        <a:pt x="10419" y="14147"/>
                        <a:pt x="10477" y="14220"/>
                      </a:cubicBezTo>
                      <a:lnTo>
                        <a:pt x="10477" y="14220"/>
                      </a:lnTo>
                      <a:cubicBezTo>
                        <a:pt x="10212" y="13836"/>
                        <a:pt x="9932" y="13467"/>
                        <a:pt x="9622" y="13114"/>
                      </a:cubicBezTo>
                      <a:cubicBezTo>
                        <a:pt x="9474" y="12936"/>
                        <a:pt x="9312" y="12759"/>
                        <a:pt x="9090" y="12656"/>
                      </a:cubicBezTo>
                      <a:cubicBezTo>
                        <a:pt x="8765" y="12479"/>
                        <a:pt x="8366" y="12522"/>
                        <a:pt x="8026" y="12375"/>
                      </a:cubicBezTo>
                      <a:cubicBezTo>
                        <a:pt x="7701" y="12256"/>
                        <a:pt x="7464" y="12006"/>
                        <a:pt x="7198" y="11799"/>
                      </a:cubicBezTo>
                      <a:cubicBezTo>
                        <a:pt x="6937" y="11595"/>
                        <a:pt x="6708" y="11506"/>
                        <a:pt x="6447" y="11506"/>
                      </a:cubicBezTo>
                      <a:cubicBezTo>
                        <a:pt x="6310" y="11506"/>
                        <a:pt x="6165" y="11531"/>
                        <a:pt x="6001" y="11576"/>
                      </a:cubicBezTo>
                      <a:cubicBezTo>
                        <a:pt x="5733" y="11661"/>
                        <a:pt x="5478" y="11800"/>
                        <a:pt x="5198" y="11800"/>
                      </a:cubicBezTo>
                      <a:cubicBezTo>
                        <a:pt x="5185" y="11800"/>
                        <a:pt x="5172" y="11799"/>
                        <a:pt x="5158" y="11799"/>
                      </a:cubicBezTo>
                      <a:cubicBezTo>
                        <a:pt x="4922" y="11783"/>
                        <a:pt x="4715" y="11665"/>
                        <a:pt x="4478" y="11636"/>
                      </a:cubicBezTo>
                      <a:cubicBezTo>
                        <a:pt x="4450" y="11633"/>
                        <a:pt x="4423" y="11632"/>
                        <a:pt x="4395" y="11632"/>
                      </a:cubicBezTo>
                      <a:cubicBezTo>
                        <a:pt x="3969" y="11632"/>
                        <a:pt x="3573" y="11939"/>
                        <a:pt x="3296" y="12272"/>
                      </a:cubicBezTo>
                      <a:cubicBezTo>
                        <a:pt x="3148" y="12449"/>
                        <a:pt x="2764" y="13070"/>
                        <a:pt x="2602" y="13350"/>
                      </a:cubicBezTo>
                      <a:lnTo>
                        <a:pt x="1936" y="13675"/>
                      </a:lnTo>
                      <a:cubicBezTo>
                        <a:pt x="2572" y="11769"/>
                        <a:pt x="3400" y="10276"/>
                        <a:pt x="4212" y="9138"/>
                      </a:cubicBezTo>
                      <a:lnTo>
                        <a:pt x="4892" y="9049"/>
                      </a:lnTo>
                      <a:cubicBezTo>
                        <a:pt x="5099" y="9330"/>
                        <a:pt x="5572" y="9936"/>
                        <a:pt x="5824" y="10143"/>
                      </a:cubicBezTo>
                      <a:cubicBezTo>
                        <a:pt x="6051" y="10319"/>
                        <a:pt x="6320" y="10484"/>
                        <a:pt x="6604" y="10484"/>
                      </a:cubicBezTo>
                      <a:cubicBezTo>
                        <a:pt x="6654" y="10484"/>
                        <a:pt x="6704" y="10479"/>
                        <a:pt x="6755" y="10468"/>
                      </a:cubicBezTo>
                      <a:cubicBezTo>
                        <a:pt x="7095" y="10394"/>
                        <a:pt x="7332" y="10098"/>
                        <a:pt x="7671" y="10055"/>
                      </a:cubicBezTo>
                      <a:cubicBezTo>
                        <a:pt x="7702" y="10050"/>
                        <a:pt x="7733" y="10048"/>
                        <a:pt x="7764" y="10048"/>
                      </a:cubicBezTo>
                      <a:cubicBezTo>
                        <a:pt x="8137" y="10048"/>
                        <a:pt x="8456" y="10361"/>
                        <a:pt x="8824" y="10498"/>
                      </a:cubicBezTo>
                      <a:cubicBezTo>
                        <a:pt x="8979" y="10556"/>
                        <a:pt x="9138" y="10577"/>
                        <a:pt x="9301" y="10577"/>
                      </a:cubicBezTo>
                      <a:cubicBezTo>
                        <a:pt x="9761" y="10577"/>
                        <a:pt x="10247" y="10405"/>
                        <a:pt x="10716" y="10394"/>
                      </a:cubicBezTo>
                      <a:cubicBezTo>
                        <a:pt x="10918" y="10394"/>
                        <a:pt x="11110" y="10427"/>
                        <a:pt x="11309" y="10427"/>
                      </a:cubicBezTo>
                      <a:cubicBezTo>
                        <a:pt x="11343" y="10427"/>
                        <a:pt x="11377" y="10426"/>
                        <a:pt x="11411" y="10423"/>
                      </a:cubicBezTo>
                      <a:cubicBezTo>
                        <a:pt x="11648" y="10394"/>
                        <a:pt x="11884" y="10321"/>
                        <a:pt x="12032" y="10128"/>
                      </a:cubicBezTo>
                      <a:cubicBezTo>
                        <a:pt x="11692" y="9641"/>
                        <a:pt x="11352" y="9152"/>
                        <a:pt x="11012" y="8650"/>
                      </a:cubicBezTo>
                      <a:cubicBezTo>
                        <a:pt x="10792" y="8348"/>
                        <a:pt x="10510" y="8008"/>
                        <a:pt x="10139" y="8008"/>
                      </a:cubicBezTo>
                      <a:cubicBezTo>
                        <a:pt x="10110" y="8008"/>
                        <a:pt x="10081" y="8010"/>
                        <a:pt x="10051" y="8015"/>
                      </a:cubicBezTo>
                      <a:cubicBezTo>
                        <a:pt x="9845" y="8044"/>
                        <a:pt x="9667" y="8192"/>
                        <a:pt x="9474" y="8236"/>
                      </a:cubicBezTo>
                      <a:cubicBezTo>
                        <a:pt x="9413" y="8251"/>
                        <a:pt x="9353" y="8258"/>
                        <a:pt x="9293" y="8258"/>
                      </a:cubicBezTo>
                      <a:cubicBezTo>
                        <a:pt x="8842" y="8258"/>
                        <a:pt x="8453" y="7853"/>
                        <a:pt x="7982" y="7749"/>
                      </a:cubicBezTo>
                      <a:cubicBezTo>
                        <a:pt x="7889" y="7726"/>
                        <a:pt x="7795" y="7716"/>
                        <a:pt x="7699" y="7716"/>
                      </a:cubicBezTo>
                      <a:cubicBezTo>
                        <a:pt x="7356" y="7716"/>
                        <a:pt x="7005" y="7846"/>
                        <a:pt x="6681" y="7985"/>
                      </a:cubicBezTo>
                      <a:cubicBezTo>
                        <a:pt x="6327" y="8133"/>
                        <a:pt x="5306" y="8665"/>
                        <a:pt x="4937" y="8857"/>
                      </a:cubicBezTo>
                      <a:lnTo>
                        <a:pt x="4376" y="8916"/>
                      </a:lnTo>
                      <a:cubicBezTo>
                        <a:pt x="4760" y="8413"/>
                        <a:pt x="5129" y="7970"/>
                        <a:pt x="5469" y="7615"/>
                      </a:cubicBezTo>
                      <a:cubicBezTo>
                        <a:pt x="5913" y="7142"/>
                        <a:pt x="6341" y="6758"/>
                        <a:pt x="6725" y="6448"/>
                      </a:cubicBezTo>
                      <a:cubicBezTo>
                        <a:pt x="6745" y="6453"/>
                        <a:pt x="6770" y="6454"/>
                        <a:pt x="6799" y="6454"/>
                      </a:cubicBezTo>
                      <a:cubicBezTo>
                        <a:pt x="6857" y="6454"/>
                        <a:pt x="6932" y="6448"/>
                        <a:pt x="7021" y="6448"/>
                      </a:cubicBezTo>
                      <a:cubicBezTo>
                        <a:pt x="7598" y="6389"/>
                        <a:pt x="8189" y="6226"/>
                        <a:pt x="8721" y="5989"/>
                      </a:cubicBezTo>
                      <a:cubicBezTo>
                        <a:pt x="9001" y="5871"/>
                        <a:pt x="9268" y="5723"/>
                        <a:pt x="9563" y="5650"/>
                      </a:cubicBezTo>
                      <a:cubicBezTo>
                        <a:pt x="9904" y="5561"/>
                        <a:pt x="10273" y="5591"/>
                        <a:pt x="10554" y="5413"/>
                      </a:cubicBezTo>
                      <a:cubicBezTo>
                        <a:pt x="10820" y="5250"/>
                        <a:pt x="10982" y="4954"/>
                        <a:pt x="11234" y="4777"/>
                      </a:cubicBezTo>
                      <a:cubicBezTo>
                        <a:pt x="11470" y="4629"/>
                        <a:pt x="11751" y="4586"/>
                        <a:pt x="12017" y="4481"/>
                      </a:cubicBezTo>
                      <a:cubicBezTo>
                        <a:pt x="12150" y="4438"/>
                        <a:pt x="12801" y="4038"/>
                        <a:pt x="12564" y="3846"/>
                      </a:cubicBezTo>
                      <a:cubicBezTo>
                        <a:pt x="12328" y="3683"/>
                        <a:pt x="12091" y="3506"/>
                        <a:pt x="11810" y="3417"/>
                      </a:cubicBezTo>
                      <a:cubicBezTo>
                        <a:pt x="11677" y="3358"/>
                        <a:pt x="11530" y="3344"/>
                        <a:pt x="11382" y="3269"/>
                      </a:cubicBezTo>
                      <a:cubicBezTo>
                        <a:pt x="11202" y="3192"/>
                        <a:pt x="11004" y="3165"/>
                        <a:pt x="10799" y="3165"/>
                      </a:cubicBezTo>
                      <a:cubicBezTo>
                        <a:pt x="10416" y="3165"/>
                        <a:pt x="10009" y="3260"/>
                        <a:pt x="9652" y="3299"/>
                      </a:cubicBezTo>
                      <a:cubicBezTo>
                        <a:pt x="9356" y="3329"/>
                        <a:pt x="9076" y="3358"/>
                        <a:pt x="8810" y="3462"/>
                      </a:cubicBezTo>
                      <a:cubicBezTo>
                        <a:pt x="8617" y="3551"/>
                        <a:pt x="8455" y="3654"/>
                        <a:pt x="8278" y="3742"/>
                      </a:cubicBezTo>
                      <a:cubicBezTo>
                        <a:pt x="7893" y="3920"/>
                        <a:pt x="7435" y="3935"/>
                        <a:pt x="7095" y="4172"/>
                      </a:cubicBezTo>
                      <a:cubicBezTo>
                        <a:pt x="6741" y="4408"/>
                        <a:pt x="6548" y="4822"/>
                        <a:pt x="6504" y="5236"/>
                      </a:cubicBezTo>
                      <a:cubicBezTo>
                        <a:pt x="6459" y="5516"/>
                        <a:pt x="6445" y="5841"/>
                        <a:pt x="6504" y="6123"/>
                      </a:cubicBezTo>
                      <a:cubicBezTo>
                        <a:pt x="6534" y="6211"/>
                        <a:pt x="6548" y="6271"/>
                        <a:pt x="6563" y="6314"/>
                      </a:cubicBezTo>
                      <a:cubicBezTo>
                        <a:pt x="6193" y="6625"/>
                        <a:pt x="5779" y="7010"/>
                        <a:pt x="5336" y="7467"/>
                      </a:cubicBezTo>
                      <a:cubicBezTo>
                        <a:pt x="5188" y="7615"/>
                        <a:pt x="5040" y="7792"/>
                        <a:pt x="4878" y="7970"/>
                      </a:cubicBezTo>
                      <a:cubicBezTo>
                        <a:pt x="4715" y="7319"/>
                        <a:pt x="4671" y="6862"/>
                        <a:pt x="4656" y="6566"/>
                      </a:cubicBezTo>
                      <a:cubicBezTo>
                        <a:pt x="4863" y="6314"/>
                        <a:pt x="5336" y="5709"/>
                        <a:pt x="5499" y="5457"/>
                      </a:cubicBezTo>
                      <a:cubicBezTo>
                        <a:pt x="5676" y="5161"/>
                        <a:pt x="5854" y="4792"/>
                        <a:pt x="5661" y="4511"/>
                      </a:cubicBezTo>
                      <a:cubicBezTo>
                        <a:pt x="5617" y="4438"/>
                        <a:pt x="5543" y="4379"/>
                        <a:pt x="5513" y="4304"/>
                      </a:cubicBezTo>
                      <a:cubicBezTo>
                        <a:pt x="5484" y="4231"/>
                        <a:pt x="5484" y="4156"/>
                        <a:pt x="5499" y="4083"/>
                      </a:cubicBezTo>
                      <a:cubicBezTo>
                        <a:pt x="5543" y="3595"/>
                        <a:pt x="5602" y="3107"/>
                        <a:pt x="5779" y="2649"/>
                      </a:cubicBezTo>
                      <a:cubicBezTo>
                        <a:pt x="5927" y="2309"/>
                        <a:pt x="6149" y="1969"/>
                        <a:pt x="6104" y="1600"/>
                      </a:cubicBezTo>
                      <a:cubicBezTo>
                        <a:pt x="6075" y="1407"/>
                        <a:pt x="5986" y="1230"/>
                        <a:pt x="5913" y="1052"/>
                      </a:cubicBezTo>
                      <a:cubicBezTo>
                        <a:pt x="5824" y="816"/>
                        <a:pt x="5795" y="550"/>
                        <a:pt x="5824" y="299"/>
                      </a:cubicBezTo>
                      <a:cubicBezTo>
                        <a:pt x="5838" y="210"/>
                        <a:pt x="5838" y="122"/>
                        <a:pt x="5779" y="47"/>
                      </a:cubicBezTo>
                      <a:cubicBezTo>
                        <a:pt x="5751" y="14"/>
                        <a:pt x="5713" y="1"/>
                        <a:pt x="5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4"/>
                <p:cNvSpPr/>
                <p:nvPr/>
              </p:nvSpPr>
              <p:spPr>
                <a:xfrm>
                  <a:off x="10576123" y="2992100"/>
                  <a:ext cx="1589989" cy="1968986"/>
                </a:xfrm>
                <a:custGeom>
                  <a:avLst/>
                  <a:gdLst/>
                  <a:ahLst/>
                  <a:cxnLst/>
                  <a:rect l="l" t="t" r="r" b="b"/>
                  <a:pathLst>
                    <a:path w="13643" h="16895" extrusionOk="0">
                      <a:moveTo>
                        <a:pt x="11264" y="4287"/>
                      </a:moveTo>
                      <a:cubicBezTo>
                        <a:pt x="11352" y="4287"/>
                        <a:pt x="11411" y="4287"/>
                        <a:pt x="11470" y="4301"/>
                      </a:cubicBezTo>
                      <a:cubicBezTo>
                        <a:pt x="11544" y="4317"/>
                        <a:pt x="11589" y="4331"/>
                        <a:pt x="11632" y="4346"/>
                      </a:cubicBezTo>
                      <a:cubicBezTo>
                        <a:pt x="11751" y="4390"/>
                        <a:pt x="11839" y="4420"/>
                        <a:pt x="11928" y="4449"/>
                      </a:cubicBezTo>
                      <a:cubicBezTo>
                        <a:pt x="12003" y="4465"/>
                        <a:pt x="12062" y="4479"/>
                        <a:pt x="12105" y="4494"/>
                      </a:cubicBezTo>
                      <a:cubicBezTo>
                        <a:pt x="12146" y="4508"/>
                        <a:pt x="12187" y="4524"/>
                        <a:pt x="12228" y="4546"/>
                      </a:cubicBezTo>
                      <a:lnTo>
                        <a:pt x="12228" y="4546"/>
                      </a:lnTo>
                      <a:cubicBezTo>
                        <a:pt x="12198" y="4555"/>
                        <a:pt x="12167" y="4567"/>
                        <a:pt x="12135" y="4583"/>
                      </a:cubicBezTo>
                      <a:cubicBezTo>
                        <a:pt x="12032" y="4597"/>
                        <a:pt x="11914" y="4642"/>
                        <a:pt x="11796" y="4686"/>
                      </a:cubicBezTo>
                      <a:cubicBezTo>
                        <a:pt x="11737" y="4701"/>
                        <a:pt x="11662" y="4731"/>
                        <a:pt x="11603" y="4760"/>
                      </a:cubicBezTo>
                      <a:cubicBezTo>
                        <a:pt x="11530" y="4790"/>
                        <a:pt x="11455" y="4834"/>
                        <a:pt x="11396" y="4878"/>
                      </a:cubicBezTo>
                      <a:cubicBezTo>
                        <a:pt x="11293" y="4952"/>
                        <a:pt x="11204" y="5026"/>
                        <a:pt x="11130" y="5100"/>
                      </a:cubicBezTo>
                      <a:cubicBezTo>
                        <a:pt x="11086" y="5145"/>
                        <a:pt x="11041" y="5204"/>
                        <a:pt x="10997" y="5247"/>
                      </a:cubicBezTo>
                      <a:cubicBezTo>
                        <a:pt x="10938" y="5307"/>
                        <a:pt x="10879" y="5366"/>
                        <a:pt x="10850" y="5411"/>
                      </a:cubicBezTo>
                      <a:cubicBezTo>
                        <a:pt x="10820" y="5425"/>
                        <a:pt x="10805" y="5440"/>
                        <a:pt x="10791" y="5454"/>
                      </a:cubicBezTo>
                      <a:cubicBezTo>
                        <a:pt x="10775" y="5470"/>
                        <a:pt x="10761" y="5484"/>
                        <a:pt x="10746" y="5484"/>
                      </a:cubicBezTo>
                      <a:cubicBezTo>
                        <a:pt x="10716" y="5499"/>
                        <a:pt x="10686" y="5513"/>
                        <a:pt x="10643" y="5529"/>
                      </a:cubicBezTo>
                      <a:cubicBezTo>
                        <a:pt x="10598" y="5543"/>
                        <a:pt x="10554" y="5558"/>
                        <a:pt x="10509" y="5558"/>
                      </a:cubicBezTo>
                      <a:cubicBezTo>
                        <a:pt x="10436" y="5573"/>
                        <a:pt x="10347" y="5588"/>
                        <a:pt x="10243" y="5602"/>
                      </a:cubicBezTo>
                      <a:cubicBezTo>
                        <a:pt x="10140" y="5618"/>
                        <a:pt x="10036" y="5632"/>
                        <a:pt x="9904" y="5661"/>
                      </a:cubicBezTo>
                      <a:cubicBezTo>
                        <a:pt x="9711" y="5706"/>
                        <a:pt x="9534" y="5780"/>
                        <a:pt x="9386" y="5854"/>
                      </a:cubicBezTo>
                      <a:cubicBezTo>
                        <a:pt x="9224" y="5913"/>
                        <a:pt x="9090" y="5986"/>
                        <a:pt x="8972" y="6046"/>
                      </a:cubicBezTo>
                      <a:cubicBezTo>
                        <a:pt x="8508" y="6242"/>
                        <a:pt x="8004" y="6386"/>
                        <a:pt x="7510" y="6438"/>
                      </a:cubicBezTo>
                      <a:lnTo>
                        <a:pt x="7510" y="6438"/>
                      </a:lnTo>
                      <a:cubicBezTo>
                        <a:pt x="7510" y="6430"/>
                        <a:pt x="7509" y="6423"/>
                        <a:pt x="7509" y="6416"/>
                      </a:cubicBezTo>
                      <a:cubicBezTo>
                        <a:pt x="7494" y="6357"/>
                        <a:pt x="7494" y="6297"/>
                        <a:pt x="7494" y="6238"/>
                      </a:cubicBezTo>
                      <a:cubicBezTo>
                        <a:pt x="7494" y="6120"/>
                        <a:pt x="7509" y="5986"/>
                        <a:pt x="7523" y="5868"/>
                      </a:cubicBezTo>
                      <a:cubicBezTo>
                        <a:pt x="7539" y="5795"/>
                        <a:pt x="7553" y="5720"/>
                        <a:pt x="7568" y="5661"/>
                      </a:cubicBezTo>
                      <a:cubicBezTo>
                        <a:pt x="7612" y="5558"/>
                        <a:pt x="7657" y="5454"/>
                        <a:pt x="7701" y="5381"/>
                      </a:cubicBezTo>
                      <a:cubicBezTo>
                        <a:pt x="7730" y="5336"/>
                        <a:pt x="7760" y="5307"/>
                        <a:pt x="7789" y="5277"/>
                      </a:cubicBezTo>
                      <a:cubicBezTo>
                        <a:pt x="7819" y="5247"/>
                        <a:pt x="7849" y="5218"/>
                        <a:pt x="7878" y="5204"/>
                      </a:cubicBezTo>
                      <a:cubicBezTo>
                        <a:pt x="7923" y="5174"/>
                        <a:pt x="7982" y="5145"/>
                        <a:pt x="8041" y="5115"/>
                      </a:cubicBezTo>
                      <a:cubicBezTo>
                        <a:pt x="8100" y="5100"/>
                        <a:pt x="8160" y="5070"/>
                        <a:pt x="8219" y="5056"/>
                      </a:cubicBezTo>
                      <a:cubicBezTo>
                        <a:pt x="8322" y="5026"/>
                        <a:pt x="8440" y="4997"/>
                        <a:pt x="8573" y="4952"/>
                      </a:cubicBezTo>
                      <a:cubicBezTo>
                        <a:pt x="8692" y="4922"/>
                        <a:pt x="8839" y="4878"/>
                        <a:pt x="8987" y="4804"/>
                      </a:cubicBezTo>
                      <a:cubicBezTo>
                        <a:pt x="9106" y="4760"/>
                        <a:pt x="9208" y="4701"/>
                        <a:pt x="9297" y="4642"/>
                      </a:cubicBezTo>
                      <a:cubicBezTo>
                        <a:pt x="9372" y="4597"/>
                        <a:pt x="9445" y="4567"/>
                        <a:pt x="9504" y="4538"/>
                      </a:cubicBezTo>
                      <a:cubicBezTo>
                        <a:pt x="9579" y="4508"/>
                        <a:pt x="9667" y="4479"/>
                        <a:pt x="9785" y="4465"/>
                      </a:cubicBezTo>
                      <a:cubicBezTo>
                        <a:pt x="9904" y="4435"/>
                        <a:pt x="10036" y="4420"/>
                        <a:pt x="10170" y="4405"/>
                      </a:cubicBezTo>
                      <a:cubicBezTo>
                        <a:pt x="10273" y="4405"/>
                        <a:pt x="10377" y="4390"/>
                        <a:pt x="10480" y="4376"/>
                      </a:cubicBezTo>
                      <a:cubicBezTo>
                        <a:pt x="10627" y="4346"/>
                        <a:pt x="10761" y="4331"/>
                        <a:pt x="10893" y="4317"/>
                      </a:cubicBezTo>
                      <a:cubicBezTo>
                        <a:pt x="11027" y="4301"/>
                        <a:pt x="11159" y="4287"/>
                        <a:pt x="11264" y="4287"/>
                      </a:cubicBezTo>
                      <a:close/>
                      <a:moveTo>
                        <a:pt x="5786" y="1510"/>
                      </a:moveTo>
                      <a:cubicBezTo>
                        <a:pt x="5807" y="1609"/>
                        <a:pt x="5834" y="1708"/>
                        <a:pt x="5868" y="1804"/>
                      </a:cubicBezTo>
                      <a:cubicBezTo>
                        <a:pt x="5883" y="1863"/>
                        <a:pt x="5913" y="1907"/>
                        <a:pt x="5927" y="1966"/>
                      </a:cubicBezTo>
                      <a:cubicBezTo>
                        <a:pt x="5957" y="2025"/>
                        <a:pt x="5986" y="2084"/>
                        <a:pt x="6001" y="2143"/>
                      </a:cubicBezTo>
                      <a:cubicBezTo>
                        <a:pt x="6016" y="2188"/>
                        <a:pt x="6016" y="2218"/>
                        <a:pt x="6031" y="2232"/>
                      </a:cubicBezTo>
                      <a:lnTo>
                        <a:pt x="6031" y="2262"/>
                      </a:lnTo>
                      <a:cubicBezTo>
                        <a:pt x="6031" y="2291"/>
                        <a:pt x="6016" y="2321"/>
                        <a:pt x="6016" y="2366"/>
                      </a:cubicBezTo>
                      <a:cubicBezTo>
                        <a:pt x="6001" y="2439"/>
                        <a:pt x="5957" y="2528"/>
                        <a:pt x="5913" y="2632"/>
                      </a:cubicBezTo>
                      <a:cubicBezTo>
                        <a:pt x="5868" y="2735"/>
                        <a:pt x="5795" y="2853"/>
                        <a:pt x="5735" y="3001"/>
                      </a:cubicBezTo>
                      <a:cubicBezTo>
                        <a:pt x="5631" y="3267"/>
                        <a:pt x="5558" y="3548"/>
                        <a:pt x="5513" y="3814"/>
                      </a:cubicBezTo>
                      <a:cubicBezTo>
                        <a:pt x="5469" y="4080"/>
                        <a:pt x="5440" y="4331"/>
                        <a:pt x="5410" y="4583"/>
                      </a:cubicBezTo>
                      <a:lnTo>
                        <a:pt x="5410" y="4745"/>
                      </a:lnTo>
                      <a:lnTo>
                        <a:pt x="5410" y="4893"/>
                      </a:lnTo>
                      <a:cubicBezTo>
                        <a:pt x="5424" y="4938"/>
                        <a:pt x="5440" y="5011"/>
                        <a:pt x="5469" y="5070"/>
                      </a:cubicBezTo>
                      <a:cubicBezTo>
                        <a:pt x="5484" y="5129"/>
                        <a:pt x="5513" y="5188"/>
                        <a:pt x="5543" y="5233"/>
                      </a:cubicBezTo>
                      <a:cubicBezTo>
                        <a:pt x="5572" y="5263"/>
                        <a:pt x="5588" y="5292"/>
                        <a:pt x="5602" y="5307"/>
                      </a:cubicBezTo>
                      <a:cubicBezTo>
                        <a:pt x="5631" y="5336"/>
                        <a:pt x="5661" y="5366"/>
                        <a:pt x="5661" y="5381"/>
                      </a:cubicBezTo>
                      <a:lnTo>
                        <a:pt x="5661" y="5395"/>
                      </a:lnTo>
                      <a:cubicBezTo>
                        <a:pt x="5647" y="5425"/>
                        <a:pt x="5631" y="5470"/>
                        <a:pt x="5602" y="5529"/>
                      </a:cubicBezTo>
                      <a:cubicBezTo>
                        <a:pt x="5572" y="5588"/>
                        <a:pt x="5543" y="5647"/>
                        <a:pt x="5499" y="5706"/>
                      </a:cubicBezTo>
                      <a:cubicBezTo>
                        <a:pt x="5484" y="5736"/>
                        <a:pt x="5469" y="5765"/>
                        <a:pt x="5440" y="5795"/>
                      </a:cubicBezTo>
                      <a:cubicBezTo>
                        <a:pt x="5395" y="5868"/>
                        <a:pt x="5336" y="5943"/>
                        <a:pt x="5262" y="6031"/>
                      </a:cubicBezTo>
                      <a:cubicBezTo>
                        <a:pt x="5174" y="6164"/>
                        <a:pt x="5055" y="6312"/>
                        <a:pt x="4951" y="6445"/>
                      </a:cubicBezTo>
                      <a:cubicBezTo>
                        <a:pt x="4947" y="6450"/>
                        <a:pt x="4944" y="6455"/>
                        <a:pt x="4940" y="6460"/>
                      </a:cubicBezTo>
                      <a:lnTo>
                        <a:pt x="4940" y="6460"/>
                      </a:lnTo>
                      <a:cubicBezTo>
                        <a:pt x="4895" y="6426"/>
                        <a:pt x="4849" y="6391"/>
                        <a:pt x="4804" y="6357"/>
                      </a:cubicBezTo>
                      <a:cubicBezTo>
                        <a:pt x="4730" y="6297"/>
                        <a:pt x="4642" y="6223"/>
                        <a:pt x="4582" y="6179"/>
                      </a:cubicBezTo>
                      <a:cubicBezTo>
                        <a:pt x="4553" y="6150"/>
                        <a:pt x="4523" y="6120"/>
                        <a:pt x="4494" y="6105"/>
                      </a:cubicBezTo>
                      <a:cubicBezTo>
                        <a:pt x="4494" y="6091"/>
                        <a:pt x="4478" y="6091"/>
                        <a:pt x="4478" y="6075"/>
                      </a:cubicBezTo>
                      <a:cubicBezTo>
                        <a:pt x="4464" y="6075"/>
                        <a:pt x="4464" y="6061"/>
                        <a:pt x="4464" y="6061"/>
                      </a:cubicBezTo>
                      <a:cubicBezTo>
                        <a:pt x="4419" y="6016"/>
                        <a:pt x="4376" y="5972"/>
                        <a:pt x="4331" y="5913"/>
                      </a:cubicBezTo>
                      <a:cubicBezTo>
                        <a:pt x="4271" y="5839"/>
                        <a:pt x="4228" y="5765"/>
                        <a:pt x="4198" y="5691"/>
                      </a:cubicBezTo>
                      <a:cubicBezTo>
                        <a:pt x="4183" y="5661"/>
                        <a:pt x="4183" y="5632"/>
                        <a:pt x="4169" y="5602"/>
                      </a:cubicBezTo>
                      <a:lnTo>
                        <a:pt x="4169" y="5529"/>
                      </a:lnTo>
                      <a:lnTo>
                        <a:pt x="4169" y="5470"/>
                      </a:lnTo>
                      <a:cubicBezTo>
                        <a:pt x="4169" y="5470"/>
                        <a:pt x="4183" y="5440"/>
                        <a:pt x="4183" y="5411"/>
                      </a:cubicBezTo>
                      <a:lnTo>
                        <a:pt x="4228" y="5322"/>
                      </a:lnTo>
                      <a:cubicBezTo>
                        <a:pt x="4242" y="5277"/>
                        <a:pt x="4271" y="5218"/>
                        <a:pt x="4301" y="5145"/>
                      </a:cubicBezTo>
                      <a:cubicBezTo>
                        <a:pt x="4331" y="5070"/>
                        <a:pt x="4360" y="4981"/>
                        <a:pt x="4376" y="4878"/>
                      </a:cubicBezTo>
                      <a:cubicBezTo>
                        <a:pt x="4390" y="4804"/>
                        <a:pt x="4390" y="4731"/>
                        <a:pt x="4390" y="4656"/>
                      </a:cubicBezTo>
                      <a:cubicBezTo>
                        <a:pt x="4390" y="4567"/>
                        <a:pt x="4376" y="4494"/>
                        <a:pt x="4376" y="4420"/>
                      </a:cubicBezTo>
                      <a:cubicBezTo>
                        <a:pt x="4360" y="4317"/>
                        <a:pt x="4331" y="4213"/>
                        <a:pt x="4316" y="4139"/>
                      </a:cubicBezTo>
                      <a:cubicBezTo>
                        <a:pt x="4287" y="4051"/>
                        <a:pt x="4271" y="3992"/>
                        <a:pt x="4271" y="3932"/>
                      </a:cubicBezTo>
                      <a:cubicBezTo>
                        <a:pt x="4257" y="3888"/>
                        <a:pt x="4257" y="3814"/>
                        <a:pt x="4257" y="3755"/>
                      </a:cubicBezTo>
                      <a:cubicBezTo>
                        <a:pt x="4257" y="3637"/>
                        <a:pt x="4271" y="3503"/>
                        <a:pt x="4316" y="3355"/>
                      </a:cubicBezTo>
                      <a:cubicBezTo>
                        <a:pt x="4360" y="3223"/>
                        <a:pt x="4419" y="3089"/>
                        <a:pt x="4494" y="2957"/>
                      </a:cubicBezTo>
                      <a:cubicBezTo>
                        <a:pt x="4582" y="2794"/>
                        <a:pt x="4701" y="2632"/>
                        <a:pt x="4833" y="2469"/>
                      </a:cubicBezTo>
                      <a:cubicBezTo>
                        <a:pt x="4967" y="2307"/>
                        <a:pt x="5129" y="2159"/>
                        <a:pt x="5277" y="1996"/>
                      </a:cubicBezTo>
                      <a:cubicBezTo>
                        <a:pt x="5443" y="1830"/>
                        <a:pt x="5613" y="1668"/>
                        <a:pt x="5786" y="1510"/>
                      </a:cubicBezTo>
                      <a:close/>
                      <a:moveTo>
                        <a:pt x="6386" y="6400"/>
                      </a:moveTo>
                      <a:lnTo>
                        <a:pt x="6386" y="6519"/>
                      </a:lnTo>
                      <a:cubicBezTo>
                        <a:pt x="6394" y="6569"/>
                        <a:pt x="6402" y="6624"/>
                        <a:pt x="6411" y="6678"/>
                      </a:cubicBezTo>
                      <a:lnTo>
                        <a:pt x="6411" y="6678"/>
                      </a:lnTo>
                      <a:cubicBezTo>
                        <a:pt x="6186" y="6875"/>
                        <a:pt x="5947" y="7094"/>
                        <a:pt x="5700" y="7335"/>
                      </a:cubicBezTo>
                      <a:lnTo>
                        <a:pt x="5700" y="7335"/>
                      </a:lnTo>
                      <a:cubicBezTo>
                        <a:pt x="5700" y="7328"/>
                        <a:pt x="5699" y="7321"/>
                        <a:pt x="5699" y="7313"/>
                      </a:cubicBezTo>
                      <a:lnTo>
                        <a:pt x="5699" y="7313"/>
                      </a:lnTo>
                      <a:cubicBezTo>
                        <a:pt x="5789" y="7193"/>
                        <a:pt x="5895" y="7048"/>
                        <a:pt x="6001" y="6903"/>
                      </a:cubicBezTo>
                      <a:cubicBezTo>
                        <a:pt x="6090" y="6800"/>
                        <a:pt x="6179" y="6682"/>
                        <a:pt x="6252" y="6593"/>
                      </a:cubicBezTo>
                      <a:cubicBezTo>
                        <a:pt x="6282" y="6534"/>
                        <a:pt x="6327" y="6489"/>
                        <a:pt x="6356" y="6445"/>
                      </a:cubicBezTo>
                      <a:cubicBezTo>
                        <a:pt x="6366" y="6430"/>
                        <a:pt x="6376" y="6415"/>
                        <a:pt x="6386" y="6400"/>
                      </a:cubicBezTo>
                      <a:close/>
                      <a:moveTo>
                        <a:pt x="8189" y="8824"/>
                      </a:moveTo>
                      <a:cubicBezTo>
                        <a:pt x="8248" y="8824"/>
                        <a:pt x="8292" y="8840"/>
                        <a:pt x="8337" y="8840"/>
                      </a:cubicBezTo>
                      <a:cubicBezTo>
                        <a:pt x="8366" y="8854"/>
                        <a:pt x="8396" y="8869"/>
                        <a:pt x="8426" y="8869"/>
                      </a:cubicBezTo>
                      <a:cubicBezTo>
                        <a:pt x="8499" y="8899"/>
                        <a:pt x="8573" y="8943"/>
                        <a:pt x="8662" y="8988"/>
                      </a:cubicBezTo>
                      <a:cubicBezTo>
                        <a:pt x="8721" y="9017"/>
                        <a:pt x="8795" y="9061"/>
                        <a:pt x="8869" y="9106"/>
                      </a:cubicBezTo>
                      <a:cubicBezTo>
                        <a:pt x="8972" y="9165"/>
                        <a:pt x="9106" y="9224"/>
                        <a:pt x="9253" y="9283"/>
                      </a:cubicBezTo>
                      <a:cubicBezTo>
                        <a:pt x="9327" y="9313"/>
                        <a:pt x="9415" y="9327"/>
                        <a:pt x="9490" y="9342"/>
                      </a:cubicBezTo>
                      <a:cubicBezTo>
                        <a:pt x="9579" y="9372"/>
                        <a:pt x="9667" y="9372"/>
                        <a:pt x="9770" y="9372"/>
                      </a:cubicBezTo>
                      <a:cubicBezTo>
                        <a:pt x="9874" y="9372"/>
                        <a:pt x="9977" y="9372"/>
                        <a:pt x="10081" y="9342"/>
                      </a:cubicBezTo>
                      <a:cubicBezTo>
                        <a:pt x="10170" y="9313"/>
                        <a:pt x="10243" y="9283"/>
                        <a:pt x="10318" y="9254"/>
                      </a:cubicBezTo>
                      <a:cubicBezTo>
                        <a:pt x="10361" y="9238"/>
                        <a:pt x="10406" y="9224"/>
                        <a:pt x="10436" y="9195"/>
                      </a:cubicBezTo>
                      <a:cubicBezTo>
                        <a:pt x="10495" y="9179"/>
                        <a:pt x="10539" y="9150"/>
                        <a:pt x="10568" y="9135"/>
                      </a:cubicBezTo>
                      <a:lnTo>
                        <a:pt x="10598" y="9135"/>
                      </a:lnTo>
                      <a:lnTo>
                        <a:pt x="10613" y="9120"/>
                      </a:lnTo>
                      <a:lnTo>
                        <a:pt x="10627" y="9120"/>
                      </a:lnTo>
                      <a:cubicBezTo>
                        <a:pt x="10627" y="9135"/>
                        <a:pt x="10627" y="9135"/>
                        <a:pt x="10643" y="9135"/>
                      </a:cubicBezTo>
                      <a:cubicBezTo>
                        <a:pt x="10657" y="9135"/>
                        <a:pt x="10686" y="9150"/>
                        <a:pt x="10702" y="9179"/>
                      </a:cubicBezTo>
                      <a:cubicBezTo>
                        <a:pt x="10746" y="9209"/>
                        <a:pt x="10805" y="9254"/>
                        <a:pt x="10864" y="9313"/>
                      </a:cubicBezTo>
                      <a:cubicBezTo>
                        <a:pt x="10909" y="9386"/>
                        <a:pt x="10968" y="9461"/>
                        <a:pt x="11027" y="9534"/>
                      </a:cubicBezTo>
                      <a:cubicBezTo>
                        <a:pt x="11230" y="9825"/>
                        <a:pt x="11427" y="10122"/>
                        <a:pt x="11626" y="10417"/>
                      </a:cubicBezTo>
                      <a:lnTo>
                        <a:pt x="11626" y="10417"/>
                      </a:lnTo>
                      <a:cubicBezTo>
                        <a:pt x="11596" y="10415"/>
                        <a:pt x="11564" y="10412"/>
                        <a:pt x="11530" y="10407"/>
                      </a:cubicBezTo>
                      <a:cubicBezTo>
                        <a:pt x="11426" y="10407"/>
                        <a:pt x="11323" y="10391"/>
                        <a:pt x="11204" y="10391"/>
                      </a:cubicBezTo>
                      <a:lnTo>
                        <a:pt x="11189" y="10391"/>
                      </a:lnTo>
                      <a:cubicBezTo>
                        <a:pt x="11027" y="10407"/>
                        <a:pt x="10893" y="10421"/>
                        <a:pt x="10761" y="10436"/>
                      </a:cubicBezTo>
                      <a:cubicBezTo>
                        <a:pt x="10554" y="10466"/>
                        <a:pt x="10361" y="10495"/>
                        <a:pt x="10199" y="10525"/>
                      </a:cubicBezTo>
                      <a:cubicBezTo>
                        <a:pt x="10036" y="10554"/>
                        <a:pt x="9888" y="10569"/>
                        <a:pt x="9770" y="10569"/>
                      </a:cubicBezTo>
                      <a:lnTo>
                        <a:pt x="9608" y="10569"/>
                      </a:lnTo>
                      <a:lnTo>
                        <a:pt x="9474" y="10525"/>
                      </a:lnTo>
                      <a:cubicBezTo>
                        <a:pt x="9431" y="10509"/>
                        <a:pt x="9372" y="10480"/>
                        <a:pt x="9297" y="10436"/>
                      </a:cubicBezTo>
                      <a:cubicBezTo>
                        <a:pt x="9238" y="10407"/>
                        <a:pt x="9179" y="10377"/>
                        <a:pt x="9120" y="10332"/>
                      </a:cubicBezTo>
                      <a:lnTo>
                        <a:pt x="8942" y="10243"/>
                      </a:lnTo>
                      <a:cubicBezTo>
                        <a:pt x="8854" y="10200"/>
                        <a:pt x="8751" y="10141"/>
                        <a:pt x="8633" y="10111"/>
                      </a:cubicBezTo>
                      <a:cubicBezTo>
                        <a:pt x="8573" y="10096"/>
                        <a:pt x="8514" y="10066"/>
                        <a:pt x="8440" y="10066"/>
                      </a:cubicBezTo>
                      <a:cubicBezTo>
                        <a:pt x="8381" y="10052"/>
                        <a:pt x="8307" y="10036"/>
                        <a:pt x="8233" y="10036"/>
                      </a:cubicBezTo>
                      <a:cubicBezTo>
                        <a:pt x="8174" y="10036"/>
                        <a:pt x="8115" y="10052"/>
                        <a:pt x="8071" y="10052"/>
                      </a:cubicBezTo>
                      <a:cubicBezTo>
                        <a:pt x="7982" y="10066"/>
                        <a:pt x="7908" y="10081"/>
                        <a:pt x="7849" y="10111"/>
                      </a:cubicBezTo>
                      <a:cubicBezTo>
                        <a:pt x="7730" y="10141"/>
                        <a:pt x="7627" y="10200"/>
                        <a:pt x="7553" y="10243"/>
                      </a:cubicBezTo>
                      <a:cubicBezTo>
                        <a:pt x="7480" y="10273"/>
                        <a:pt x="7435" y="10318"/>
                        <a:pt x="7376" y="10347"/>
                      </a:cubicBezTo>
                      <a:cubicBezTo>
                        <a:pt x="7316" y="10391"/>
                        <a:pt x="7257" y="10421"/>
                        <a:pt x="7198" y="10450"/>
                      </a:cubicBezTo>
                      <a:cubicBezTo>
                        <a:pt x="7184" y="10450"/>
                        <a:pt x="7169" y="10466"/>
                        <a:pt x="7154" y="10466"/>
                      </a:cubicBezTo>
                      <a:cubicBezTo>
                        <a:pt x="7139" y="10480"/>
                        <a:pt x="7125" y="10480"/>
                        <a:pt x="7125" y="10480"/>
                      </a:cubicBezTo>
                      <a:lnTo>
                        <a:pt x="7021" y="10480"/>
                      </a:lnTo>
                      <a:cubicBezTo>
                        <a:pt x="6977" y="10466"/>
                        <a:pt x="6918" y="10436"/>
                        <a:pt x="6859" y="10407"/>
                      </a:cubicBezTo>
                      <a:cubicBezTo>
                        <a:pt x="6784" y="10362"/>
                        <a:pt x="6711" y="10318"/>
                        <a:pt x="6652" y="10259"/>
                      </a:cubicBezTo>
                      <a:lnTo>
                        <a:pt x="6593" y="10200"/>
                      </a:lnTo>
                      <a:cubicBezTo>
                        <a:pt x="6534" y="10155"/>
                        <a:pt x="6474" y="10081"/>
                        <a:pt x="6400" y="10007"/>
                      </a:cubicBezTo>
                      <a:cubicBezTo>
                        <a:pt x="6311" y="9904"/>
                        <a:pt x="6210" y="9779"/>
                        <a:pt x="6117" y="9671"/>
                      </a:cubicBezTo>
                      <a:lnTo>
                        <a:pt x="6117" y="9671"/>
                      </a:lnTo>
                      <a:cubicBezTo>
                        <a:pt x="6248" y="9602"/>
                        <a:pt x="6391" y="9529"/>
                        <a:pt x="6534" y="9461"/>
                      </a:cubicBezTo>
                      <a:cubicBezTo>
                        <a:pt x="6711" y="9372"/>
                        <a:pt x="6873" y="9283"/>
                        <a:pt x="7021" y="9209"/>
                      </a:cubicBezTo>
                      <a:cubicBezTo>
                        <a:pt x="7095" y="9179"/>
                        <a:pt x="7169" y="9150"/>
                        <a:pt x="7228" y="9120"/>
                      </a:cubicBezTo>
                      <a:cubicBezTo>
                        <a:pt x="7287" y="9090"/>
                        <a:pt x="7332" y="9076"/>
                        <a:pt x="7361" y="9061"/>
                      </a:cubicBezTo>
                      <a:cubicBezTo>
                        <a:pt x="7523" y="8988"/>
                        <a:pt x="7687" y="8928"/>
                        <a:pt x="7819" y="8899"/>
                      </a:cubicBezTo>
                      <a:cubicBezTo>
                        <a:pt x="7893" y="8869"/>
                        <a:pt x="7953" y="8854"/>
                        <a:pt x="8026" y="8840"/>
                      </a:cubicBezTo>
                      <a:cubicBezTo>
                        <a:pt x="8085" y="8840"/>
                        <a:pt x="8144" y="8824"/>
                        <a:pt x="8189" y="8824"/>
                      </a:cubicBezTo>
                      <a:close/>
                      <a:moveTo>
                        <a:pt x="1455" y="5637"/>
                      </a:moveTo>
                      <a:cubicBezTo>
                        <a:pt x="1458" y="5650"/>
                        <a:pt x="1460" y="5663"/>
                        <a:pt x="1463" y="5677"/>
                      </a:cubicBezTo>
                      <a:cubicBezTo>
                        <a:pt x="1493" y="5824"/>
                        <a:pt x="1538" y="5972"/>
                        <a:pt x="1581" y="6120"/>
                      </a:cubicBezTo>
                      <a:cubicBezTo>
                        <a:pt x="1640" y="6268"/>
                        <a:pt x="1685" y="6400"/>
                        <a:pt x="1759" y="6548"/>
                      </a:cubicBezTo>
                      <a:cubicBezTo>
                        <a:pt x="1818" y="6666"/>
                        <a:pt x="1877" y="6755"/>
                        <a:pt x="1936" y="6830"/>
                      </a:cubicBezTo>
                      <a:cubicBezTo>
                        <a:pt x="1981" y="6889"/>
                        <a:pt x="2025" y="6948"/>
                        <a:pt x="2054" y="6992"/>
                      </a:cubicBezTo>
                      <a:cubicBezTo>
                        <a:pt x="2113" y="7066"/>
                        <a:pt x="2158" y="7125"/>
                        <a:pt x="2202" y="7169"/>
                      </a:cubicBezTo>
                      <a:cubicBezTo>
                        <a:pt x="2217" y="7199"/>
                        <a:pt x="2232" y="7214"/>
                        <a:pt x="2247" y="7228"/>
                      </a:cubicBezTo>
                      <a:cubicBezTo>
                        <a:pt x="2247" y="7258"/>
                        <a:pt x="2261" y="7273"/>
                        <a:pt x="2261" y="7287"/>
                      </a:cubicBezTo>
                      <a:cubicBezTo>
                        <a:pt x="2277" y="7303"/>
                        <a:pt x="2277" y="7317"/>
                        <a:pt x="2291" y="7332"/>
                      </a:cubicBezTo>
                      <a:cubicBezTo>
                        <a:pt x="2291" y="7362"/>
                        <a:pt x="2291" y="7405"/>
                        <a:pt x="2306" y="7450"/>
                      </a:cubicBezTo>
                      <a:lnTo>
                        <a:pt x="2306" y="7628"/>
                      </a:lnTo>
                      <a:lnTo>
                        <a:pt x="2306" y="7849"/>
                      </a:lnTo>
                      <a:cubicBezTo>
                        <a:pt x="2306" y="7938"/>
                        <a:pt x="2306" y="8026"/>
                        <a:pt x="2320" y="8130"/>
                      </a:cubicBezTo>
                      <a:cubicBezTo>
                        <a:pt x="2336" y="8337"/>
                        <a:pt x="2379" y="8515"/>
                        <a:pt x="2424" y="8677"/>
                      </a:cubicBezTo>
                      <a:cubicBezTo>
                        <a:pt x="2468" y="8840"/>
                        <a:pt x="2513" y="8988"/>
                        <a:pt x="2557" y="9120"/>
                      </a:cubicBezTo>
                      <a:cubicBezTo>
                        <a:pt x="2675" y="9549"/>
                        <a:pt x="2734" y="9993"/>
                        <a:pt x="2734" y="10436"/>
                      </a:cubicBezTo>
                      <a:lnTo>
                        <a:pt x="2734" y="10627"/>
                      </a:lnTo>
                      <a:lnTo>
                        <a:pt x="2734" y="10627"/>
                      </a:lnTo>
                      <a:cubicBezTo>
                        <a:pt x="2656" y="10623"/>
                        <a:pt x="2569" y="10611"/>
                        <a:pt x="2484" y="10598"/>
                      </a:cubicBezTo>
                      <a:cubicBezTo>
                        <a:pt x="2379" y="10569"/>
                        <a:pt x="2277" y="10554"/>
                        <a:pt x="2173" y="10525"/>
                      </a:cubicBezTo>
                      <a:cubicBezTo>
                        <a:pt x="2099" y="10495"/>
                        <a:pt x="2040" y="10480"/>
                        <a:pt x="1966" y="10436"/>
                      </a:cubicBezTo>
                      <a:cubicBezTo>
                        <a:pt x="1877" y="10391"/>
                        <a:pt x="1788" y="10332"/>
                        <a:pt x="1715" y="10273"/>
                      </a:cubicBezTo>
                      <a:cubicBezTo>
                        <a:pt x="1685" y="10243"/>
                        <a:pt x="1656" y="10214"/>
                        <a:pt x="1626" y="10170"/>
                      </a:cubicBezTo>
                      <a:cubicBezTo>
                        <a:pt x="1597" y="10141"/>
                        <a:pt x="1581" y="10111"/>
                        <a:pt x="1567" y="10066"/>
                      </a:cubicBezTo>
                      <a:cubicBezTo>
                        <a:pt x="1538" y="10022"/>
                        <a:pt x="1522" y="9963"/>
                        <a:pt x="1508" y="9889"/>
                      </a:cubicBezTo>
                      <a:cubicBezTo>
                        <a:pt x="1493" y="9845"/>
                        <a:pt x="1478" y="9770"/>
                        <a:pt x="1463" y="9711"/>
                      </a:cubicBezTo>
                      <a:cubicBezTo>
                        <a:pt x="1449" y="9608"/>
                        <a:pt x="1449" y="9490"/>
                        <a:pt x="1419" y="9357"/>
                      </a:cubicBezTo>
                      <a:cubicBezTo>
                        <a:pt x="1404" y="9224"/>
                        <a:pt x="1390" y="9076"/>
                        <a:pt x="1345" y="8928"/>
                      </a:cubicBezTo>
                      <a:cubicBezTo>
                        <a:pt x="1301" y="8795"/>
                        <a:pt x="1256" y="8692"/>
                        <a:pt x="1227" y="8588"/>
                      </a:cubicBezTo>
                      <a:cubicBezTo>
                        <a:pt x="1183" y="8499"/>
                        <a:pt x="1153" y="8426"/>
                        <a:pt x="1138" y="8367"/>
                      </a:cubicBezTo>
                      <a:cubicBezTo>
                        <a:pt x="1124" y="8292"/>
                        <a:pt x="1108" y="8219"/>
                        <a:pt x="1108" y="8130"/>
                      </a:cubicBezTo>
                      <a:cubicBezTo>
                        <a:pt x="1108" y="8071"/>
                        <a:pt x="1124" y="8012"/>
                        <a:pt x="1124" y="7938"/>
                      </a:cubicBezTo>
                      <a:cubicBezTo>
                        <a:pt x="1138" y="7835"/>
                        <a:pt x="1153" y="7716"/>
                        <a:pt x="1167" y="7583"/>
                      </a:cubicBezTo>
                      <a:cubicBezTo>
                        <a:pt x="1183" y="7450"/>
                        <a:pt x="1197" y="7303"/>
                        <a:pt x="1197" y="7139"/>
                      </a:cubicBezTo>
                      <a:lnTo>
                        <a:pt x="1197" y="6977"/>
                      </a:lnTo>
                      <a:cubicBezTo>
                        <a:pt x="1197" y="6932"/>
                        <a:pt x="1183" y="6873"/>
                        <a:pt x="1167" y="6830"/>
                      </a:cubicBezTo>
                      <a:cubicBezTo>
                        <a:pt x="1167" y="6755"/>
                        <a:pt x="1153" y="6711"/>
                        <a:pt x="1138" y="6666"/>
                      </a:cubicBezTo>
                      <a:cubicBezTo>
                        <a:pt x="1124" y="6623"/>
                        <a:pt x="1124" y="6593"/>
                        <a:pt x="1124" y="6578"/>
                      </a:cubicBezTo>
                      <a:lnTo>
                        <a:pt x="1124" y="6534"/>
                      </a:lnTo>
                      <a:lnTo>
                        <a:pt x="1124" y="6445"/>
                      </a:lnTo>
                      <a:cubicBezTo>
                        <a:pt x="1138" y="6400"/>
                        <a:pt x="1153" y="6341"/>
                        <a:pt x="1167" y="6282"/>
                      </a:cubicBezTo>
                      <a:cubicBezTo>
                        <a:pt x="1197" y="6223"/>
                        <a:pt x="1227" y="6150"/>
                        <a:pt x="1256" y="6075"/>
                      </a:cubicBezTo>
                      <a:cubicBezTo>
                        <a:pt x="1317" y="5927"/>
                        <a:pt x="1384" y="5782"/>
                        <a:pt x="1455" y="5637"/>
                      </a:cubicBezTo>
                      <a:close/>
                      <a:moveTo>
                        <a:pt x="5122" y="10212"/>
                      </a:moveTo>
                      <a:cubicBezTo>
                        <a:pt x="5204" y="10314"/>
                        <a:pt x="5298" y="10427"/>
                        <a:pt x="5395" y="10539"/>
                      </a:cubicBezTo>
                      <a:cubicBezTo>
                        <a:pt x="5484" y="10657"/>
                        <a:pt x="5572" y="10761"/>
                        <a:pt x="5676" y="10864"/>
                      </a:cubicBezTo>
                      <a:cubicBezTo>
                        <a:pt x="5720" y="10909"/>
                        <a:pt x="5765" y="10953"/>
                        <a:pt x="5809" y="11012"/>
                      </a:cubicBezTo>
                      <a:cubicBezTo>
                        <a:pt x="5854" y="11057"/>
                        <a:pt x="5897" y="11101"/>
                        <a:pt x="5957" y="11130"/>
                      </a:cubicBezTo>
                      <a:lnTo>
                        <a:pt x="5957" y="11146"/>
                      </a:lnTo>
                      <a:cubicBezTo>
                        <a:pt x="6031" y="11189"/>
                        <a:pt x="6090" y="11249"/>
                        <a:pt x="6179" y="11293"/>
                      </a:cubicBezTo>
                      <a:cubicBezTo>
                        <a:pt x="6297" y="11367"/>
                        <a:pt x="6430" y="11441"/>
                        <a:pt x="6577" y="11500"/>
                      </a:cubicBezTo>
                      <a:cubicBezTo>
                        <a:pt x="6600" y="11509"/>
                        <a:pt x="6622" y="11518"/>
                        <a:pt x="6644" y="11527"/>
                      </a:cubicBezTo>
                      <a:lnTo>
                        <a:pt x="6644" y="11527"/>
                      </a:lnTo>
                      <a:cubicBezTo>
                        <a:pt x="6637" y="11528"/>
                        <a:pt x="6630" y="11529"/>
                        <a:pt x="6622" y="11530"/>
                      </a:cubicBezTo>
                      <a:cubicBezTo>
                        <a:pt x="6518" y="11544"/>
                        <a:pt x="6415" y="11574"/>
                        <a:pt x="6327" y="11603"/>
                      </a:cubicBezTo>
                      <a:cubicBezTo>
                        <a:pt x="6238" y="11633"/>
                        <a:pt x="6163" y="11648"/>
                        <a:pt x="6090" y="11678"/>
                      </a:cubicBezTo>
                      <a:cubicBezTo>
                        <a:pt x="5986" y="11722"/>
                        <a:pt x="5897" y="11751"/>
                        <a:pt x="5824" y="11766"/>
                      </a:cubicBezTo>
                      <a:cubicBezTo>
                        <a:pt x="5795" y="11781"/>
                        <a:pt x="5765" y="11781"/>
                        <a:pt x="5735" y="11781"/>
                      </a:cubicBezTo>
                      <a:cubicBezTo>
                        <a:pt x="5706" y="11796"/>
                        <a:pt x="5690" y="11796"/>
                        <a:pt x="5676" y="11796"/>
                      </a:cubicBezTo>
                      <a:lnTo>
                        <a:pt x="5661" y="11796"/>
                      </a:lnTo>
                      <a:cubicBezTo>
                        <a:pt x="5647" y="11796"/>
                        <a:pt x="5617" y="11796"/>
                        <a:pt x="5588" y="11781"/>
                      </a:cubicBezTo>
                      <a:cubicBezTo>
                        <a:pt x="5558" y="11781"/>
                        <a:pt x="5528" y="11766"/>
                        <a:pt x="5499" y="11751"/>
                      </a:cubicBezTo>
                      <a:cubicBezTo>
                        <a:pt x="5440" y="11737"/>
                        <a:pt x="5381" y="11722"/>
                        <a:pt x="5292" y="11692"/>
                      </a:cubicBezTo>
                      <a:cubicBezTo>
                        <a:pt x="5217" y="11678"/>
                        <a:pt x="5129" y="11648"/>
                        <a:pt x="5026" y="11648"/>
                      </a:cubicBezTo>
                      <a:cubicBezTo>
                        <a:pt x="4967" y="11633"/>
                        <a:pt x="4908" y="11633"/>
                        <a:pt x="4863" y="11633"/>
                      </a:cubicBezTo>
                      <a:cubicBezTo>
                        <a:pt x="4685" y="11633"/>
                        <a:pt x="4523" y="11662"/>
                        <a:pt x="4376" y="11707"/>
                      </a:cubicBezTo>
                      <a:cubicBezTo>
                        <a:pt x="4257" y="11751"/>
                        <a:pt x="4153" y="11796"/>
                        <a:pt x="4050" y="11855"/>
                      </a:cubicBezTo>
                      <a:cubicBezTo>
                        <a:pt x="4037" y="11863"/>
                        <a:pt x="4023" y="11872"/>
                        <a:pt x="4010" y="11880"/>
                      </a:cubicBezTo>
                      <a:lnTo>
                        <a:pt x="4010" y="11880"/>
                      </a:lnTo>
                      <a:cubicBezTo>
                        <a:pt x="4330" y="11262"/>
                        <a:pt x="4665" y="10712"/>
                        <a:pt x="5000" y="10227"/>
                      </a:cubicBezTo>
                      <a:lnTo>
                        <a:pt x="5000" y="10227"/>
                      </a:lnTo>
                      <a:lnTo>
                        <a:pt x="5122" y="10212"/>
                      </a:lnTo>
                      <a:close/>
                      <a:moveTo>
                        <a:pt x="6918" y="12624"/>
                      </a:moveTo>
                      <a:cubicBezTo>
                        <a:pt x="6947" y="12624"/>
                        <a:pt x="6977" y="12624"/>
                        <a:pt x="7007" y="12638"/>
                      </a:cubicBezTo>
                      <a:cubicBezTo>
                        <a:pt x="7050" y="12638"/>
                        <a:pt x="7080" y="12653"/>
                        <a:pt x="7139" y="12683"/>
                      </a:cubicBezTo>
                      <a:cubicBezTo>
                        <a:pt x="7184" y="12712"/>
                        <a:pt x="7257" y="12742"/>
                        <a:pt x="7332" y="12801"/>
                      </a:cubicBezTo>
                      <a:cubicBezTo>
                        <a:pt x="7391" y="12845"/>
                        <a:pt x="7450" y="12904"/>
                        <a:pt x="7509" y="12949"/>
                      </a:cubicBezTo>
                      <a:cubicBezTo>
                        <a:pt x="7612" y="13038"/>
                        <a:pt x="7716" y="13126"/>
                        <a:pt x="7849" y="13215"/>
                      </a:cubicBezTo>
                      <a:cubicBezTo>
                        <a:pt x="7908" y="13259"/>
                        <a:pt x="7982" y="13304"/>
                        <a:pt x="8055" y="13347"/>
                      </a:cubicBezTo>
                      <a:cubicBezTo>
                        <a:pt x="8130" y="13392"/>
                        <a:pt x="8203" y="13422"/>
                        <a:pt x="8292" y="13466"/>
                      </a:cubicBezTo>
                      <a:cubicBezTo>
                        <a:pt x="8410" y="13511"/>
                        <a:pt x="8544" y="13540"/>
                        <a:pt x="8647" y="13570"/>
                      </a:cubicBezTo>
                      <a:cubicBezTo>
                        <a:pt x="8735" y="13584"/>
                        <a:pt x="8810" y="13599"/>
                        <a:pt x="8883" y="13599"/>
                      </a:cubicBezTo>
                      <a:cubicBezTo>
                        <a:pt x="8987" y="13629"/>
                        <a:pt x="9076" y="13629"/>
                        <a:pt x="9149" y="13658"/>
                      </a:cubicBezTo>
                      <a:cubicBezTo>
                        <a:pt x="9224" y="13673"/>
                        <a:pt x="9283" y="13688"/>
                        <a:pt x="9312" y="13702"/>
                      </a:cubicBezTo>
                      <a:cubicBezTo>
                        <a:pt x="9342" y="13718"/>
                        <a:pt x="9372" y="13732"/>
                        <a:pt x="9386" y="13761"/>
                      </a:cubicBezTo>
                      <a:cubicBezTo>
                        <a:pt x="9431" y="13791"/>
                        <a:pt x="9474" y="13820"/>
                        <a:pt x="9519" y="13865"/>
                      </a:cubicBezTo>
                      <a:cubicBezTo>
                        <a:pt x="9579" y="13925"/>
                        <a:pt x="9622" y="13984"/>
                        <a:pt x="9681" y="14043"/>
                      </a:cubicBezTo>
                      <a:cubicBezTo>
                        <a:pt x="9720" y="14088"/>
                        <a:pt x="9759" y="14133"/>
                        <a:pt x="9797" y="14178"/>
                      </a:cubicBezTo>
                      <a:lnTo>
                        <a:pt x="9797" y="14178"/>
                      </a:lnTo>
                      <a:cubicBezTo>
                        <a:pt x="9739" y="14195"/>
                        <a:pt x="9681" y="14213"/>
                        <a:pt x="9622" y="14234"/>
                      </a:cubicBezTo>
                      <a:lnTo>
                        <a:pt x="9312" y="14368"/>
                      </a:lnTo>
                      <a:lnTo>
                        <a:pt x="9135" y="14457"/>
                      </a:lnTo>
                      <a:cubicBezTo>
                        <a:pt x="9061" y="14500"/>
                        <a:pt x="9001" y="14530"/>
                        <a:pt x="8942" y="14560"/>
                      </a:cubicBezTo>
                      <a:cubicBezTo>
                        <a:pt x="8899" y="14589"/>
                        <a:pt x="8854" y="14604"/>
                        <a:pt x="8824" y="14604"/>
                      </a:cubicBezTo>
                      <a:cubicBezTo>
                        <a:pt x="8795" y="14619"/>
                        <a:pt x="8765" y="14619"/>
                        <a:pt x="8735" y="14619"/>
                      </a:cubicBezTo>
                      <a:cubicBezTo>
                        <a:pt x="8692" y="14619"/>
                        <a:pt x="8647" y="14619"/>
                        <a:pt x="8588" y="14604"/>
                      </a:cubicBezTo>
                      <a:cubicBezTo>
                        <a:pt x="8499" y="14589"/>
                        <a:pt x="8396" y="14560"/>
                        <a:pt x="8278" y="14516"/>
                      </a:cubicBezTo>
                      <a:cubicBezTo>
                        <a:pt x="8160" y="14471"/>
                        <a:pt x="8026" y="14427"/>
                        <a:pt x="7878" y="14382"/>
                      </a:cubicBezTo>
                      <a:cubicBezTo>
                        <a:pt x="7612" y="14309"/>
                        <a:pt x="7346" y="14264"/>
                        <a:pt x="7095" y="14234"/>
                      </a:cubicBezTo>
                      <a:cubicBezTo>
                        <a:pt x="6829" y="14220"/>
                        <a:pt x="6577" y="14220"/>
                        <a:pt x="6341" y="14220"/>
                      </a:cubicBezTo>
                      <a:lnTo>
                        <a:pt x="5986" y="14220"/>
                      </a:lnTo>
                      <a:cubicBezTo>
                        <a:pt x="5927" y="14220"/>
                        <a:pt x="5868" y="14220"/>
                        <a:pt x="5795" y="14234"/>
                      </a:cubicBezTo>
                      <a:cubicBezTo>
                        <a:pt x="5765" y="14250"/>
                        <a:pt x="5720" y="14250"/>
                        <a:pt x="5676" y="14264"/>
                      </a:cubicBezTo>
                      <a:cubicBezTo>
                        <a:pt x="5631" y="14279"/>
                        <a:pt x="5602" y="14293"/>
                        <a:pt x="5558" y="14323"/>
                      </a:cubicBezTo>
                      <a:cubicBezTo>
                        <a:pt x="5484" y="14353"/>
                        <a:pt x="5440" y="14398"/>
                        <a:pt x="5395" y="14427"/>
                      </a:cubicBezTo>
                      <a:lnTo>
                        <a:pt x="5322" y="14500"/>
                      </a:lnTo>
                      <a:lnTo>
                        <a:pt x="5247" y="14575"/>
                      </a:lnTo>
                      <a:cubicBezTo>
                        <a:pt x="5247" y="14589"/>
                        <a:pt x="5233" y="14589"/>
                        <a:pt x="5233" y="14589"/>
                      </a:cubicBezTo>
                      <a:lnTo>
                        <a:pt x="5129" y="14589"/>
                      </a:lnTo>
                      <a:cubicBezTo>
                        <a:pt x="5085" y="14575"/>
                        <a:pt x="5026" y="14560"/>
                        <a:pt x="4951" y="14530"/>
                      </a:cubicBezTo>
                      <a:cubicBezTo>
                        <a:pt x="4892" y="14516"/>
                        <a:pt x="4819" y="14486"/>
                        <a:pt x="4760" y="14441"/>
                      </a:cubicBezTo>
                      <a:cubicBezTo>
                        <a:pt x="4730" y="14427"/>
                        <a:pt x="4685" y="14412"/>
                        <a:pt x="4642" y="14382"/>
                      </a:cubicBezTo>
                      <a:cubicBezTo>
                        <a:pt x="4553" y="14338"/>
                        <a:pt x="4449" y="14279"/>
                        <a:pt x="4331" y="14205"/>
                      </a:cubicBezTo>
                      <a:cubicBezTo>
                        <a:pt x="4169" y="14102"/>
                        <a:pt x="3976" y="13998"/>
                        <a:pt x="3814" y="13895"/>
                      </a:cubicBezTo>
                      <a:cubicBezTo>
                        <a:pt x="3794" y="13883"/>
                        <a:pt x="3775" y="13872"/>
                        <a:pt x="3756" y="13861"/>
                      </a:cubicBezTo>
                      <a:lnTo>
                        <a:pt x="3756" y="13861"/>
                      </a:lnTo>
                      <a:cubicBezTo>
                        <a:pt x="3803" y="13785"/>
                        <a:pt x="3853" y="13706"/>
                        <a:pt x="3903" y="13629"/>
                      </a:cubicBezTo>
                      <a:cubicBezTo>
                        <a:pt x="3962" y="13525"/>
                        <a:pt x="4035" y="13422"/>
                        <a:pt x="4080" y="13347"/>
                      </a:cubicBezTo>
                      <a:cubicBezTo>
                        <a:pt x="4109" y="13304"/>
                        <a:pt x="4139" y="13274"/>
                        <a:pt x="4153" y="13245"/>
                      </a:cubicBezTo>
                      <a:cubicBezTo>
                        <a:pt x="4169" y="13229"/>
                        <a:pt x="4169" y="13215"/>
                        <a:pt x="4183" y="13200"/>
                      </a:cubicBezTo>
                      <a:lnTo>
                        <a:pt x="4198" y="13185"/>
                      </a:lnTo>
                      <a:cubicBezTo>
                        <a:pt x="4242" y="13126"/>
                        <a:pt x="4316" y="13052"/>
                        <a:pt x="4376" y="12993"/>
                      </a:cubicBezTo>
                      <a:cubicBezTo>
                        <a:pt x="4464" y="12919"/>
                        <a:pt x="4553" y="12845"/>
                        <a:pt x="4642" y="12801"/>
                      </a:cubicBezTo>
                      <a:cubicBezTo>
                        <a:pt x="4685" y="12786"/>
                        <a:pt x="4730" y="12772"/>
                        <a:pt x="4760" y="12756"/>
                      </a:cubicBezTo>
                      <a:lnTo>
                        <a:pt x="4892" y="12756"/>
                      </a:lnTo>
                      <a:cubicBezTo>
                        <a:pt x="4922" y="12756"/>
                        <a:pt x="4951" y="12756"/>
                        <a:pt x="4981" y="12772"/>
                      </a:cubicBezTo>
                      <a:cubicBezTo>
                        <a:pt x="5011" y="12772"/>
                        <a:pt x="5055" y="12786"/>
                        <a:pt x="5085" y="12801"/>
                      </a:cubicBezTo>
                      <a:cubicBezTo>
                        <a:pt x="5158" y="12815"/>
                        <a:pt x="5217" y="12845"/>
                        <a:pt x="5306" y="12860"/>
                      </a:cubicBezTo>
                      <a:cubicBezTo>
                        <a:pt x="5395" y="12890"/>
                        <a:pt x="5484" y="12904"/>
                        <a:pt x="5602" y="12904"/>
                      </a:cubicBezTo>
                      <a:lnTo>
                        <a:pt x="5676" y="12904"/>
                      </a:lnTo>
                      <a:cubicBezTo>
                        <a:pt x="5795" y="12904"/>
                        <a:pt x="5897" y="12890"/>
                        <a:pt x="5986" y="12874"/>
                      </a:cubicBezTo>
                      <a:cubicBezTo>
                        <a:pt x="6134" y="12845"/>
                        <a:pt x="6252" y="12801"/>
                        <a:pt x="6356" y="12772"/>
                      </a:cubicBezTo>
                      <a:cubicBezTo>
                        <a:pt x="6474" y="12727"/>
                        <a:pt x="6548" y="12697"/>
                        <a:pt x="6622" y="12683"/>
                      </a:cubicBezTo>
                      <a:cubicBezTo>
                        <a:pt x="6696" y="12653"/>
                        <a:pt x="6741" y="12653"/>
                        <a:pt x="6800" y="12638"/>
                      </a:cubicBezTo>
                      <a:cubicBezTo>
                        <a:pt x="6843" y="12624"/>
                        <a:pt x="6888" y="12624"/>
                        <a:pt x="6918" y="12624"/>
                      </a:cubicBezTo>
                      <a:close/>
                      <a:moveTo>
                        <a:pt x="6149" y="1"/>
                      </a:moveTo>
                      <a:cubicBezTo>
                        <a:pt x="6061" y="1"/>
                        <a:pt x="5986" y="15"/>
                        <a:pt x="5927" y="30"/>
                      </a:cubicBezTo>
                      <a:cubicBezTo>
                        <a:pt x="5868" y="44"/>
                        <a:pt x="5838" y="60"/>
                        <a:pt x="5795" y="89"/>
                      </a:cubicBezTo>
                      <a:cubicBezTo>
                        <a:pt x="5735" y="104"/>
                        <a:pt x="5690" y="133"/>
                        <a:pt x="5647" y="163"/>
                      </a:cubicBezTo>
                      <a:cubicBezTo>
                        <a:pt x="5588" y="192"/>
                        <a:pt x="5558" y="237"/>
                        <a:pt x="5513" y="267"/>
                      </a:cubicBezTo>
                      <a:cubicBezTo>
                        <a:pt x="5158" y="562"/>
                        <a:pt x="4819" y="872"/>
                        <a:pt x="4494" y="1197"/>
                      </a:cubicBezTo>
                      <a:cubicBezTo>
                        <a:pt x="4331" y="1375"/>
                        <a:pt x="4153" y="1552"/>
                        <a:pt x="3976" y="1745"/>
                      </a:cubicBezTo>
                      <a:cubicBezTo>
                        <a:pt x="3814" y="1952"/>
                        <a:pt x="3651" y="2159"/>
                        <a:pt x="3518" y="2409"/>
                      </a:cubicBezTo>
                      <a:cubicBezTo>
                        <a:pt x="3400" y="2602"/>
                        <a:pt x="3311" y="2823"/>
                        <a:pt x="3237" y="3046"/>
                      </a:cubicBezTo>
                      <a:cubicBezTo>
                        <a:pt x="3178" y="3267"/>
                        <a:pt x="3134" y="3519"/>
                        <a:pt x="3134" y="3755"/>
                      </a:cubicBezTo>
                      <a:cubicBezTo>
                        <a:pt x="3134" y="3873"/>
                        <a:pt x="3148" y="4006"/>
                        <a:pt x="3163" y="4124"/>
                      </a:cubicBezTo>
                      <a:cubicBezTo>
                        <a:pt x="3178" y="4199"/>
                        <a:pt x="3193" y="4258"/>
                        <a:pt x="3207" y="4317"/>
                      </a:cubicBezTo>
                      <a:cubicBezTo>
                        <a:pt x="3223" y="4405"/>
                        <a:pt x="3252" y="4479"/>
                        <a:pt x="3252" y="4538"/>
                      </a:cubicBezTo>
                      <a:cubicBezTo>
                        <a:pt x="3266" y="4583"/>
                        <a:pt x="3266" y="4627"/>
                        <a:pt x="3266" y="4656"/>
                      </a:cubicBezTo>
                      <a:lnTo>
                        <a:pt x="3266" y="4686"/>
                      </a:lnTo>
                      <a:cubicBezTo>
                        <a:pt x="3266" y="4701"/>
                        <a:pt x="3266" y="4715"/>
                        <a:pt x="3252" y="4745"/>
                      </a:cubicBezTo>
                      <a:cubicBezTo>
                        <a:pt x="3252" y="4760"/>
                        <a:pt x="3237" y="4790"/>
                        <a:pt x="3223" y="4819"/>
                      </a:cubicBezTo>
                      <a:cubicBezTo>
                        <a:pt x="3207" y="4863"/>
                        <a:pt x="3178" y="4922"/>
                        <a:pt x="3148" y="4981"/>
                      </a:cubicBezTo>
                      <a:cubicBezTo>
                        <a:pt x="3134" y="5056"/>
                        <a:pt x="3104" y="5129"/>
                        <a:pt x="3075" y="5233"/>
                      </a:cubicBezTo>
                      <a:cubicBezTo>
                        <a:pt x="3059" y="5336"/>
                        <a:pt x="3045" y="5425"/>
                        <a:pt x="3045" y="5529"/>
                      </a:cubicBezTo>
                      <a:cubicBezTo>
                        <a:pt x="3045" y="5677"/>
                        <a:pt x="3059" y="5809"/>
                        <a:pt x="3104" y="5927"/>
                      </a:cubicBezTo>
                      <a:cubicBezTo>
                        <a:pt x="3163" y="6120"/>
                        <a:pt x="3237" y="6297"/>
                        <a:pt x="3341" y="6445"/>
                      </a:cubicBezTo>
                      <a:cubicBezTo>
                        <a:pt x="3430" y="6593"/>
                        <a:pt x="3548" y="6726"/>
                        <a:pt x="3651" y="6844"/>
                      </a:cubicBezTo>
                      <a:lnTo>
                        <a:pt x="3696" y="6889"/>
                      </a:lnTo>
                      <a:cubicBezTo>
                        <a:pt x="3725" y="6918"/>
                        <a:pt x="3769" y="6948"/>
                        <a:pt x="3798" y="6977"/>
                      </a:cubicBezTo>
                      <a:cubicBezTo>
                        <a:pt x="3858" y="7021"/>
                        <a:pt x="3917" y="7080"/>
                        <a:pt x="3991" y="7139"/>
                      </a:cubicBezTo>
                      <a:cubicBezTo>
                        <a:pt x="4094" y="7228"/>
                        <a:pt x="4212" y="7317"/>
                        <a:pt x="4316" y="7391"/>
                      </a:cubicBezTo>
                      <a:cubicBezTo>
                        <a:pt x="4343" y="7412"/>
                        <a:pt x="4369" y="7431"/>
                        <a:pt x="4393" y="7450"/>
                      </a:cubicBezTo>
                      <a:lnTo>
                        <a:pt x="4393" y="7450"/>
                      </a:lnTo>
                      <a:cubicBezTo>
                        <a:pt x="4421" y="7750"/>
                        <a:pt x="4480" y="8123"/>
                        <a:pt x="4588" y="8579"/>
                      </a:cubicBezTo>
                      <a:lnTo>
                        <a:pt x="4588" y="8579"/>
                      </a:lnTo>
                      <a:cubicBezTo>
                        <a:pt x="4430" y="8776"/>
                        <a:pt x="4272" y="8982"/>
                        <a:pt x="4114" y="9203"/>
                      </a:cubicBezTo>
                      <a:lnTo>
                        <a:pt x="4114" y="9203"/>
                      </a:lnTo>
                      <a:cubicBezTo>
                        <a:pt x="4107" y="9210"/>
                        <a:pt x="4101" y="9218"/>
                        <a:pt x="4094" y="9224"/>
                      </a:cubicBezTo>
                      <a:cubicBezTo>
                        <a:pt x="4090" y="9230"/>
                        <a:pt x="4087" y="9235"/>
                        <a:pt x="4083" y="9241"/>
                      </a:cubicBezTo>
                      <a:lnTo>
                        <a:pt x="4083" y="9241"/>
                      </a:lnTo>
                      <a:lnTo>
                        <a:pt x="4080" y="9238"/>
                      </a:lnTo>
                      <a:cubicBezTo>
                        <a:pt x="3986" y="9372"/>
                        <a:pt x="3893" y="9508"/>
                        <a:pt x="3799" y="9649"/>
                      </a:cubicBezTo>
                      <a:lnTo>
                        <a:pt x="3799" y="9649"/>
                      </a:lnTo>
                      <a:cubicBezTo>
                        <a:pt x="3759" y="9367"/>
                        <a:pt x="3698" y="9087"/>
                        <a:pt x="3621" y="8810"/>
                      </a:cubicBezTo>
                      <a:cubicBezTo>
                        <a:pt x="3577" y="8647"/>
                        <a:pt x="3532" y="8515"/>
                        <a:pt x="3503" y="8381"/>
                      </a:cubicBezTo>
                      <a:cubicBezTo>
                        <a:pt x="3459" y="8249"/>
                        <a:pt x="3444" y="8130"/>
                        <a:pt x="3430" y="8042"/>
                      </a:cubicBezTo>
                      <a:lnTo>
                        <a:pt x="3430" y="7849"/>
                      </a:lnTo>
                      <a:lnTo>
                        <a:pt x="3430" y="7628"/>
                      </a:lnTo>
                      <a:cubicBezTo>
                        <a:pt x="3430" y="7510"/>
                        <a:pt x="3430" y="7391"/>
                        <a:pt x="3400" y="7273"/>
                      </a:cubicBezTo>
                      <a:cubicBezTo>
                        <a:pt x="3400" y="7199"/>
                        <a:pt x="3385" y="7139"/>
                        <a:pt x="3370" y="7066"/>
                      </a:cubicBezTo>
                      <a:cubicBezTo>
                        <a:pt x="3355" y="6992"/>
                        <a:pt x="3325" y="6918"/>
                        <a:pt x="3296" y="6844"/>
                      </a:cubicBezTo>
                      <a:cubicBezTo>
                        <a:pt x="3252" y="6726"/>
                        <a:pt x="3178" y="6623"/>
                        <a:pt x="3119" y="6548"/>
                      </a:cubicBezTo>
                      <a:cubicBezTo>
                        <a:pt x="3075" y="6475"/>
                        <a:pt x="3030" y="6430"/>
                        <a:pt x="3000" y="6371"/>
                      </a:cubicBezTo>
                      <a:cubicBezTo>
                        <a:pt x="2941" y="6297"/>
                        <a:pt x="2882" y="6238"/>
                        <a:pt x="2838" y="6193"/>
                      </a:cubicBezTo>
                      <a:cubicBezTo>
                        <a:pt x="2809" y="6134"/>
                        <a:pt x="2779" y="6091"/>
                        <a:pt x="2764" y="6061"/>
                      </a:cubicBezTo>
                      <a:cubicBezTo>
                        <a:pt x="2705" y="5943"/>
                        <a:pt x="2661" y="5809"/>
                        <a:pt x="2616" y="5661"/>
                      </a:cubicBezTo>
                      <a:cubicBezTo>
                        <a:pt x="2557" y="5440"/>
                        <a:pt x="2498" y="5174"/>
                        <a:pt x="2454" y="4908"/>
                      </a:cubicBezTo>
                      <a:cubicBezTo>
                        <a:pt x="2409" y="4642"/>
                        <a:pt x="2365" y="4376"/>
                        <a:pt x="2320" y="4094"/>
                      </a:cubicBezTo>
                      <a:cubicBezTo>
                        <a:pt x="2277" y="3932"/>
                        <a:pt x="2173" y="3785"/>
                        <a:pt x="2025" y="3710"/>
                      </a:cubicBezTo>
                      <a:cubicBezTo>
                        <a:pt x="1947" y="3672"/>
                        <a:pt x="1861" y="3653"/>
                        <a:pt x="1773" y="3653"/>
                      </a:cubicBezTo>
                      <a:cubicBezTo>
                        <a:pt x="1694" y="3653"/>
                        <a:pt x="1614" y="3668"/>
                        <a:pt x="1538" y="3696"/>
                      </a:cubicBezTo>
                      <a:cubicBezTo>
                        <a:pt x="1419" y="3755"/>
                        <a:pt x="1315" y="3828"/>
                        <a:pt x="1227" y="3903"/>
                      </a:cubicBezTo>
                      <a:cubicBezTo>
                        <a:pt x="1153" y="3962"/>
                        <a:pt x="1108" y="4021"/>
                        <a:pt x="1049" y="4080"/>
                      </a:cubicBezTo>
                      <a:cubicBezTo>
                        <a:pt x="976" y="4169"/>
                        <a:pt x="917" y="4272"/>
                        <a:pt x="872" y="4361"/>
                      </a:cubicBezTo>
                      <a:cubicBezTo>
                        <a:pt x="813" y="4435"/>
                        <a:pt x="769" y="4524"/>
                        <a:pt x="739" y="4597"/>
                      </a:cubicBezTo>
                      <a:cubicBezTo>
                        <a:pt x="562" y="4922"/>
                        <a:pt x="385" y="5263"/>
                        <a:pt x="237" y="5632"/>
                      </a:cubicBezTo>
                      <a:cubicBezTo>
                        <a:pt x="178" y="5750"/>
                        <a:pt x="119" y="5884"/>
                        <a:pt x="74" y="6031"/>
                      </a:cubicBezTo>
                      <a:cubicBezTo>
                        <a:pt x="59" y="6105"/>
                        <a:pt x="44" y="6179"/>
                        <a:pt x="30" y="6268"/>
                      </a:cubicBezTo>
                      <a:cubicBezTo>
                        <a:pt x="14" y="6357"/>
                        <a:pt x="0" y="6445"/>
                        <a:pt x="0" y="6534"/>
                      </a:cubicBezTo>
                      <a:cubicBezTo>
                        <a:pt x="0" y="6593"/>
                        <a:pt x="0" y="6652"/>
                        <a:pt x="14" y="6711"/>
                      </a:cubicBezTo>
                      <a:cubicBezTo>
                        <a:pt x="30" y="6814"/>
                        <a:pt x="44" y="6889"/>
                        <a:pt x="59" y="6948"/>
                      </a:cubicBezTo>
                      <a:cubicBezTo>
                        <a:pt x="59" y="6977"/>
                        <a:pt x="74" y="7007"/>
                        <a:pt x="74" y="7021"/>
                      </a:cubicBezTo>
                      <a:lnTo>
                        <a:pt x="74" y="7066"/>
                      </a:lnTo>
                      <a:cubicBezTo>
                        <a:pt x="89" y="7096"/>
                        <a:pt x="89" y="7110"/>
                        <a:pt x="89" y="7139"/>
                      </a:cubicBezTo>
                      <a:cubicBezTo>
                        <a:pt x="89" y="7199"/>
                        <a:pt x="74" y="7273"/>
                        <a:pt x="74" y="7332"/>
                      </a:cubicBezTo>
                      <a:cubicBezTo>
                        <a:pt x="59" y="7450"/>
                        <a:pt x="44" y="7553"/>
                        <a:pt x="30" y="7687"/>
                      </a:cubicBezTo>
                      <a:cubicBezTo>
                        <a:pt x="14" y="7819"/>
                        <a:pt x="0" y="7967"/>
                        <a:pt x="0" y="8130"/>
                      </a:cubicBezTo>
                      <a:cubicBezTo>
                        <a:pt x="0" y="8292"/>
                        <a:pt x="14" y="8470"/>
                        <a:pt x="59" y="8662"/>
                      </a:cubicBezTo>
                      <a:cubicBezTo>
                        <a:pt x="103" y="8795"/>
                        <a:pt x="148" y="8913"/>
                        <a:pt x="178" y="9002"/>
                      </a:cubicBezTo>
                      <a:cubicBezTo>
                        <a:pt x="221" y="9090"/>
                        <a:pt x="251" y="9179"/>
                        <a:pt x="266" y="9238"/>
                      </a:cubicBezTo>
                      <a:cubicBezTo>
                        <a:pt x="281" y="9297"/>
                        <a:pt x="296" y="9386"/>
                        <a:pt x="310" y="9475"/>
                      </a:cubicBezTo>
                      <a:cubicBezTo>
                        <a:pt x="325" y="9534"/>
                        <a:pt x="325" y="9608"/>
                        <a:pt x="340" y="9697"/>
                      </a:cubicBezTo>
                      <a:cubicBezTo>
                        <a:pt x="355" y="9815"/>
                        <a:pt x="369" y="9948"/>
                        <a:pt x="399" y="10096"/>
                      </a:cubicBezTo>
                      <a:cubicBezTo>
                        <a:pt x="428" y="10243"/>
                        <a:pt x="473" y="10391"/>
                        <a:pt x="562" y="10554"/>
                      </a:cubicBezTo>
                      <a:cubicBezTo>
                        <a:pt x="621" y="10702"/>
                        <a:pt x="710" y="10820"/>
                        <a:pt x="813" y="10939"/>
                      </a:cubicBezTo>
                      <a:cubicBezTo>
                        <a:pt x="946" y="11101"/>
                        <a:pt x="1124" y="11249"/>
                        <a:pt x="1301" y="11353"/>
                      </a:cubicBezTo>
                      <a:cubicBezTo>
                        <a:pt x="1478" y="11455"/>
                        <a:pt x="1670" y="11544"/>
                        <a:pt x="1863" y="11589"/>
                      </a:cubicBezTo>
                      <a:cubicBezTo>
                        <a:pt x="1995" y="11633"/>
                        <a:pt x="2143" y="11662"/>
                        <a:pt x="2291" y="11692"/>
                      </a:cubicBezTo>
                      <a:cubicBezTo>
                        <a:pt x="2396" y="11711"/>
                        <a:pt x="2500" y="11724"/>
                        <a:pt x="2604" y="11731"/>
                      </a:cubicBezTo>
                      <a:lnTo>
                        <a:pt x="2604" y="11731"/>
                      </a:lnTo>
                      <a:cubicBezTo>
                        <a:pt x="2014" y="12955"/>
                        <a:pt x="1491" y="14396"/>
                        <a:pt x="1108" y="16083"/>
                      </a:cubicBezTo>
                      <a:cubicBezTo>
                        <a:pt x="1094" y="16142"/>
                        <a:pt x="1094" y="16185"/>
                        <a:pt x="1094" y="16230"/>
                      </a:cubicBezTo>
                      <a:cubicBezTo>
                        <a:pt x="1094" y="16304"/>
                        <a:pt x="1108" y="16378"/>
                        <a:pt x="1124" y="16452"/>
                      </a:cubicBezTo>
                      <a:cubicBezTo>
                        <a:pt x="1167" y="16556"/>
                        <a:pt x="1227" y="16644"/>
                        <a:pt x="1315" y="16718"/>
                      </a:cubicBezTo>
                      <a:cubicBezTo>
                        <a:pt x="1345" y="16763"/>
                        <a:pt x="1390" y="16792"/>
                        <a:pt x="1449" y="16822"/>
                      </a:cubicBezTo>
                      <a:cubicBezTo>
                        <a:pt x="1493" y="16836"/>
                        <a:pt x="1552" y="16865"/>
                        <a:pt x="1611" y="16865"/>
                      </a:cubicBezTo>
                      <a:lnTo>
                        <a:pt x="1611" y="16881"/>
                      </a:lnTo>
                      <a:cubicBezTo>
                        <a:pt x="1656" y="16881"/>
                        <a:pt x="1700" y="16895"/>
                        <a:pt x="1744" y="16895"/>
                      </a:cubicBezTo>
                      <a:cubicBezTo>
                        <a:pt x="1833" y="16895"/>
                        <a:pt x="1906" y="16881"/>
                        <a:pt x="1966" y="16851"/>
                      </a:cubicBezTo>
                      <a:cubicBezTo>
                        <a:pt x="2070" y="16822"/>
                        <a:pt x="2158" y="16747"/>
                        <a:pt x="2232" y="16674"/>
                      </a:cubicBezTo>
                      <a:cubicBezTo>
                        <a:pt x="2277" y="16629"/>
                        <a:pt x="2306" y="16585"/>
                        <a:pt x="2336" y="16540"/>
                      </a:cubicBezTo>
                      <a:cubicBezTo>
                        <a:pt x="2365" y="16481"/>
                        <a:pt x="2379" y="16437"/>
                        <a:pt x="2395" y="16378"/>
                      </a:cubicBezTo>
                      <a:cubicBezTo>
                        <a:pt x="2510" y="15853"/>
                        <a:pt x="2647" y="15351"/>
                        <a:pt x="2787" y="14880"/>
                      </a:cubicBezTo>
                      <a:lnTo>
                        <a:pt x="2787" y="14880"/>
                      </a:lnTo>
                      <a:lnTo>
                        <a:pt x="3062" y="14750"/>
                      </a:lnTo>
                      <a:lnTo>
                        <a:pt x="3062" y="14750"/>
                      </a:lnTo>
                      <a:cubicBezTo>
                        <a:pt x="3197" y="14832"/>
                        <a:pt x="3357" y="14925"/>
                        <a:pt x="3518" y="15018"/>
                      </a:cubicBezTo>
                      <a:cubicBezTo>
                        <a:pt x="3651" y="15107"/>
                        <a:pt x="3784" y="15180"/>
                        <a:pt x="3917" y="15255"/>
                      </a:cubicBezTo>
                      <a:cubicBezTo>
                        <a:pt x="3976" y="15299"/>
                        <a:pt x="4035" y="15328"/>
                        <a:pt x="4094" y="15358"/>
                      </a:cubicBezTo>
                      <a:cubicBezTo>
                        <a:pt x="4153" y="15387"/>
                        <a:pt x="4212" y="15417"/>
                        <a:pt x="4257" y="15446"/>
                      </a:cubicBezTo>
                      <a:cubicBezTo>
                        <a:pt x="4376" y="15506"/>
                        <a:pt x="4523" y="15565"/>
                        <a:pt x="4685" y="15624"/>
                      </a:cubicBezTo>
                      <a:cubicBezTo>
                        <a:pt x="4760" y="15639"/>
                        <a:pt x="4833" y="15669"/>
                        <a:pt x="4922" y="15683"/>
                      </a:cubicBezTo>
                      <a:cubicBezTo>
                        <a:pt x="5011" y="15698"/>
                        <a:pt x="5115" y="15712"/>
                        <a:pt x="5203" y="15712"/>
                      </a:cubicBezTo>
                      <a:cubicBezTo>
                        <a:pt x="5322" y="15712"/>
                        <a:pt x="5454" y="15698"/>
                        <a:pt x="5588" y="15653"/>
                      </a:cubicBezTo>
                      <a:cubicBezTo>
                        <a:pt x="5661" y="15624"/>
                        <a:pt x="5720" y="15594"/>
                        <a:pt x="5795" y="15565"/>
                      </a:cubicBezTo>
                      <a:lnTo>
                        <a:pt x="5972" y="15432"/>
                      </a:lnTo>
                      <a:lnTo>
                        <a:pt x="6061" y="15344"/>
                      </a:lnTo>
                      <a:lnTo>
                        <a:pt x="6076" y="15328"/>
                      </a:lnTo>
                      <a:lnTo>
                        <a:pt x="6341" y="15328"/>
                      </a:lnTo>
                      <a:cubicBezTo>
                        <a:pt x="6563" y="15328"/>
                        <a:pt x="6784" y="15328"/>
                        <a:pt x="6991" y="15358"/>
                      </a:cubicBezTo>
                      <a:cubicBezTo>
                        <a:pt x="7198" y="15373"/>
                        <a:pt x="7391" y="15403"/>
                        <a:pt x="7568" y="15462"/>
                      </a:cubicBezTo>
                      <a:cubicBezTo>
                        <a:pt x="7627" y="15476"/>
                        <a:pt x="7701" y="15506"/>
                        <a:pt x="7789" y="15535"/>
                      </a:cubicBezTo>
                      <a:cubicBezTo>
                        <a:pt x="7908" y="15580"/>
                        <a:pt x="8055" y="15624"/>
                        <a:pt x="8203" y="15669"/>
                      </a:cubicBezTo>
                      <a:cubicBezTo>
                        <a:pt x="8292" y="15683"/>
                        <a:pt x="8366" y="15698"/>
                        <a:pt x="8455" y="15712"/>
                      </a:cubicBezTo>
                      <a:cubicBezTo>
                        <a:pt x="8544" y="15728"/>
                        <a:pt x="8633" y="15742"/>
                        <a:pt x="8735" y="15742"/>
                      </a:cubicBezTo>
                      <a:cubicBezTo>
                        <a:pt x="8839" y="15742"/>
                        <a:pt x="8958" y="15728"/>
                        <a:pt x="9076" y="15698"/>
                      </a:cubicBezTo>
                      <a:cubicBezTo>
                        <a:pt x="9165" y="15669"/>
                        <a:pt x="9253" y="15653"/>
                        <a:pt x="9327" y="15610"/>
                      </a:cubicBezTo>
                      <a:cubicBezTo>
                        <a:pt x="9431" y="15565"/>
                        <a:pt x="9534" y="15521"/>
                        <a:pt x="9608" y="15476"/>
                      </a:cubicBezTo>
                      <a:cubicBezTo>
                        <a:pt x="9681" y="15432"/>
                        <a:pt x="9756" y="15403"/>
                        <a:pt x="9800" y="15373"/>
                      </a:cubicBezTo>
                      <a:cubicBezTo>
                        <a:pt x="9888" y="15328"/>
                        <a:pt x="9977" y="15299"/>
                        <a:pt x="10066" y="15269"/>
                      </a:cubicBezTo>
                      <a:cubicBezTo>
                        <a:pt x="10111" y="15255"/>
                        <a:pt x="10154" y="15239"/>
                        <a:pt x="10184" y="15239"/>
                      </a:cubicBezTo>
                      <a:cubicBezTo>
                        <a:pt x="10229" y="15225"/>
                        <a:pt x="10258" y="15225"/>
                        <a:pt x="10288" y="15225"/>
                      </a:cubicBezTo>
                      <a:lnTo>
                        <a:pt x="10347" y="15225"/>
                      </a:lnTo>
                      <a:cubicBezTo>
                        <a:pt x="10391" y="15225"/>
                        <a:pt x="10436" y="15225"/>
                        <a:pt x="10480" y="15239"/>
                      </a:cubicBezTo>
                      <a:cubicBezTo>
                        <a:pt x="10524" y="15239"/>
                        <a:pt x="10568" y="15239"/>
                        <a:pt x="10598" y="15255"/>
                      </a:cubicBezTo>
                      <a:cubicBezTo>
                        <a:pt x="10627" y="15255"/>
                        <a:pt x="10657" y="15255"/>
                        <a:pt x="10672" y="15269"/>
                      </a:cubicBezTo>
                      <a:lnTo>
                        <a:pt x="10675" y="15269"/>
                      </a:lnTo>
                      <a:cubicBezTo>
                        <a:pt x="10760" y="15317"/>
                        <a:pt x="10857" y="15342"/>
                        <a:pt x="10954" y="15342"/>
                      </a:cubicBezTo>
                      <a:cubicBezTo>
                        <a:pt x="11001" y="15342"/>
                        <a:pt x="11048" y="15336"/>
                        <a:pt x="11094" y="15324"/>
                      </a:cubicBezTo>
                      <a:lnTo>
                        <a:pt x="11094" y="15324"/>
                      </a:lnTo>
                      <a:cubicBezTo>
                        <a:pt x="11160" y="15308"/>
                        <a:pt x="11224" y="15280"/>
                        <a:pt x="11278" y="15239"/>
                      </a:cubicBezTo>
                      <a:lnTo>
                        <a:pt x="11278" y="15239"/>
                      </a:lnTo>
                      <a:cubicBezTo>
                        <a:pt x="11278" y="15239"/>
                        <a:pt x="11278" y="15239"/>
                        <a:pt x="11278" y="15239"/>
                      </a:cubicBezTo>
                      <a:cubicBezTo>
                        <a:pt x="11338" y="15197"/>
                        <a:pt x="11388" y="15144"/>
                        <a:pt x="11425" y="15085"/>
                      </a:cubicBezTo>
                      <a:lnTo>
                        <a:pt x="11425" y="15085"/>
                      </a:lnTo>
                      <a:cubicBezTo>
                        <a:pt x="11468" y="15022"/>
                        <a:pt x="11499" y="14954"/>
                        <a:pt x="11514" y="14885"/>
                      </a:cubicBezTo>
                      <a:cubicBezTo>
                        <a:pt x="11522" y="14811"/>
                        <a:pt x="11518" y="14737"/>
                        <a:pt x="11502" y="14665"/>
                      </a:cubicBezTo>
                      <a:lnTo>
                        <a:pt x="11502" y="14665"/>
                      </a:lnTo>
                      <a:cubicBezTo>
                        <a:pt x="11487" y="14592"/>
                        <a:pt x="11457" y="14521"/>
                        <a:pt x="11411" y="14457"/>
                      </a:cubicBezTo>
                      <a:cubicBezTo>
                        <a:pt x="11410" y="14455"/>
                        <a:pt x="11409" y="14453"/>
                        <a:pt x="11408" y="14452"/>
                      </a:cubicBezTo>
                      <a:lnTo>
                        <a:pt x="11408" y="14452"/>
                      </a:lnTo>
                      <a:cubicBezTo>
                        <a:pt x="11143" y="14054"/>
                        <a:pt x="10833" y="13671"/>
                        <a:pt x="10524" y="13318"/>
                      </a:cubicBezTo>
                      <a:cubicBezTo>
                        <a:pt x="10436" y="13215"/>
                        <a:pt x="10347" y="13111"/>
                        <a:pt x="10229" y="13008"/>
                      </a:cubicBezTo>
                      <a:cubicBezTo>
                        <a:pt x="10184" y="12949"/>
                        <a:pt x="10111" y="12904"/>
                        <a:pt x="10051" y="12845"/>
                      </a:cubicBezTo>
                      <a:cubicBezTo>
                        <a:pt x="9977" y="12801"/>
                        <a:pt x="9904" y="12756"/>
                        <a:pt x="9815" y="12712"/>
                      </a:cubicBezTo>
                      <a:cubicBezTo>
                        <a:pt x="9697" y="12653"/>
                        <a:pt x="9563" y="12608"/>
                        <a:pt x="9445" y="12579"/>
                      </a:cubicBezTo>
                      <a:cubicBezTo>
                        <a:pt x="9356" y="12549"/>
                        <a:pt x="9268" y="12535"/>
                        <a:pt x="9194" y="12520"/>
                      </a:cubicBezTo>
                      <a:cubicBezTo>
                        <a:pt x="9090" y="12506"/>
                        <a:pt x="8987" y="12490"/>
                        <a:pt x="8899" y="12476"/>
                      </a:cubicBezTo>
                      <a:cubicBezTo>
                        <a:pt x="8810" y="12461"/>
                        <a:pt x="8751" y="12446"/>
                        <a:pt x="8692" y="12417"/>
                      </a:cubicBezTo>
                      <a:cubicBezTo>
                        <a:pt x="8662" y="12401"/>
                        <a:pt x="8617" y="12387"/>
                        <a:pt x="8558" y="12358"/>
                      </a:cubicBezTo>
                      <a:cubicBezTo>
                        <a:pt x="8485" y="12313"/>
                        <a:pt x="8410" y="12254"/>
                        <a:pt x="8322" y="12180"/>
                      </a:cubicBezTo>
                      <a:cubicBezTo>
                        <a:pt x="8233" y="12106"/>
                        <a:pt x="8130" y="12017"/>
                        <a:pt x="8012" y="11928"/>
                      </a:cubicBezTo>
                      <a:cubicBezTo>
                        <a:pt x="7937" y="11855"/>
                        <a:pt x="7849" y="11796"/>
                        <a:pt x="7760" y="11751"/>
                      </a:cubicBezTo>
                      <a:cubicBezTo>
                        <a:pt x="7642" y="11678"/>
                        <a:pt x="7509" y="11619"/>
                        <a:pt x="7361" y="11574"/>
                      </a:cubicBezTo>
                      <a:cubicBezTo>
                        <a:pt x="7359" y="11573"/>
                        <a:pt x="7357" y="11573"/>
                        <a:pt x="7355" y="11572"/>
                      </a:cubicBezTo>
                      <a:lnTo>
                        <a:pt x="7355" y="11572"/>
                      </a:lnTo>
                      <a:cubicBezTo>
                        <a:pt x="7427" y="11558"/>
                        <a:pt x="7496" y="11543"/>
                        <a:pt x="7553" y="11515"/>
                      </a:cubicBezTo>
                      <a:cubicBezTo>
                        <a:pt x="7657" y="11471"/>
                        <a:pt x="7760" y="11426"/>
                        <a:pt x="7834" y="11382"/>
                      </a:cubicBezTo>
                      <a:cubicBezTo>
                        <a:pt x="7893" y="11337"/>
                        <a:pt x="7937" y="11308"/>
                        <a:pt x="7982" y="11278"/>
                      </a:cubicBezTo>
                      <a:cubicBezTo>
                        <a:pt x="8055" y="11234"/>
                        <a:pt x="8115" y="11205"/>
                        <a:pt x="8144" y="11189"/>
                      </a:cubicBezTo>
                      <a:cubicBezTo>
                        <a:pt x="8174" y="11175"/>
                        <a:pt x="8189" y="11175"/>
                        <a:pt x="8189" y="11160"/>
                      </a:cubicBezTo>
                      <a:lnTo>
                        <a:pt x="8262" y="11160"/>
                      </a:lnTo>
                      <a:cubicBezTo>
                        <a:pt x="8292" y="11175"/>
                        <a:pt x="8322" y="11175"/>
                        <a:pt x="8366" y="11205"/>
                      </a:cubicBezTo>
                      <a:cubicBezTo>
                        <a:pt x="8410" y="11219"/>
                        <a:pt x="8455" y="11249"/>
                        <a:pt x="8499" y="11264"/>
                      </a:cubicBezTo>
                      <a:cubicBezTo>
                        <a:pt x="8573" y="11308"/>
                        <a:pt x="8662" y="11367"/>
                        <a:pt x="8751" y="11426"/>
                      </a:cubicBezTo>
                      <a:cubicBezTo>
                        <a:pt x="8854" y="11471"/>
                        <a:pt x="8972" y="11530"/>
                        <a:pt x="9106" y="11589"/>
                      </a:cubicBezTo>
                      <a:cubicBezTo>
                        <a:pt x="9208" y="11619"/>
                        <a:pt x="9327" y="11648"/>
                        <a:pt x="9445" y="11662"/>
                      </a:cubicBezTo>
                      <a:cubicBezTo>
                        <a:pt x="9549" y="11678"/>
                        <a:pt x="9667" y="11692"/>
                        <a:pt x="9770" y="11692"/>
                      </a:cubicBezTo>
                      <a:cubicBezTo>
                        <a:pt x="9918" y="11692"/>
                        <a:pt x="10051" y="11678"/>
                        <a:pt x="10184" y="11662"/>
                      </a:cubicBezTo>
                      <a:cubicBezTo>
                        <a:pt x="10391" y="11633"/>
                        <a:pt x="10584" y="11589"/>
                        <a:pt x="10746" y="11560"/>
                      </a:cubicBezTo>
                      <a:cubicBezTo>
                        <a:pt x="10909" y="11530"/>
                        <a:pt x="11071" y="11515"/>
                        <a:pt x="11189" y="11515"/>
                      </a:cubicBezTo>
                      <a:lnTo>
                        <a:pt x="11204" y="11515"/>
                      </a:lnTo>
                      <a:cubicBezTo>
                        <a:pt x="11278" y="11515"/>
                        <a:pt x="11352" y="11515"/>
                        <a:pt x="11455" y="11530"/>
                      </a:cubicBezTo>
                      <a:cubicBezTo>
                        <a:pt x="11544" y="11530"/>
                        <a:pt x="11648" y="11544"/>
                        <a:pt x="11766" y="11544"/>
                      </a:cubicBezTo>
                      <a:cubicBezTo>
                        <a:pt x="11810" y="11544"/>
                        <a:pt x="11869" y="11544"/>
                        <a:pt x="11928" y="11530"/>
                      </a:cubicBezTo>
                      <a:cubicBezTo>
                        <a:pt x="12003" y="11530"/>
                        <a:pt x="12091" y="11515"/>
                        <a:pt x="12180" y="11500"/>
                      </a:cubicBezTo>
                      <a:cubicBezTo>
                        <a:pt x="12312" y="11471"/>
                        <a:pt x="12446" y="11426"/>
                        <a:pt x="12578" y="11353"/>
                      </a:cubicBezTo>
                      <a:cubicBezTo>
                        <a:pt x="12638" y="11308"/>
                        <a:pt x="12712" y="11264"/>
                        <a:pt x="12771" y="11205"/>
                      </a:cubicBezTo>
                      <a:cubicBezTo>
                        <a:pt x="12830" y="11160"/>
                        <a:pt x="12889" y="11101"/>
                        <a:pt x="12949" y="11027"/>
                      </a:cubicBezTo>
                      <a:cubicBezTo>
                        <a:pt x="13081" y="10835"/>
                        <a:pt x="13096" y="10569"/>
                        <a:pt x="12963" y="10377"/>
                      </a:cubicBezTo>
                      <a:cubicBezTo>
                        <a:pt x="12623" y="9889"/>
                        <a:pt x="12283" y="9386"/>
                        <a:pt x="11943" y="8899"/>
                      </a:cubicBezTo>
                      <a:cubicBezTo>
                        <a:pt x="11884" y="8810"/>
                        <a:pt x="11810" y="8722"/>
                        <a:pt x="11737" y="8633"/>
                      </a:cubicBezTo>
                      <a:cubicBezTo>
                        <a:pt x="11677" y="8558"/>
                        <a:pt x="11618" y="8485"/>
                        <a:pt x="11544" y="8426"/>
                      </a:cubicBezTo>
                      <a:cubicBezTo>
                        <a:pt x="11485" y="8367"/>
                        <a:pt x="11426" y="8322"/>
                        <a:pt x="11366" y="8278"/>
                      </a:cubicBezTo>
                      <a:cubicBezTo>
                        <a:pt x="11278" y="8204"/>
                        <a:pt x="11159" y="8130"/>
                        <a:pt x="11041" y="8085"/>
                      </a:cubicBezTo>
                      <a:cubicBezTo>
                        <a:pt x="10968" y="8071"/>
                        <a:pt x="10909" y="8042"/>
                        <a:pt x="10834" y="8026"/>
                      </a:cubicBezTo>
                      <a:cubicBezTo>
                        <a:pt x="10761" y="8012"/>
                        <a:pt x="10686" y="8012"/>
                        <a:pt x="10613" y="8012"/>
                      </a:cubicBezTo>
                      <a:cubicBezTo>
                        <a:pt x="10554" y="8012"/>
                        <a:pt x="10495" y="8012"/>
                        <a:pt x="10436" y="8026"/>
                      </a:cubicBezTo>
                      <a:cubicBezTo>
                        <a:pt x="10332" y="8042"/>
                        <a:pt x="10243" y="8071"/>
                        <a:pt x="10170" y="8101"/>
                      </a:cubicBezTo>
                      <a:cubicBezTo>
                        <a:pt x="10111" y="8115"/>
                        <a:pt x="10066" y="8145"/>
                        <a:pt x="10022" y="8160"/>
                      </a:cubicBezTo>
                      <a:cubicBezTo>
                        <a:pt x="9963" y="8189"/>
                        <a:pt x="9918" y="8219"/>
                        <a:pt x="9874" y="8233"/>
                      </a:cubicBezTo>
                      <a:cubicBezTo>
                        <a:pt x="9845" y="8249"/>
                        <a:pt x="9815" y="8249"/>
                        <a:pt x="9815" y="8263"/>
                      </a:cubicBezTo>
                      <a:lnTo>
                        <a:pt x="9770" y="8263"/>
                      </a:lnTo>
                      <a:cubicBezTo>
                        <a:pt x="9756" y="8263"/>
                        <a:pt x="9741" y="8263"/>
                        <a:pt x="9711" y="8249"/>
                      </a:cubicBezTo>
                      <a:cubicBezTo>
                        <a:pt x="9697" y="8249"/>
                        <a:pt x="9681" y="8249"/>
                        <a:pt x="9652" y="8233"/>
                      </a:cubicBezTo>
                      <a:cubicBezTo>
                        <a:pt x="9593" y="8219"/>
                        <a:pt x="9534" y="8189"/>
                        <a:pt x="9474" y="8160"/>
                      </a:cubicBezTo>
                      <a:cubicBezTo>
                        <a:pt x="9415" y="8130"/>
                        <a:pt x="9356" y="8101"/>
                        <a:pt x="9297" y="8056"/>
                      </a:cubicBezTo>
                      <a:cubicBezTo>
                        <a:pt x="9208" y="8012"/>
                        <a:pt x="9106" y="7953"/>
                        <a:pt x="8987" y="7894"/>
                      </a:cubicBezTo>
                      <a:cubicBezTo>
                        <a:pt x="8869" y="7849"/>
                        <a:pt x="8735" y="7790"/>
                        <a:pt x="8588" y="7760"/>
                      </a:cubicBezTo>
                      <a:cubicBezTo>
                        <a:pt x="8455" y="7731"/>
                        <a:pt x="8322" y="7716"/>
                        <a:pt x="8189" y="7716"/>
                      </a:cubicBezTo>
                      <a:cubicBezTo>
                        <a:pt x="8071" y="7716"/>
                        <a:pt x="7953" y="7731"/>
                        <a:pt x="7834" y="7746"/>
                      </a:cubicBezTo>
                      <a:cubicBezTo>
                        <a:pt x="7657" y="7776"/>
                        <a:pt x="7509" y="7819"/>
                        <a:pt x="7361" y="7864"/>
                      </a:cubicBezTo>
                      <a:cubicBezTo>
                        <a:pt x="7214" y="7923"/>
                        <a:pt x="7066" y="7967"/>
                        <a:pt x="6947" y="8026"/>
                      </a:cubicBezTo>
                      <a:cubicBezTo>
                        <a:pt x="6910" y="8036"/>
                        <a:pt x="6873" y="8051"/>
                        <a:pt x="6832" y="8069"/>
                      </a:cubicBezTo>
                      <a:lnTo>
                        <a:pt x="6832" y="8069"/>
                      </a:lnTo>
                      <a:cubicBezTo>
                        <a:pt x="7027" y="7882"/>
                        <a:pt x="7219" y="7715"/>
                        <a:pt x="7401" y="7569"/>
                      </a:cubicBezTo>
                      <a:lnTo>
                        <a:pt x="7405" y="7569"/>
                      </a:lnTo>
                      <a:cubicBezTo>
                        <a:pt x="7450" y="7569"/>
                        <a:pt x="7494" y="7553"/>
                        <a:pt x="7539" y="7553"/>
                      </a:cubicBezTo>
                      <a:cubicBezTo>
                        <a:pt x="8189" y="7494"/>
                        <a:pt x="8839" y="7317"/>
                        <a:pt x="9431" y="7066"/>
                      </a:cubicBezTo>
                      <a:cubicBezTo>
                        <a:pt x="9579" y="6992"/>
                        <a:pt x="9711" y="6918"/>
                        <a:pt x="9829" y="6873"/>
                      </a:cubicBezTo>
                      <a:cubicBezTo>
                        <a:pt x="9963" y="6814"/>
                        <a:pt x="10066" y="6770"/>
                        <a:pt x="10170" y="6755"/>
                      </a:cubicBezTo>
                      <a:cubicBezTo>
                        <a:pt x="10229" y="6741"/>
                        <a:pt x="10288" y="6726"/>
                        <a:pt x="10377" y="6711"/>
                      </a:cubicBezTo>
                      <a:cubicBezTo>
                        <a:pt x="10436" y="6711"/>
                        <a:pt x="10495" y="6696"/>
                        <a:pt x="10568" y="6682"/>
                      </a:cubicBezTo>
                      <a:cubicBezTo>
                        <a:pt x="10672" y="6666"/>
                        <a:pt x="10791" y="6652"/>
                        <a:pt x="10923" y="6623"/>
                      </a:cubicBezTo>
                      <a:cubicBezTo>
                        <a:pt x="10982" y="6593"/>
                        <a:pt x="11057" y="6578"/>
                        <a:pt x="11116" y="6548"/>
                      </a:cubicBezTo>
                      <a:cubicBezTo>
                        <a:pt x="11189" y="6519"/>
                        <a:pt x="11248" y="6489"/>
                        <a:pt x="11323" y="6445"/>
                      </a:cubicBezTo>
                      <a:cubicBezTo>
                        <a:pt x="11426" y="6371"/>
                        <a:pt x="11514" y="6297"/>
                        <a:pt x="11603" y="6238"/>
                      </a:cubicBezTo>
                      <a:cubicBezTo>
                        <a:pt x="11648" y="6179"/>
                        <a:pt x="11707" y="6120"/>
                        <a:pt x="11751" y="6075"/>
                      </a:cubicBezTo>
                      <a:cubicBezTo>
                        <a:pt x="11810" y="6016"/>
                        <a:pt x="11869" y="5943"/>
                        <a:pt x="11914" y="5898"/>
                      </a:cubicBezTo>
                      <a:cubicBezTo>
                        <a:pt x="11958" y="5854"/>
                        <a:pt x="11987" y="5824"/>
                        <a:pt x="12017" y="5809"/>
                      </a:cubicBezTo>
                      <a:cubicBezTo>
                        <a:pt x="12046" y="5795"/>
                        <a:pt x="12076" y="5780"/>
                        <a:pt x="12105" y="5750"/>
                      </a:cubicBezTo>
                      <a:cubicBezTo>
                        <a:pt x="12165" y="5736"/>
                        <a:pt x="12253" y="5706"/>
                        <a:pt x="12342" y="5677"/>
                      </a:cubicBezTo>
                      <a:cubicBezTo>
                        <a:pt x="12446" y="5647"/>
                        <a:pt x="12549" y="5618"/>
                        <a:pt x="12683" y="5573"/>
                      </a:cubicBezTo>
                      <a:cubicBezTo>
                        <a:pt x="12712" y="5558"/>
                        <a:pt x="12726" y="5558"/>
                        <a:pt x="12742" y="5543"/>
                      </a:cubicBezTo>
                      <a:cubicBezTo>
                        <a:pt x="12785" y="5529"/>
                        <a:pt x="12815" y="5513"/>
                        <a:pt x="12845" y="5499"/>
                      </a:cubicBezTo>
                      <a:cubicBezTo>
                        <a:pt x="12904" y="5454"/>
                        <a:pt x="12978" y="5425"/>
                        <a:pt x="13051" y="5366"/>
                      </a:cubicBezTo>
                      <a:cubicBezTo>
                        <a:pt x="13096" y="5336"/>
                        <a:pt x="13156" y="5292"/>
                        <a:pt x="13215" y="5247"/>
                      </a:cubicBezTo>
                      <a:cubicBezTo>
                        <a:pt x="13244" y="5218"/>
                        <a:pt x="13288" y="5188"/>
                        <a:pt x="13333" y="5145"/>
                      </a:cubicBezTo>
                      <a:cubicBezTo>
                        <a:pt x="13362" y="5115"/>
                        <a:pt x="13392" y="5085"/>
                        <a:pt x="13422" y="5040"/>
                      </a:cubicBezTo>
                      <a:cubicBezTo>
                        <a:pt x="13451" y="5026"/>
                        <a:pt x="13465" y="4997"/>
                        <a:pt x="13495" y="4952"/>
                      </a:cubicBezTo>
                      <a:cubicBezTo>
                        <a:pt x="13524" y="4908"/>
                        <a:pt x="13569" y="4849"/>
                        <a:pt x="13599" y="4774"/>
                      </a:cubicBezTo>
                      <a:cubicBezTo>
                        <a:pt x="13613" y="4745"/>
                        <a:pt x="13613" y="4701"/>
                        <a:pt x="13629" y="4656"/>
                      </a:cubicBezTo>
                      <a:cubicBezTo>
                        <a:pt x="13643" y="4612"/>
                        <a:pt x="13643" y="4567"/>
                        <a:pt x="13643" y="4508"/>
                      </a:cubicBezTo>
                      <a:cubicBezTo>
                        <a:pt x="13643" y="4465"/>
                        <a:pt x="13643" y="4405"/>
                        <a:pt x="13629" y="4346"/>
                      </a:cubicBezTo>
                      <a:cubicBezTo>
                        <a:pt x="13613" y="4317"/>
                        <a:pt x="13599" y="4272"/>
                        <a:pt x="13584" y="4228"/>
                      </a:cubicBezTo>
                      <a:cubicBezTo>
                        <a:pt x="13554" y="4169"/>
                        <a:pt x="13524" y="4124"/>
                        <a:pt x="13481" y="4080"/>
                      </a:cubicBezTo>
                      <a:cubicBezTo>
                        <a:pt x="13451" y="4035"/>
                        <a:pt x="13406" y="3992"/>
                        <a:pt x="13362" y="3962"/>
                      </a:cubicBezTo>
                      <a:cubicBezTo>
                        <a:pt x="13244" y="3873"/>
                        <a:pt x="13126" y="3785"/>
                        <a:pt x="12978" y="3696"/>
                      </a:cubicBezTo>
                      <a:cubicBezTo>
                        <a:pt x="12830" y="3592"/>
                        <a:pt x="12667" y="3503"/>
                        <a:pt x="12476" y="3444"/>
                      </a:cubicBezTo>
                      <a:cubicBezTo>
                        <a:pt x="12372" y="3415"/>
                        <a:pt x="12283" y="3385"/>
                        <a:pt x="12224" y="3371"/>
                      </a:cubicBezTo>
                      <a:cubicBezTo>
                        <a:pt x="12165" y="3355"/>
                        <a:pt x="12105" y="3341"/>
                        <a:pt x="12091" y="3326"/>
                      </a:cubicBezTo>
                      <a:cubicBezTo>
                        <a:pt x="11943" y="3267"/>
                        <a:pt x="11810" y="3223"/>
                        <a:pt x="11662" y="3193"/>
                      </a:cubicBezTo>
                      <a:cubicBezTo>
                        <a:pt x="11530" y="3178"/>
                        <a:pt x="11396" y="3164"/>
                        <a:pt x="11264" y="3164"/>
                      </a:cubicBezTo>
                      <a:cubicBezTo>
                        <a:pt x="11027" y="3164"/>
                        <a:pt x="10805" y="3193"/>
                        <a:pt x="10598" y="3223"/>
                      </a:cubicBezTo>
                      <a:cubicBezTo>
                        <a:pt x="10495" y="3237"/>
                        <a:pt x="10406" y="3253"/>
                        <a:pt x="10318" y="3267"/>
                      </a:cubicBezTo>
                      <a:cubicBezTo>
                        <a:pt x="10229" y="3282"/>
                        <a:pt x="10140" y="3296"/>
                        <a:pt x="10066" y="3296"/>
                      </a:cubicBezTo>
                      <a:cubicBezTo>
                        <a:pt x="9918" y="3312"/>
                        <a:pt x="9770" y="3326"/>
                        <a:pt x="9593" y="3355"/>
                      </a:cubicBezTo>
                      <a:cubicBezTo>
                        <a:pt x="9431" y="3385"/>
                        <a:pt x="9238" y="3430"/>
                        <a:pt x="9061" y="3503"/>
                      </a:cubicBezTo>
                      <a:cubicBezTo>
                        <a:pt x="8928" y="3562"/>
                        <a:pt x="8824" y="3621"/>
                        <a:pt x="8735" y="3681"/>
                      </a:cubicBezTo>
                      <a:cubicBezTo>
                        <a:pt x="8647" y="3726"/>
                        <a:pt x="8573" y="3769"/>
                        <a:pt x="8514" y="3799"/>
                      </a:cubicBezTo>
                      <a:cubicBezTo>
                        <a:pt x="8455" y="3828"/>
                        <a:pt x="8381" y="3844"/>
                        <a:pt x="8292" y="3873"/>
                      </a:cubicBezTo>
                      <a:cubicBezTo>
                        <a:pt x="8219" y="3903"/>
                        <a:pt x="8160" y="3917"/>
                        <a:pt x="8071" y="3932"/>
                      </a:cubicBezTo>
                      <a:cubicBezTo>
                        <a:pt x="7953" y="3962"/>
                        <a:pt x="7834" y="4006"/>
                        <a:pt x="7687" y="4051"/>
                      </a:cubicBezTo>
                      <a:cubicBezTo>
                        <a:pt x="7553" y="4110"/>
                        <a:pt x="7405" y="4169"/>
                        <a:pt x="7257" y="4272"/>
                      </a:cubicBezTo>
                      <a:cubicBezTo>
                        <a:pt x="7125" y="4361"/>
                        <a:pt x="7007" y="4465"/>
                        <a:pt x="6918" y="4583"/>
                      </a:cubicBezTo>
                      <a:cubicBezTo>
                        <a:pt x="6829" y="4681"/>
                        <a:pt x="6750" y="4790"/>
                        <a:pt x="6686" y="4903"/>
                      </a:cubicBezTo>
                      <a:lnTo>
                        <a:pt x="6686" y="4903"/>
                      </a:lnTo>
                      <a:cubicBezTo>
                        <a:pt x="6658" y="4847"/>
                        <a:pt x="6625" y="4794"/>
                        <a:pt x="6593" y="4745"/>
                      </a:cubicBezTo>
                      <a:cubicBezTo>
                        <a:pt x="6566" y="4705"/>
                        <a:pt x="6539" y="4677"/>
                        <a:pt x="6523" y="4661"/>
                      </a:cubicBezTo>
                      <a:lnTo>
                        <a:pt x="6523" y="4661"/>
                      </a:lnTo>
                      <a:cubicBezTo>
                        <a:pt x="6551" y="4426"/>
                        <a:pt x="6579" y="4216"/>
                        <a:pt x="6607" y="4006"/>
                      </a:cubicBezTo>
                      <a:cubicBezTo>
                        <a:pt x="6652" y="3799"/>
                        <a:pt x="6696" y="3607"/>
                        <a:pt x="6770" y="3430"/>
                      </a:cubicBezTo>
                      <a:cubicBezTo>
                        <a:pt x="6800" y="3371"/>
                        <a:pt x="6829" y="3296"/>
                        <a:pt x="6873" y="3223"/>
                      </a:cubicBezTo>
                      <a:cubicBezTo>
                        <a:pt x="6903" y="3164"/>
                        <a:pt x="6932" y="3105"/>
                        <a:pt x="6962" y="3030"/>
                      </a:cubicBezTo>
                      <a:cubicBezTo>
                        <a:pt x="7007" y="2927"/>
                        <a:pt x="7050" y="2809"/>
                        <a:pt x="7080" y="2691"/>
                      </a:cubicBezTo>
                      <a:cubicBezTo>
                        <a:pt x="7125" y="2557"/>
                        <a:pt x="7139" y="2425"/>
                        <a:pt x="7139" y="2262"/>
                      </a:cubicBezTo>
                      <a:lnTo>
                        <a:pt x="7139" y="2100"/>
                      </a:lnTo>
                      <a:cubicBezTo>
                        <a:pt x="7125" y="2011"/>
                        <a:pt x="7109" y="1936"/>
                        <a:pt x="7080" y="1863"/>
                      </a:cubicBezTo>
                      <a:cubicBezTo>
                        <a:pt x="7050" y="1759"/>
                        <a:pt x="7021" y="1670"/>
                        <a:pt x="6991" y="1597"/>
                      </a:cubicBezTo>
                      <a:cubicBezTo>
                        <a:pt x="6962" y="1523"/>
                        <a:pt x="6932" y="1463"/>
                        <a:pt x="6918" y="1420"/>
                      </a:cubicBezTo>
                      <a:cubicBezTo>
                        <a:pt x="6873" y="1301"/>
                        <a:pt x="6843" y="1168"/>
                        <a:pt x="6843" y="1035"/>
                      </a:cubicBezTo>
                      <a:cubicBezTo>
                        <a:pt x="6843" y="990"/>
                        <a:pt x="6843" y="947"/>
                        <a:pt x="6859" y="917"/>
                      </a:cubicBezTo>
                      <a:lnTo>
                        <a:pt x="6859" y="858"/>
                      </a:lnTo>
                      <a:lnTo>
                        <a:pt x="6859" y="754"/>
                      </a:lnTo>
                      <a:lnTo>
                        <a:pt x="6859" y="651"/>
                      </a:lnTo>
                      <a:cubicBezTo>
                        <a:pt x="6859" y="592"/>
                        <a:pt x="6843" y="533"/>
                        <a:pt x="6814" y="458"/>
                      </a:cubicBezTo>
                      <a:cubicBezTo>
                        <a:pt x="6800" y="415"/>
                        <a:pt x="6784" y="385"/>
                        <a:pt x="6755" y="340"/>
                      </a:cubicBezTo>
                      <a:cubicBezTo>
                        <a:pt x="6725" y="310"/>
                        <a:pt x="6711" y="267"/>
                        <a:pt x="6666" y="237"/>
                      </a:cubicBezTo>
                      <a:cubicBezTo>
                        <a:pt x="6636" y="192"/>
                        <a:pt x="6593" y="163"/>
                        <a:pt x="6548" y="133"/>
                      </a:cubicBezTo>
                      <a:cubicBezTo>
                        <a:pt x="6489" y="89"/>
                        <a:pt x="6415" y="44"/>
                        <a:pt x="6341" y="30"/>
                      </a:cubicBezTo>
                      <a:cubicBezTo>
                        <a:pt x="6282" y="15"/>
                        <a:pt x="6208" y="1"/>
                        <a:pt x="6149" y="1"/>
                      </a:cubicBezTo>
                      <a:close/>
                    </a:path>
                  </a:pathLst>
                </a:custGeom>
                <a:solidFill>
                  <a:srgbClr val="FFFFFF"/>
                </a:solidFill>
                <a:ln w="9525" cap="flat" cmpd="sng">
                  <a:solidFill>
                    <a:schemeClr val="lt1"/>
                  </a:solidFill>
                  <a:prstDash val="solid"/>
                  <a:round/>
                  <a:headEnd type="none" w="sm" len="sm"/>
                  <a:tailEnd type="none" w="sm" len="sm"/>
                </a:ln>
                <a:effectLst>
                  <a:outerShdw blurRad="57150" dist="19050" dir="5400000" algn="bl" rotWithShape="0">
                    <a:schemeClr val="dk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4"/>
                <p:cNvSpPr/>
                <p:nvPr/>
              </p:nvSpPr>
              <p:spPr>
                <a:xfrm>
                  <a:off x="10631248" y="3482979"/>
                  <a:ext cx="332496" cy="812301"/>
                </a:xfrm>
                <a:custGeom>
                  <a:avLst/>
                  <a:gdLst/>
                  <a:ahLst/>
                  <a:cxnLst/>
                  <a:rect l="l" t="t" r="r" b="b"/>
                  <a:pathLst>
                    <a:path w="2853" h="6970" extrusionOk="0">
                      <a:moveTo>
                        <a:pt x="1301" y="1"/>
                      </a:moveTo>
                      <a:cubicBezTo>
                        <a:pt x="1035" y="119"/>
                        <a:pt x="887" y="385"/>
                        <a:pt x="754" y="637"/>
                      </a:cubicBezTo>
                      <a:cubicBezTo>
                        <a:pt x="592" y="976"/>
                        <a:pt x="414" y="1301"/>
                        <a:pt x="266" y="1642"/>
                      </a:cubicBezTo>
                      <a:cubicBezTo>
                        <a:pt x="162" y="1893"/>
                        <a:pt x="59" y="2159"/>
                        <a:pt x="89" y="2425"/>
                      </a:cubicBezTo>
                      <a:cubicBezTo>
                        <a:pt x="103" y="2558"/>
                        <a:pt x="148" y="2677"/>
                        <a:pt x="162" y="2809"/>
                      </a:cubicBezTo>
                      <a:cubicBezTo>
                        <a:pt x="207" y="3312"/>
                        <a:pt x="0" y="3785"/>
                        <a:pt x="133" y="4303"/>
                      </a:cubicBezTo>
                      <a:cubicBezTo>
                        <a:pt x="178" y="4494"/>
                        <a:pt x="266" y="4672"/>
                        <a:pt x="325" y="4864"/>
                      </a:cubicBezTo>
                      <a:cubicBezTo>
                        <a:pt x="444" y="5278"/>
                        <a:pt x="399" y="5722"/>
                        <a:pt x="592" y="6106"/>
                      </a:cubicBezTo>
                      <a:cubicBezTo>
                        <a:pt x="769" y="6475"/>
                        <a:pt x="1153" y="6727"/>
                        <a:pt x="1552" y="6845"/>
                      </a:cubicBezTo>
                      <a:cubicBezTo>
                        <a:pt x="1777" y="6907"/>
                        <a:pt x="2044" y="6970"/>
                        <a:pt x="2292" y="6970"/>
                      </a:cubicBezTo>
                      <a:cubicBezTo>
                        <a:pt x="2337" y="6970"/>
                        <a:pt x="2381" y="6968"/>
                        <a:pt x="2424" y="6963"/>
                      </a:cubicBezTo>
                      <a:cubicBezTo>
                        <a:pt x="2793" y="6934"/>
                        <a:pt x="2793" y="6889"/>
                        <a:pt x="2809" y="6504"/>
                      </a:cubicBezTo>
                      <a:cubicBezTo>
                        <a:pt x="2852" y="5929"/>
                        <a:pt x="2779" y="5322"/>
                        <a:pt x="2616" y="4760"/>
                      </a:cubicBezTo>
                      <a:cubicBezTo>
                        <a:pt x="2527" y="4465"/>
                        <a:pt x="2424" y="4169"/>
                        <a:pt x="2395" y="3873"/>
                      </a:cubicBezTo>
                      <a:cubicBezTo>
                        <a:pt x="2365" y="3534"/>
                        <a:pt x="2439" y="3164"/>
                        <a:pt x="2306" y="2854"/>
                      </a:cubicBezTo>
                      <a:cubicBezTo>
                        <a:pt x="2188" y="2573"/>
                        <a:pt x="1922" y="2366"/>
                        <a:pt x="1788" y="2100"/>
                      </a:cubicBezTo>
                      <a:cubicBezTo>
                        <a:pt x="1493" y="1479"/>
                        <a:pt x="1433" y="666"/>
                        <a:pt x="1301"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4"/>
                <p:cNvSpPr/>
                <p:nvPr/>
              </p:nvSpPr>
              <p:spPr>
                <a:xfrm>
                  <a:off x="10987754" y="3057247"/>
                  <a:ext cx="360233" cy="779087"/>
                </a:xfrm>
                <a:custGeom>
                  <a:avLst/>
                  <a:gdLst/>
                  <a:ahLst/>
                  <a:cxnLst/>
                  <a:rect l="l" t="t" r="r" b="b"/>
                  <a:pathLst>
                    <a:path w="3091" h="6685" extrusionOk="0">
                      <a:moveTo>
                        <a:pt x="2613" y="1"/>
                      </a:moveTo>
                      <a:cubicBezTo>
                        <a:pt x="2526" y="1"/>
                        <a:pt x="2421" y="61"/>
                        <a:pt x="2351" y="122"/>
                      </a:cubicBezTo>
                      <a:cubicBezTo>
                        <a:pt x="2011" y="417"/>
                        <a:pt x="1671" y="727"/>
                        <a:pt x="1360" y="1038"/>
                      </a:cubicBezTo>
                      <a:cubicBezTo>
                        <a:pt x="1021" y="1363"/>
                        <a:pt x="696" y="1718"/>
                        <a:pt x="473" y="2116"/>
                      </a:cubicBezTo>
                      <a:cubicBezTo>
                        <a:pt x="237" y="2530"/>
                        <a:pt x="104" y="3003"/>
                        <a:pt x="193" y="3476"/>
                      </a:cubicBezTo>
                      <a:cubicBezTo>
                        <a:pt x="223" y="3728"/>
                        <a:pt x="326" y="3979"/>
                        <a:pt x="282" y="4215"/>
                      </a:cubicBezTo>
                      <a:cubicBezTo>
                        <a:pt x="252" y="4422"/>
                        <a:pt x="134" y="4600"/>
                        <a:pt x="89" y="4792"/>
                      </a:cubicBezTo>
                      <a:cubicBezTo>
                        <a:pt x="0" y="5191"/>
                        <a:pt x="237" y="5591"/>
                        <a:pt x="518" y="5900"/>
                      </a:cubicBezTo>
                      <a:cubicBezTo>
                        <a:pt x="696" y="6078"/>
                        <a:pt x="1508" y="6684"/>
                        <a:pt x="1508" y="6684"/>
                      </a:cubicBezTo>
                      <a:cubicBezTo>
                        <a:pt x="1508" y="6684"/>
                        <a:pt x="2233" y="5768"/>
                        <a:pt x="2440" y="5457"/>
                      </a:cubicBezTo>
                      <a:cubicBezTo>
                        <a:pt x="2617" y="5161"/>
                        <a:pt x="2795" y="4792"/>
                        <a:pt x="2602" y="4511"/>
                      </a:cubicBezTo>
                      <a:cubicBezTo>
                        <a:pt x="2558" y="4438"/>
                        <a:pt x="2484" y="4379"/>
                        <a:pt x="2454" y="4304"/>
                      </a:cubicBezTo>
                      <a:cubicBezTo>
                        <a:pt x="2425" y="4231"/>
                        <a:pt x="2425" y="4156"/>
                        <a:pt x="2440" y="4083"/>
                      </a:cubicBezTo>
                      <a:cubicBezTo>
                        <a:pt x="2484" y="3595"/>
                        <a:pt x="2543" y="3107"/>
                        <a:pt x="2720" y="2649"/>
                      </a:cubicBezTo>
                      <a:cubicBezTo>
                        <a:pt x="2868" y="2309"/>
                        <a:pt x="3090" y="1969"/>
                        <a:pt x="3045" y="1600"/>
                      </a:cubicBezTo>
                      <a:cubicBezTo>
                        <a:pt x="3016" y="1407"/>
                        <a:pt x="2927" y="1230"/>
                        <a:pt x="2854" y="1052"/>
                      </a:cubicBezTo>
                      <a:cubicBezTo>
                        <a:pt x="2765" y="816"/>
                        <a:pt x="2736" y="550"/>
                        <a:pt x="2765" y="299"/>
                      </a:cubicBezTo>
                      <a:cubicBezTo>
                        <a:pt x="2779" y="210"/>
                        <a:pt x="2779" y="122"/>
                        <a:pt x="2720" y="47"/>
                      </a:cubicBezTo>
                      <a:cubicBezTo>
                        <a:pt x="2692" y="14"/>
                        <a:pt x="2654" y="1"/>
                        <a:pt x="2613"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4"/>
                <p:cNvSpPr/>
                <p:nvPr/>
              </p:nvSpPr>
              <p:spPr>
                <a:xfrm>
                  <a:off x="10924122" y="4398192"/>
                  <a:ext cx="928494" cy="362797"/>
                </a:xfrm>
                <a:custGeom>
                  <a:avLst/>
                  <a:gdLst/>
                  <a:ahLst/>
                  <a:cxnLst/>
                  <a:rect l="l" t="t" r="r" b="b"/>
                  <a:pathLst>
                    <a:path w="7967" h="3113" extrusionOk="0">
                      <a:moveTo>
                        <a:pt x="7964" y="2714"/>
                      </a:moveTo>
                      <a:cubicBezTo>
                        <a:pt x="7965" y="2715"/>
                        <a:pt x="7966" y="2716"/>
                        <a:pt x="7967" y="2717"/>
                      </a:cubicBezTo>
                      <a:cubicBezTo>
                        <a:pt x="7966" y="2716"/>
                        <a:pt x="7965" y="2715"/>
                        <a:pt x="7964" y="2714"/>
                      </a:cubicBezTo>
                      <a:close/>
                      <a:moveTo>
                        <a:pt x="3934" y="0"/>
                      </a:moveTo>
                      <a:cubicBezTo>
                        <a:pt x="3797" y="0"/>
                        <a:pt x="3652" y="25"/>
                        <a:pt x="3488" y="70"/>
                      </a:cubicBezTo>
                      <a:cubicBezTo>
                        <a:pt x="3220" y="155"/>
                        <a:pt x="2965" y="294"/>
                        <a:pt x="2685" y="294"/>
                      </a:cubicBezTo>
                      <a:cubicBezTo>
                        <a:pt x="2672" y="294"/>
                        <a:pt x="2659" y="293"/>
                        <a:pt x="2645" y="293"/>
                      </a:cubicBezTo>
                      <a:cubicBezTo>
                        <a:pt x="2409" y="277"/>
                        <a:pt x="2202" y="159"/>
                        <a:pt x="1965" y="130"/>
                      </a:cubicBezTo>
                      <a:cubicBezTo>
                        <a:pt x="1937" y="127"/>
                        <a:pt x="1910" y="126"/>
                        <a:pt x="1882" y="126"/>
                      </a:cubicBezTo>
                      <a:cubicBezTo>
                        <a:pt x="1456" y="126"/>
                        <a:pt x="1060" y="433"/>
                        <a:pt x="783" y="766"/>
                      </a:cubicBezTo>
                      <a:cubicBezTo>
                        <a:pt x="591" y="987"/>
                        <a:pt x="0" y="1978"/>
                        <a:pt x="0" y="1978"/>
                      </a:cubicBezTo>
                      <a:cubicBezTo>
                        <a:pt x="0" y="1978"/>
                        <a:pt x="1123" y="2687"/>
                        <a:pt x="1522" y="2879"/>
                      </a:cubicBezTo>
                      <a:cubicBezTo>
                        <a:pt x="1732" y="2988"/>
                        <a:pt x="1987" y="3087"/>
                        <a:pt x="2221" y="3087"/>
                      </a:cubicBezTo>
                      <a:cubicBezTo>
                        <a:pt x="2366" y="3087"/>
                        <a:pt x="2503" y="3049"/>
                        <a:pt x="2616" y="2953"/>
                      </a:cubicBezTo>
                      <a:cubicBezTo>
                        <a:pt x="2690" y="2879"/>
                        <a:pt x="2734" y="2790"/>
                        <a:pt x="2823" y="2746"/>
                      </a:cubicBezTo>
                      <a:cubicBezTo>
                        <a:pt x="2897" y="2717"/>
                        <a:pt x="3000" y="2701"/>
                        <a:pt x="3089" y="2701"/>
                      </a:cubicBezTo>
                      <a:cubicBezTo>
                        <a:pt x="3636" y="2701"/>
                        <a:pt x="4198" y="2701"/>
                        <a:pt x="4730" y="2849"/>
                      </a:cubicBezTo>
                      <a:cubicBezTo>
                        <a:pt x="5069" y="2946"/>
                        <a:pt x="5408" y="3113"/>
                        <a:pt x="5747" y="3113"/>
                      </a:cubicBezTo>
                      <a:cubicBezTo>
                        <a:pt x="5822" y="3113"/>
                        <a:pt x="5897" y="3105"/>
                        <a:pt x="5972" y="3086"/>
                      </a:cubicBezTo>
                      <a:cubicBezTo>
                        <a:pt x="6179" y="3042"/>
                        <a:pt x="6370" y="2908"/>
                        <a:pt x="6577" y="2806"/>
                      </a:cubicBezTo>
                      <a:cubicBezTo>
                        <a:pt x="6784" y="2701"/>
                        <a:pt x="7050" y="2613"/>
                        <a:pt x="7272" y="2599"/>
                      </a:cubicBezTo>
                      <a:cubicBezTo>
                        <a:pt x="7374" y="2599"/>
                        <a:pt x="7906" y="2641"/>
                        <a:pt x="7964" y="2714"/>
                      </a:cubicBezTo>
                      <a:lnTo>
                        <a:pt x="7964" y="2714"/>
                      </a:lnTo>
                      <a:cubicBezTo>
                        <a:pt x="7699" y="2330"/>
                        <a:pt x="7419" y="1961"/>
                        <a:pt x="7109" y="1608"/>
                      </a:cubicBezTo>
                      <a:cubicBezTo>
                        <a:pt x="6961" y="1430"/>
                        <a:pt x="6799" y="1253"/>
                        <a:pt x="6577" y="1150"/>
                      </a:cubicBezTo>
                      <a:cubicBezTo>
                        <a:pt x="6252" y="973"/>
                        <a:pt x="5853" y="1016"/>
                        <a:pt x="5513" y="869"/>
                      </a:cubicBezTo>
                      <a:cubicBezTo>
                        <a:pt x="5188" y="750"/>
                        <a:pt x="4951" y="500"/>
                        <a:pt x="4685" y="293"/>
                      </a:cubicBezTo>
                      <a:cubicBezTo>
                        <a:pt x="4424" y="89"/>
                        <a:pt x="4195" y="0"/>
                        <a:pt x="3934"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4"/>
                <p:cNvSpPr/>
                <p:nvPr/>
              </p:nvSpPr>
              <p:spPr>
                <a:xfrm>
                  <a:off x="11191006" y="3956494"/>
                  <a:ext cx="842602" cy="333545"/>
                </a:xfrm>
                <a:custGeom>
                  <a:avLst/>
                  <a:gdLst/>
                  <a:ahLst/>
                  <a:cxnLst/>
                  <a:rect l="l" t="t" r="r" b="b"/>
                  <a:pathLst>
                    <a:path w="7230" h="2862" extrusionOk="0">
                      <a:moveTo>
                        <a:pt x="2896" y="0"/>
                      </a:moveTo>
                      <a:cubicBezTo>
                        <a:pt x="2553" y="0"/>
                        <a:pt x="2202" y="130"/>
                        <a:pt x="1878" y="269"/>
                      </a:cubicBezTo>
                      <a:cubicBezTo>
                        <a:pt x="1435" y="447"/>
                        <a:pt x="1" y="1200"/>
                        <a:pt x="1" y="1200"/>
                      </a:cubicBezTo>
                      <a:cubicBezTo>
                        <a:pt x="1" y="1200"/>
                        <a:pt x="696" y="2161"/>
                        <a:pt x="1021" y="2427"/>
                      </a:cubicBezTo>
                      <a:cubicBezTo>
                        <a:pt x="1248" y="2603"/>
                        <a:pt x="1517" y="2768"/>
                        <a:pt x="1801" y="2768"/>
                      </a:cubicBezTo>
                      <a:cubicBezTo>
                        <a:pt x="1851" y="2768"/>
                        <a:pt x="1901" y="2763"/>
                        <a:pt x="1952" y="2752"/>
                      </a:cubicBezTo>
                      <a:cubicBezTo>
                        <a:pt x="2292" y="2678"/>
                        <a:pt x="2529" y="2382"/>
                        <a:pt x="2868" y="2339"/>
                      </a:cubicBezTo>
                      <a:cubicBezTo>
                        <a:pt x="2899" y="2334"/>
                        <a:pt x="2930" y="2332"/>
                        <a:pt x="2961" y="2332"/>
                      </a:cubicBezTo>
                      <a:cubicBezTo>
                        <a:pt x="3334" y="2332"/>
                        <a:pt x="3653" y="2645"/>
                        <a:pt x="4021" y="2782"/>
                      </a:cubicBezTo>
                      <a:cubicBezTo>
                        <a:pt x="4176" y="2840"/>
                        <a:pt x="4335" y="2861"/>
                        <a:pt x="4498" y="2861"/>
                      </a:cubicBezTo>
                      <a:cubicBezTo>
                        <a:pt x="4958" y="2861"/>
                        <a:pt x="5444" y="2689"/>
                        <a:pt x="5913" y="2678"/>
                      </a:cubicBezTo>
                      <a:cubicBezTo>
                        <a:pt x="6115" y="2678"/>
                        <a:pt x="6307" y="2711"/>
                        <a:pt x="6506" y="2711"/>
                      </a:cubicBezTo>
                      <a:cubicBezTo>
                        <a:pt x="6540" y="2711"/>
                        <a:pt x="6574" y="2710"/>
                        <a:pt x="6608" y="2707"/>
                      </a:cubicBezTo>
                      <a:cubicBezTo>
                        <a:pt x="6845" y="2678"/>
                        <a:pt x="7081" y="2605"/>
                        <a:pt x="7229" y="2412"/>
                      </a:cubicBezTo>
                      <a:cubicBezTo>
                        <a:pt x="6889" y="1925"/>
                        <a:pt x="6549" y="1436"/>
                        <a:pt x="6209" y="934"/>
                      </a:cubicBezTo>
                      <a:cubicBezTo>
                        <a:pt x="5989" y="632"/>
                        <a:pt x="5707" y="292"/>
                        <a:pt x="5336" y="292"/>
                      </a:cubicBezTo>
                      <a:cubicBezTo>
                        <a:pt x="5307" y="292"/>
                        <a:pt x="5278" y="294"/>
                        <a:pt x="5248" y="299"/>
                      </a:cubicBezTo>
                      <a:cubicBezTo>
                        <a:pt x="5042" y="328"/>
                        <a:pt x="4864" y="476"/>
                        <a:pt x="4671" y="520"/>
                      </a:cubicBezTo>
                      <a:cubicBezTo>
                        <a:pt x="4610" y="535"/>
                        <a:pt x="4550" y="542"/>
                        <a:pt x="4490" y="542"/>
                      </a:cubicBezTo>
                      <a:cubicBezTo>
                        <a:pt x="4039" y="542"/>
                        <a:pt x="3650" y="137"/>
                        <a:pt x="3179" y="33"/>
                      </a:cubicBezTo>
                      <a:cubicBezTo>
                        <a:pt x="3086" y="10"/>
                        <a:pt x="2992" y="0"/>
                        <a:pt x="2896"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4"/>
                <p:cNvSpPr/>
                <p:nvPr/>
              </p:nvSpPr>
              <p:spPr>
                <a:xfrm>
                  <a:off x="10767254" y="3667700"/>
                  <a:ext cx="833862" cy="1228008"/>
                </a:xfrm>
                <a:custGeom>
                  <a:avLst/>
                  <a:gdLst/>
                  <a:ahLst/>
                  <a:cxnLst/>
                  <a:rect l="l" t="t" r="r" b="b"/>
                  <a:pathLst>
                    <a:path w="7155" h="10537" extrusionOk="0">
                      <a:moveTo>
                        <a:pt x="7047" y="0"/>
                      </a:moveTo>
                      <a:cubicBezTo>
                        <a:pt x="7033" y="0"/>
                        <a:pt x="7019" y="4"/>
                        <a:pt x="7007" y="12"/>
                      </a:cubicBezTo>
                      <a:cubicBezTo>
                        <a:pt x="6948" y="27"/>
                        <a:pt x="5676" y="633"/>
                        <a:pt x="4169" y="2229"/>
                      </a:cubicBezTo>
                      <a:cubicBezTo>
                        <a:pt x="2779" y="3693"/>
                        <a:pt x="932" y="6309"/>
                        <a:pt x="16" y="10418"/>
                      </a:cubicBezTo>
                      <a:cubicBezTo>
                        <a:pt x="0" y="10463"/>
                        <a:pt x="30" y="10522"/>
                        <a:pt x="89" y="10536"/>
                      </a:cubicBezTo>
                      <a:cubicBezTo>
                        <a:pt x="148" y="10536"/>
                        <a:pt x="193" y="10507"/>
                        <a:pt x="207" y="10463"/>
                      </a:cubicBezTo>
                      <a:cubicBezTo>
                        <a:pt x="1110" y="6398"/>
                        <a:pt x="2927" y="3826"/>
                        <a:pt x="4302" y="2377"/>
                      </a:cubicBezTo>
                      <a:cubicBezTo>
                        <a:pt x="5780" y="810"/>
                        <a:pt x="7066" y="189"/>
                        <a:pt x="7081" y="189"/>
                      </a:cubicBezTo>
                      <a:cubicBezTo>
                        <a:pt x="7140" y="160"/>
                        <a:pt x="7155" y="101"/>
                        <a:pt x="7140" y="57"/>
                      </a:cubicBezTo>
                      <a:cubicBezTo>
                        <a:pt x="7119" y="25"/>
                        <a:pt x="7082" y="0"/>
                        <a:pt x="7047"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4"/>
                <p:cNvSpPr/>
                <p:nvPr/>
              </p:nvSpPr>
              <p:spPr>
                <a:xfrm>
                  <a:off x="11382254" y="3426106"/>
                  <a:ext cx="740861" cy="384008"/>
                </a:xfrm>
                <a:custGeom>
                  <a:avLst/>
                  <a:gdLst/>
                  <a:ahLst/>
                  <a:cxnLst/>
                  <a:rect l="l" t="t" r="r" b="b"/>
                  <a:pathLst>
                    <a:path w="6357" h="3295" extrusionOk="0">
                      <a:moveTo>
                        <a:pt x="4355" y="0"/>
                      </a:moveTo>
                      <a:cubicBezTo>
                        <a:pt x="3972" y="0"/>
                        <a:pt x="3565" y="95"/>
                        <a:pt x="3208" y="134"/>
                      </a:cubicBezTo>
                      <a:cubicBezTo>
                        <a:pt x="2912" y="164"/>
                        <a:pt x="2632" y="193"/>
                        <a:pt x="2366" y="297"/>
                      </a:cubicBezTo>
                      <a:cubicBezTo>
                        <a:pt x="2173" y="386"/>
                        <a:pt x="2011" y="489"/>
                        <a:pt x="1834" y="577"/>
                      </a:cubicBezTo>
                      <a:cubicBezTo>
                        <a:pt x="1449" y="755"/>
                        <a:pt x="991" y="770"/>
                        <a:pt x="651" y="1007"/>
                      </a:cubicBezTo>
                      <a:cubicBezTo>
                        <a:pt x="297" y="1243"/>
                        <a:pt x="104" y="1657"/>
                        <a:pt x="60" y="2071"/>
                      </a:cubicBezTo>
                      <a:cubicBezTo>
                        <a:pt x="15" y="2351"/>
                        <a:pt x="1" y="2676"/>
                        <a:pt x="60" y="2958"/>
                      </a:cubicBezTo>
                      <a:cubicBezTo>
                        <a:pt x="129" y="3233"/>
                        <a:pt x="171" y="3295"/>
                        <a:pt x="365" y="3295"/>
                      </a:cubicBezTo>
                      <a:cubicBezTo>
                        <a:pt x="422" y="3295"/>
                        <a:pt x="491" y="3290"/>
                        <a:pt x="577" y="3283"/>
                      </a:cubicBezTo>
                      <a:cubicBezTo>
                        <a:pt x="1154" y="3224"/>
                        <a:pt x="1745" y="3061"/>
                        <a:pt x="2277" y="2824"/>
                      </a:cubicBezTo>
                      <a:cubicBezTo>
                        <a:pt x="2557" y="2706"/>
                        <a:pt x="2824" y="2558"/>
                        <a:pt x="3119" y="2485"/>
                      </a:cubicBezTo>
                      <a:cubicBezTo>
                        <a:pt x="3460" y="2396"/>
                        <a:pt x="3829" y="2426"/>
                        <a:pt x="4110" y="2248"/>
                      </a:cubicBezTo>
                      <a:cubicBezTo>
                        <a:pt x="4376" y="2085"/>
                        <a:pt x="4538" y="1789"/>
                        <a:pt x="4790" y="1612"/>
                      </a:cubicBezTo>
                      <a:cubicBezTo>
                        <a:pt x="5026" y="1464"/>
                        <a:pt x="5307" y="1421"/>
                        <a:pt x="5573" y="1316"/>
                      </a:cubicBezTo>
                      <a:cubicBezTo>
                        <a:pt x="5706" y="1273"/>
                        <a:pt x="6357" y="873"/>
                        <a:pt x="6120" y="681"/>
                      </a:cubicBezTo>
                      <a:cubicBezTo>
                        <a:pt x="5884" y="518"/>
                        <a:pt x="5647" y="341"/>
                        <a:pt x="5366" y="252"/>
                      </a:cubicBezTo>
                      <a:cubicBezTo>
                        <a:pt x="5233" y="193"/>
                        <a:pt x="5086" y="179"/>
                        <a:pt x="4938" y="104"/>
                      </a:cubicBezTo>
                      <a:cubicBezTo>
                        <a:pt x="4758" y="27"/>
                        <a:pt x="4560" y="0"/>
                        <a:pt x="4355"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4"/>
                <p:cNvSpPr/>
                <p:nvPr/>
              </p:nvSpPr>
              <p:spPr>
                <a:xfrm>
                  <a:off x="11103249" y="4077349"/>
                  <a:ext cx="201619" cy="46617"/>
                </a:xfrm>
                <a:custGeom>
                  <a:avLst/>
                  <a:gdLst/>
                  <a:ahLst/>
                  <a:cxnLst/>
                  <a:rect l="l" t="t" r="r" b="b"/>
                  <a:pathLst>
                    <a:path w="1730" h="400" extrusionOk="0">
                      <a:moveTo>
                        <a:pt x="1611" y="1"/>
                      </a:moveTo>
                      <a:lnTo>
                        <a:pt x="89" y="192"/>
                      </a:lnTo>
                      <a:cubicBezTo>
                        <a:pt x="44" y="208"/>
                        <a:pt x="0" y="251"/>
                        <a:pt x="15" y="311"/>
                      </a:cubicBezTo>
                      <a:cubicBezTo>
                        <a:pt x="15" y="356"/>
                        <a:pt x="44" y="385"/>
                        <a:pt x="89" y="399"/>
                      </a:cubicBezTo>
                      <a:lnTo>
                        <a:pt x="119" y="399"/>
                      </a:lnTo>
                      <a:lnTo>
                        <a:pt x="1640" y="208"/>
                      </a:lnTo>
                      <a:cubicBezTo>
                        <a:pt x="1700" y="192"/>
                        <a:pt x="1729" y="149"/>
                        <a:pt x="1729" y="89"/>
                      </a:cubicBezTo>
                      <a:cubicBezTo>
                        <a:pt x="1715" y="45"/>
                        <a:pt x="1670" y="1"/>
                        <a:pt x="1611"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4"/>
                <p:cNvSpPr/>
                <p:nvPr/>
              </p:nvSpPr>
              <p:spPr>
                <a:xfrm>
                  <a:off x="11134249" y="3751261"/>
                  <a:ext cx="72489" cy="271078"/>
                </a:xfrm>
                <a:custGeom>
                  <a:avLst/>
                  <a:gdLst/>
                  <a:ahLst/>
                  <a:cxnLst/>
                  <a:rect l="l" t="t" r="r" b="b"/>
                  <a:pathLst>
                    <a:path w="622" h="2326" extrusionOk="0">
                      <a:moveTo>
                        <a:pt x="296" y="1"/>
                      </a:moveTo>
                      <a:cubicBezTo>
                        <a:pt x="251" y="1"/>
                        <a:pt x="216" y="27"/>
                        <a:pt x="192" y="64"/>
                      </a:cubicBezTo>
                      <a:cubicBezTo>
                        <a:pt x="192" y="93"/>
                        <a:pt x="0" y="641"/>
                        <a:pt x="428" y="2251"/>
                      </a:cubicBezTo>
                      <a:cubicBezTo>
                        <a:pt x="428" y="2281"/>
                        <a:pt x="458" y="2310"/>
                        <a:pt x="503" y="2326"/>
                      </a:cubicBezTo>
                      <a:lnTo>
                        <a:pt x="547" y="2326"/>
                      </a:lnTo>
                      <a:cubicBezTo>
                        <a:pt x="592" y="2310"/>
                        <a:pt x="621" y="2251"/>
                        <a:pt x="621" y="2192"/>
                      </a:cubicBezTo>
                      <a:cubicBezTo>
                        <a:pt x="207" y="655"/>
                        <a:pt x="385" y="138"/>
                        <a:pt x="385" y="138"/>
                      </a:cubicBezTo>
                      <a:cubicBezTo>
                        <a:pt x="399" y="93"/>
                        <a:pt x="369" y="34"/>
                        <a:pt x="326" y="5"/>
                      </a:cubicBezTo>
                      <a:cubicBezTo>
                        <a:pt x="315" y="2"/>
                        <a:pt x="306" y="1"/>
                        <a:pt x="296"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4"/>
                <p:cNvSpPr/>
                <p:nvPr/>
              </p:nvSpPr>
              <p:spPr>
                <a:xfrm>
                  <a:off x="10889625" y="4200768"/>
                  <a:ext cx="96614" cy="142765"/>
                </a:xfrm>
                <a:custGeom>
                  <a:avLst/>
                  <a:gdLst/>
                  <a:ahLst/>
                  <a:cxnLst/>
                  <a:rect l="l" t="t" r="r" b="b"/>
                  <a:pathLst>
                    <a:path w="829" h="1225" extrusionOk="0">
                      <a:moveTo>
                        <a:pt x="95" y="0"/>
                      </a:moveTo>
                      <a:cubicBezTo>
                        <a:pt x="83" y="0"/>
                        <a:pt x="71" y="2"/>
                        <a:pt x="60" y="6"/>
                      </a:cubicBezTo>
                      <a:cubicBezTo>
                        <a:pt x="15" y="36"/>
                        <a:pt x="0" y="95"/>
                        <a:pt x="30" y="154"/>
                      </a:cubicBezTo>
                      <a:lnTo>
                        <a:pt x="621" y="1173"/>
                      </a:lnTo>
                      <a:cubicBezTo>
                        <a:pt x="635" y="1203"/>
                        <a:pt x="665" y="1218"/>
                        <a:pt x="695" y="1218"/>
                      </a:cubicBezTo>
                      <a:cubicBezTo>
                        <a:pt x="700" y="1223"/>
                        <a:pt x="706" y="1224"/>
                        <a:pt x="714" y="1224"/>
                      </a:cubicBezTo>
                      <a:cubicBezTo>
                        <a:pt x="730" y="1224"/>
                        <a:pt x="749" y="1218"/>
                        <a:pt x="769" y="1218"/>
                      </a:cubicBezTo>
                      <a:cubicBezTo>
                        <a:pt x="813" y="1189"/>
                        <a:pt x="828" y="1129"/>
                        <a:pt x="799" y="1070"/>
                      </a:cubicBezTo>
                      <a:lnTo>
                        <a:pt x="192" y="50"/>
                      </a:lnTo>
                      <a:cubicBezTo>
                        <a:pt x="170" y="17"/>
                        <a:pt x="131" y="0"/>
                        <a:pt x="95"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4"/>
                <p:cNvSpPr/>
                <p:nvPr/>
              </p:nvSpPr>
              <p:spPr>
                <a:xfrm>
                  <a:off x="10825759" y="4581514"/>
                  <a:ext cx="191479" cy="102324"/>
                </a:xfrm>
                <a:custGeom>
                  <a:avLst/>
                  <a:gdLst/>
                  <a:ahLst/>
                  <a:cxnLst/>
                  <a:rect l="l" t="t" r="r" b="b"/>
                  <a:pathLst>
                    <a:path w="1643" h="878" extrusionOk="0">
                      <a:moveTo>
                        <a:pt x="1527" y="0"/>
                      </a:moveTo>
                      <a:cubicBezTo>
                        <a:pt x="1516" y="0"/>
                        <a:pt x="1505" y="2"/>
                        <a:pt x="1494" y="5"/>
                      </a:cubicBezTo>
                      <a:lnTo>
                        <a:pt x="60" y="685"/>
                      </a:lnTo>
                      <a:cubicBezTo>
                        <a:pt x="16" y="715"/>
                        <a:pt x="1" y="774"/>
                        <a:pt x="16" y="819"/>
                      </a:cubicBezTo>
                      <a:cubicBezTo>
                        <a:pt x="31" y="848"/>
                        <a:pt x="60" y="862"/>
                        <a:pt x="90" y="878"/>
                      </a:cubicBezTo>
                      <a:cubicBezTo>
                        <a:pt x="105" y="878"/>
                        <a:pt x="135" y="878"/>
                        <a:pt x="149" y="862"/>
                      </a:cubicBezTo>
                      <a:lnTo>
                        <a:pt x="1568" y="182"/>
                      </a:lnTo>
                      <a:cubicBezTo>
                        <a:pt x="1627" y="168"/>
                        <a:pt x="1642" y="109"/>
                        <a:pt x="1627" y="64"/>
                      </a:cubicBezTo>
                      <a:cubicBezTo>
                        <a:pt x="1604" y="19"/>
                        <a:pt x="1564" y="0"/>
                        <a:pt x="1527"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4" name="Google Shape;1944;p24"/>
              <p:cNvGrpSpPr/>
              <p:nvPr/>
            </p:nvGrpSpPr>
            <p:grpSpPr>
              <a:xfrm rot="8770891">
                <a:off x="258614" y="-388509"/>
                <a:ext cx="1072848" cy="1273482"/>
                <a:chOff x="8343850" y="3014476"/>
                <a:chExt cx="1844635" cy="2189600"/>
              </a:xfrm>
            </p:grpSpPr>
            <p:sp>
              <p:nvSpPr>
                <p:cNvPr id="1945" name="Google Shape;1945;p24"/>
                <p:cNvSpPr/>
                <p:nvPr/>
              </p:nvSpPr>
              <p:spPr>
                <a:xfrm>
                  <a:off x="8415874" y="3079158"/>
                  <a:ext cx="1707231" cy="2059539"/>
                </a:xfrm>
                <a:custGeom>
                  <a:avLst/>
                  <a:gdLst/>
                  <a:ahLst/>
                  <a:cxnLst/>
                  <a:rect l="l" t="t" r="r" b="b"/>
                  <a:pathLst>
                    <a:path w="14649" h="17672" extrusionOk="0">
                      <a:moveTo>
                        <a:pt x="8" y="11341"/>
                      </a:moveTo>
                      <a:cubicBezTo>
                        <a:pt x="5" y="11342"/>
                        <a:pt x="3" y="11343"/>
                        <a:pt x="1" y="11345"/>
                      </a:cubicBezTo>
                      <a:cubicBezTo>
                        <a:pt x="3" y="11343"/>
                        <a:pt x="6" y="11342"/>
                        <a:pt x="8" y="11341"/>
                      </a:cubicBezTo>
                      <a:close/>
                      <a:moveTo>
                        <a:pt x="12023" y="0"/>
                      </a:moveTo>
                      <a:cubicBezTo>
                        <a:pt x="12007" y="0"/>
                        <a:pt x="11991" y="2"/>
                        <a:pt x="11973" y="7"/>
                      </a:cubicBezTo>
                      <a:cubicBezTo>
                        <a:pt x="11885" y="52"/>
                        <a:pt x="11855" y="141"/>
                        <a:pt x="11810" y="229"/>
                      </a:cubicBezTo>
                      <a:cubicBezTo>
                        <a:pt x="11707" y="495"/>
                        <a:pt x="11544" y="732"/>
                        <a:pt x="11323" y="923"/>
                      </a:cubicBezTo>
                      <a:cubicBezTo>
                        <a:pt x="11175" y="1057"/>
                        <a:pt x="10983" y="1189"/>
                        <a:pt x="10850" y="1353"/>
                      </a:cubicBezTo>
                      <a:cubicBezTo>
                        <a:pt x="10614" y="1692"/>
                        <a:pt x="10657" y="2135"/>
                        <a:pt x="10614" y="2549"/>
                      </a:cubicBezTo>
                      <a:cubicBezTo>
                        <a:pt x="10569" y="3081"/>
                        <a:pt x="10362" y="3584"/>
                        <a:pt x="10155" y="4087"/>
                      </a:cubicBezTo>
                      <a:cubicBezTo>
                        <a:pt x="10125" y="4161"/>
                        <a:pt x="10081" y="4234"/>
                        <a:pt x="10022" y="4293"/>
                      </a:cubicBezTo>
                      <a:cubicBezTo>
                        <a:pt x="9948" y="4353"/>
                        <a:pt x="9859" y="4368"/>
                        <a:pt x="9770" y="4412"/>
                      </a:cubicBezTo>
                      <a:cubicBezTo>
                        <a:pt x="9431" y="4589"/>
                        <a:pt x="9402" y="5048"/>
                        <a:pt x="9431" y="5417"/>
                      </a:cubicBezTo>
                      <a:cubicBezTo>
                        <a:pt x="9461" y="5757"/>
                        <a:pt x="9608" y="6585"/>
                        <a:pt x="9668" y="6940"/>
                      </a:cubicBezTo>
                      <a:cubicBezTo>
                        <a:pt x="9504" y="7220"/>
                        <a:pt x="9209" y="7634"/>
                        <a:pt x="8722" y="8181"/>
                      </a:cubicBezTo>
                      <a:cubicBezTo>
                        <a:pt x="8662" y="7930"/>
                        <a:pt x="8603" y="7693"/>
                        <a:pt x="8544" y="7472"/>
                      </a:cubicBezTo>
                      <a:cubicBezTo>
                        <a:pt x="8351" y="6792"/>
                        <a:pt x="8145" y="6201"/>
                        <a:pt x="7938" y="5698"/>
                      </a:cubicBezTo>
                      <a:cubicBezTo>
                        <a:pt x="7983" y="5669"/>
                        <a:pt x="8042" y="5610"/>
                        <a:pt x="8101" y="5535"/>
                      </a:cubicBezTo>
                      <a:cubicBezTo>
                        <a:pt x="8308" y="5299"/>
                        <a:pt x="8470" y="4973"/>
                        <a:pt x="8574" y="4693"/>
                      </a:cubicBezTo>
                      <a:cubicBezTo>
                        <a:pt x="8736" y="4250"/>
                        <a:pt x="8765" y="3747"/>
                        <a:pt x="8544" y="3347"/>
                      </a:cubicBezTo>
                      <a:cubicBezTo>
                        <a:pt x="8337" y="2934"/>
                        <a:pt x="7908" y="2668"/>
                        <a:pt x="7628" y="2299"/>
                      </a:cubicBezTo>
                      <a:cubicBezTo>
                        <a:pt x="7494" y="2121"/>
                        <a:pt x="7391" y="1928"/>
                        <a:pt x="7258" y="1751"/>
                      </a:cubicBezTo>
                      <a:cubicBezTo>
                        <a:pt x="7051" y="1515"/>
                        <a:pt x="6785" y="1323"/>
                        <a:pt x="6534" y="1146"/>
                      </a:cubicBezTo>
                      <a:cubicBezTo>
                        <a:pt x="6016" y="820"/>
                        <a:pt x="5470" y="273"/>
                        <a:pt x="4849" y="214"/>
                      </a:cubicBezTo>
                      <a:cubicBezTo>
                        <a:pt x="4672" y="214"/>
                        <a:pt x="4524" y="155"/>
                        <a:pt x="4361" y="125"/>
                      </a:cubicBezTo>
                      <a:cubicBezTo>
                        <a:pt x="4266" y="112"/>
                        <a:pt x="4172" y="107"/>
                        <a:pt x="4079" y="107"/>
                      </a:cubicBezTo>
                      <a:cubicBezTo>
                        <a:pt x="3853" y="107"/>
                        <a:pt x="3631" y="138"/>
                        <a:pt x="3400" y="170"/>
                      </a:cubicBezTo>
                      <a:cubicBezTo>
                        <a:pt x="3060" y="214"/>
                        <a:pt x="3489" y="953"/>
                        <a:pt x="3592" y="1071"/>
                      </a:cubicBezTo>
                      <a:cubicBezTo>
                        <a:pt x="3799" y="1308"/>
                        <a:pt x="4065" y="1500"/>
                        <a:pt x="4199" y="1766"/>
                      </a:cubicBezTo>
                      <a:cubicBezTo>
                        <a:pt x="4361" y="2062"/>
                        <a:pt x="4361" y="2431"/>
                        <a:pt x="4538" y="2727"/>
                      </a:cubicBezTo>
                      <a:cubicBezTo>
                        <a:pt x="4731" y="3052"/>
                        <a:pt x="5100" y="3229"/>
                        <a:pt x="5381" y="3481"/>
                      </a:cubicBezTo>
                      <a:cubicBezTo>
                        <a:pt x="5632" y="3702"/>
                        <a:pt x="5809" y="3984"/>
                        <a:pt x="6016" y="4250"/>
                      </a:cubicBezTo>
                      <a:cubicBezTo>
                        <a:pt x="6416" y="4766"/>
                        <a:pt x="6903" y="5225"/>
                        <a:pt x="7435" y="5580"/>
                      </a:cubicBezTo>
                      <a:cubicBezTo>
                        <a:pt x="7569" y="5669"/>
                        <a:pt x="7642" y="5728"/>
                        <a:pt x="7716" y="5757"/>
                      </a:cubicBezTo>
                      <a:cubicBezTo>
                        <a:pt x="7923" y="6245"/>
                        <a:pt x="8145" y="6851"/>
                        <a:pt x="8322" y="7531"/>
                      </a:cubicBezTo>
                      <a:cubicBezTo>
                        <a:pt x="8470" y="8063"/>
                        <a:pt x="8603" y="8684"/>
                        <a:pt x="8706" y="9378"/>
                      </a:cubicBezTo>
                      <a:lnTo>
                        <a:pt x="8204" y="9023"/>
                      </a:lnTo>
                      <a:cubicBezTo>
                        <a:pt x="7938" y="8639"/>
                        <a:pt x="7228" y="7590"/>
                        <a:pt x="6962" y="7265"/>
                      </a:cubicBezTo>
                      <a:cubicBezTo>
                        <a:pt x="6637" y="6881"/>
                        <a:pt x="6282" y="6467"/>
                        <a:pt x="5809" y="6349"/>
                      </a:cubicBezTo>
                      <a:cubicBezTo>
                        <a:pt x="5628" y="6296"/>
                        <a:pt x="5432" y="6288"/>
                        <a:pt x="5236" y="6288"/>
                      </a:cubicBezTo>
                      <a:cubicBezTo>
                        <a:pt x="5152" y="6288"/>
                        <a:pt x="5068" y="6289"/>
                        <a:pt x="4984" y="6289"/>
                      </a:cubicBezTo>
                      <a:cubicBezTo>
                        <a:pt x="4660" y="6289"/>
                        <a:pt x="4349" y="6267"/>
                        <a:pt x="4110" y="6053"/>
                      </a:cubicBezTo>
                      <a:cubicBezTo>
                        <a:pt x="3947" y="5890"/>
                        <a:pt x="3844" y="5669"/>
                        <a:pt x="3666" y="5535"/>
                      </a:cubicBezTo>
                      <a:cubicBezTo>
                        <a:pt x="3533" y="5434"/>
                        <a:pt x="3383" y="5395"/>
                        <a:pt x="3227" y="5395"/>
                      </a:cubicBezTo>
                      <a:cubicBezTo>
                        <a:pt x="2948" y="5395"/>
                        <a:pt x="2650" y="5521"/>
                        <a:pt x="2395" y="5653"/>
                      </a:cubicBezTo>
                      <a:cubicBezTo>
                        <a:pt x="1804" y="5949"/>
                        <a:pt x="1227" y="6260"/>
                        <a:pt x="636" y="6556"/>
                      </a:cubicBezTo>
                      <a:cubicBezTo>
                        <a:pt x="665" y="6806"/>
                        <a:pt x="872" y="7013"/>
                        <a:pt x="1079" y="7147"/>
                      </a:cubicBezTo>
                      <a:cubicBezTo>
                        <a:pt x="1301" y="7295"/>
                        <a:pt x="1552" y="7368"/>
                        <a:pt x="1774" y="7502"/>
                      </a:cubicBezTo>
                      <a:cubicBezTo>
                        <a:pt x="2395" y="7841"/>
                        <a:pt x="2868" y="8491"/>
                        <a:pt x="3562" y="8580"/>
                      </a:cubicBezTo>
                      <a:cubicBezTo>
                        <a:pt x="3659" y="8596"/>
                        <a:pt x="3758" y="8600"/>
                        <a:pt x="3857" y="8600"/>
                      </a:cubicBezTo>
                      <a:cubicBezTo>
                        <a:pt x="3995" y="8600"/>
                        <a:pt x="4134" y="8592"/>
                        <a:pt x="4270" y="8592"/>
                      </a:cubicBezTo>
                      <a:cubicBezTo>
                        <a:pt x="4505" y="8592"/>
                        <a:pt x="4730" y="8617"/>
                        <a:pt x="4922" y="8757"/>
                      </a:cubicBezTo>
                      <a:cubicBezTo>
                        <a:pt x="5218" y="8980"/>
                        <a:pt x="5292" y="9394"/>
                        <a:pt x="5588" y="9644"/>
                      </a:cubicBezTo>
                      <a:cubicBezTo>
                        <a:pt x="5767" y="9795"/>
                        <a:pt x="6007" y="9844"/>
                        <a:pt x="6250" y="9844"/>
                      </a:cubicBezTo>
                      <a:cubicBezTo>
                        <a:pt x="6387" y="9844"/>
                        <a:pt x="6524" y="9829"/>
                        <a:pt x="6652" y="9807"/>
                      </a:cubicBezTo>
                      <a:cubicBezTo>
                        <a:pt x="7007" y="9733"/>
                        <a:pt x="7790" y="9394"/>
                        <a:pt x="8130" y="9230"/>
                      </a:cubicBezTo>
                      <a:lnTo>
                        <a:pt x="8751" y="9674"/>
                      </a:lnTo>
                      <a:cubicBezTo>
                        <a:pt x="8943" y="11211"/>
                        <a:pt x="8972" y="13089"/>
                        <a:pt x="8603" y="15276"/>
                      </a:cubicBezTo>
                      <a:lnTo>
                        <a:pt x="8115" y="14626"/>
                      </a:lnTo>
                      <a:cubicBezTo>
                        <a:pt x="8101" y="14271"/>
                        <a:pt x="8056" y="13444"/>
                        <a:pt x="8012" y="13207"/>
                      </a:cubicBezTo>
                      <a:cubicBezTo>
                        <a:pt x="7908" y="12689"/>
                        <a:pt x="7657" y="12157"/>
                        <a:pt x="7184" y="11965"/>
                      </a:cubicBezTo>
                      <a:cubicBezTo>
                        <a:pt x="6948" y="11877"/>
                        <a:pt x="6682" y="11877"/>
                        <a:pt x="6445" y="11759"/>
                      </a:cubicBezTo>
                      <a:cubicBezTo>
                        <a:pt x="6150" y="11625"/>
                        <a:pt x="5972" y="11345"/>
                        <a:pt x="5736" y="11122"/>
                      </a:cubicBezTo>
                      <a:cubicBezTo>
                        <a:pt x="5435" y="10821"/>
                        <a:pt x="5161" y="10675"/>
                        <a:pt x="4786" y="10675"/>
                      </a:cubicBezTo>
                      <a:cubicBezTo>
                        <a:pt x="4683" y="10675"/>
                        <a:pt x="4571" y="10686"/>
                        <a:pt x="4449" y="10708"/>
                      </a:cubicBezTo>
                      <a:cubicBezTo>
                        <a:pt x="4136" y="10759"/>
                        <a:pt x="3833" y="10852"/>
                        <a:pt x="3522" y="10852"/>
                      </a:cubicBezTo>
                      <a:cubicBezTo>
                        <a:pt x="3467" y="10852"/>
                        <a:pt x="3411" y="10849"/>
                        <a:pt x="3355" y="10842"/>
                      </a:cubicBezTo>
                      <a:cubicBezTo>
                        <a:pt x="2942" y="10783"/>
                        <a:pt x="2573" y="10546"/>
                        <a:pt x="2173" y="10531"/>
                      </a:cubicBezTo>
                      <a:cubicBezTo>
                        <a:pt x="1907" y="10531"/>
                        <a:pt x="1656" y="10620"/>
                        <a:pt x="1404" y="10708"/>
                      </a:cubicBezTo>
                      <a:cubicBezTo>
                        <a:pt x="920" y="10900"/>
                        <a:pt x="463" y="11106"/>
                        <a:pt x="8" y="11341"/>
                      </a:cubicBezTo>
                      <a:lnTo>
                        <a:pt x="8" y="11341"/>
                      </a:lnTo>
                      <a:cubicBezTo>
                        <a:pt x="17" y="11337"/>
                        <a:pt x="29" y="11336"/>
                        <a:pt x="42" y="11336"/>
                      </a:cubicBezTo>
                      <a:cubicBezTo>
                        <a:pt x="199" y="11336"/>
                        <a:pt x="645" y="11541"/>
                        <a:pt x="724" y="11581"/>
                      </a:cubicBezTo>
                      <a:cubicBezTo>
                        <a:pt x="947" y="11714"/>
                        <a:pt x="1154" y="11950"/>
                        <a:pt x="1301" y="12157"/>
                      </a:cubicBezTo>
                      <a:cubicBezTo>
                        <a:pt x="1449" y="12350"/>
                        <a:pt x="1568" y="12586"/>
                        <a:pt x="1745" y="12748"/>
                      </a:cubicBezTo>
                      <a:cubicBezTo>
                        <a:pt x="2100" y="13059"/>
                        <a:pt x="2616" y="13073"/>
                        <a:pt x="3075" y="13162"/>
                      </a:cubicBezTo>
                      <a:cubicBezTo>
                        <a:pt x="3666" y="13296"/>
                        <a:pt x="4213" y="13591"/>
                        <a:pt x="4760" y="13887"/>
                      </a:cubicBezTo>
                      <a:cubicBezTo>
                        <a:pt x="4834" y="13931"/>
                        <a:pt x="4922" y="13990"/>
                        <a:pt x="4981" y="14064"/>
                      </a:cubicBezTo>
                      <a:cubicBezTo>
                        <a:pt x="5041" y="14153"/>
                        <a:pt x="5041" y="14271"/>
                        <a:pt x="5085" y="14360"/>
                      </a:cubicBezTo>
                      <a:cubicBezTo>
                        <a:pt x="5233" y="14774"/>
                        <a:pt x="5750" y="14863"/>
                        <a:pt x="6179" y="14877"/>
                      </a:cubicBezTo>
                      <a:cubicBezTo>
                        <a:pt x="6578" y="14877"/>
                        <a:pt x="7598" y="14833"/>
                        <a:pt x="7983" y="14803"/>
                      </a:cubicBezTo>
                      <a:lnTo>
                        <a:pt x="8544" y="15572"/>
                      </a:lnTo>
                      <a:cubicBezTo>
                        <a:pt x="8426" y="16207"/>
                        <a:pt x="8278" y="16857"/>
                        <a:pt x="8085" y="17537"/>
                      </a:cubicBezTo>
                      <a:cubicBezTo>
                        <a:pt x="8071" y="17597"/>
                        <a:pt x="8101" y="17656"/>
                        <a:pt x="8160" y="17671"/>
                      </a:cubicBezTo>
                      <a:lnTo>
                        <a:pt x="8189" y="17671"/>
                      </a:lnTo>
                      <a:cubicBezTo>
                        <a:pt x="8233" y="17671"/>
                        <a:pt x="8278" y="17641"/>
                        <a:pt x="8292" y="17597"/>
                      </a:cubicBezTo>
                      <a:cubicBezTo>
                        <a:pt x="8854" y="15586"/>
                        <a:pt x="9076" y="13783"/>
                        <a:pt x="9106" y="12202"/>
                      </a:cubicBezTo>
                      <a:lnTo>
                        <a:pt x="9120" y="12187"/>
                      </a:lnTo>
                      <a:lnTo>
                        <a:pt x="9549" y="11936"/>
                      </a:lnTo>
                      <a:cubicBezTo>
                        <a:pt x="9593" y="11965"/>
                        <a:pt x="9652" y="12009"/>
                        <a:pt x="9727" y="12054"/>
                      </a:cubicBezTo>
                      <a:cubicBezTo>
                        <a:pt x="9977" y="12216"/>
                        <a:pt x="10332" y="12334"/>
                        <a:pt x="10628" y="12394"/>
                      </a:cubicBezTo>
                      <a:cubicBezTo>
                        <a:pt x="10774" y="12422"/>
                        <a:pt x="10924" y="12438"/>
                        <a:pt x="11073" y="12438"/>
                      </a:cubicBezTo>
                      <a:cubicBezTo>
                        <a:pt x="11393" y="12438"/>
                        <a:pt x="11707" y="12363"/>
                        <a:pt x="11958" y="12172"/>
                      </a:cubicBezTo>
                      <a:cubicBezTo>
                        <a:pt x="12328" y="11906"/>
                        <a:pt x="12520" y="11448"/>
                        <a:pt x="12860" y="11108"/>
                      </a:cubicBezTo>
                      <a:cubicBezTo>
                        <a:pt x="13008" y="10945"/>
                        <a:pt x="13186" y="10827"/>
                        <a:pt x="13348" y="10665"/>
                      </a:cubicBezTo>
                      <a:cubicBezTo>
                        <a:pt x="13747" y="10235"/>
                        <a:pt x="13791" y="9674"/>
                        <a:pt x="14087" y="9187"/>
                      </a:cubicBezTo>
                      <a:cubicBezTo>
                        <a:pt x="14161" y="9068"/>
                        <a:pt x="14279" y="8980"/>
                        <a:pt x="14353" y="8861"/>
                      </a:cubicBezTo>
                      <a:cubicBezTo>
                        <a:pt x="14530" y="8610"/>
                        <a:pt x="14575" y="8300"/>
                        <a:pt x="14605" y="8004"/>
                      </a:cubicBezTo>
                      <a:cubicBezTo>
                        <a:pt x="14634" y="7590"/>
                        <a:pt x="14648" y="7176"/>
                        <a:pt x="14648" y="6777"/>
                      </a:cubicBezTo>
                      <a:cubicBezTo>
                        <a:pt x="14648" y="6452"/>
                        <a:pt x="14648" y="6112"/>
                        <a:pt x="14457" y="5860"/>
                      </a:cubicBezTo>
                      <a:cubicBezTo>
                        <a:pt x="13984" y="6437"/>
                        <a:pt x="13495" y="7206"/>
                        <a:pt x="12890" y="7649"/>
                      </a:cubicBezTo>
                      <a:cubicBezTo>
                        <a:pt x="12608" y="7841"/>
                        <a:pt x="12254" y="7900"/>
                        <a:pt x="11988" y="8107"/>
                      </a:cubicBezTo>
                      <a:cubicBezTo>
                        <a:pt x="11692" y="8343"/>
                        <a:pt x="11574" y="8743"/>
                        <a:pt x="11367" y="9053"/>
                      </a:cubicBezTo>
                      <a:cubicBezTo>
                        <a:pt x="11175" y="9334"/>
                        <a:pt x="10923" y="9556"/>
                        <a:pt x="10687" y="9807"/>
                      </a:cubicBezTo>
                      <a:cubicBezTo>
                        <a:pt x="10243" y="10265"/>
                        <a:pt x="9859" y="10813"/>
                        <a:pt x="9579" y="11404"/>
                      </a:cubicBezTo>
                      <a:cubicBezTo>
                        <a:pt x="9504" y="11552"/>
                        <a:pt x="9461" y="11654"/>
                        <a:pt x="9461" y="11729"/>
                      </a:cubicBezTo>
                      <a:lnTo>
                        <a:pt x="9106" y="11936"/>
                      </a:lnTo>
                      <a:cubicBezTo>
                        <a:pt x="9106" y="11093"/>
                        <a:pt x="9061" y="10324"/>
                        <a:pt x="8958" y="9630"/>
                      </a:cubicBezTo>
                      <a:cubicBezTo>
                        <a:pt x="8972" y="9615"/>
                        <a:pt x="8958" y="9600"/>
                        <a:pt x="8958" y="9585"/>
                      </a:cubicBezTo>
                      <a:cubicBezTo>
                        <a:pt x="8899" y="9187"/>
                        <a:pt x="8840" y="8802"/>
                        <a:pt x="8765" y="8448"/>
                      </a:cubicBezTo>
                      <a:cubicBezTo>
                        <a:pt x="9327" y="7856"/>
                        <a:pt x="9652" y="7398"/>
                        <a:pt x="9830" y="7088"/>
                      </a:cubicBezTo>
                      <a:cubicBezTo>
                        <a:pt x="10141" y="7029"/>
                        <a:pt x="10850" y="6925"/>
                        <a:pt x="11057" y="6851"/>
                      </a:cubicBezTo>
                      <a:cubicBezTo>
                        <a:pt x="11500" y="6703"/>
                        <a:pt x="11944" y="6452"/>
                        <a:pt x="12062" y="6008"/>
                      </a:cubicBezTo>
                      <a:cubicBezTo>
                        <a:pt x="12121" y="5787"/>
                        <a:pt x="12092" y="5565"/>
                        <a:pt x="12165" y="5344"/>
                      </a:cubicBezTo>
                      <a:cubicBezTo>
                        <a:pt x="12254" y="5077"/>
                        <a:pt x="12490" y="4900"/>
                        <a:pt x="12653" y="4678"/>
                      </a:cubicBezTo>
                      <a:cubicBezTo>
                        <a:pt x="12979" y="4264"/>
                        <a:pt x="13097" y="3732"/>
                        <a:pt x="13081" y="3215"/>
                      </a:cubicBezTo>
                      <a:cubicBezTo>
                        <a:pt x="13081" y="2697"/>
                        <a:pt x="12949" y="2180"/>
                        <a:pt x="12786" y="1692"/>
                      </a:cubicBezTo>
                      <a:cubicBezTo>
                        <a:pt x="12653" y="1219"/>
                        <a:pt x="12490" y="746"/>
                        <a:pt x="12313" y="288"/>
                      </a:cubicBezTo>
                      <a:cubicBezTo>
                        <a:pt x="12260" y="156"/>
                        <a:pt x="12160" y="0"/>
                        <a:pt x="1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4"/>
                <p:cNvSpPr/>
                <p:nvPr/>
              </p:nvSpPr>
              <p:spPr>
                <a:xfrm>
                  <a:off x="8343850" y="3014476"/>
                  <a:ext cx="1844635" cy="2189600"/>
                </a:xfrm>
                <a:custGeom>
                  <a:avLst/>
                  <a:gdLst/>
                  <a:ahLst/>
                  <a:cxnLst/>
                  <a:rect l="l" t="t" r="r" b="b"/>
                  <a:pathLst>
                    <a:path w="15828" h="18788" extrusionOk="0">
                      <a:moveTo>
                        <a:pt x="10315" y="4391"/>
                      </a:moveTo>
                      <a:lnTo>
                        <a:pt x="10318" y="4395"/>
                      </a:lnTo>
                      <a:lnTo>
                        <a:pt x="10318" y="4395"/>
                      </a:lnTo>
                      <a:cubicBezTo>
                        <a:pt x="10318" y="4396"/>
                        <a:pt x="10318" y="4396"/>
                        <a:pt x="10318" y="4396"/>
                      </a:cubicBezTo>
                      <a:lnTo>
                        <a:pt x="10318" y="4396"/>
                      </a:lnTo>
                      <a:lnTo>
                        <a:pt x="10315" y="4391"/>
                      </a:lnTo>
                      <a:close/>
                      <a:moveTo>
                        <a:pt x="4683" y="1212"/>
                      </a:moveTo>
                      <a:cubicBezTo>
                        <a:pt x="4757" y="1212"/>
                        <a:pt x="4817" y="1228"/>
                        <a:pt x="4890" y="1242"/>
                      </a:cubicBezTo>
                      <a:cubicBezTo>
                        <a:pt x="4935" y="1242"/>
                        <a:pt x="5008" y="1257"/>
                        <a:pt x="5097" y="1287"/>
                      </a:cubicBezTo>
                      <a:cubicBezTo>
                        <a:pt x="5186" y="1301"/>
                        <a:pt x="5290" y="1316"/>
                        <a:pt x="5422" y="1331"/>
                      </a:cubicBezTo>
                      <a:cubicBezTo>
                        <a:pt x="5467" y="1331"/>
                        <a:pt x="5497" y="1346"/>
                        <a:pt x="5556" y="1360"/>
                      </a:cubicBezTo>
                      <a:cubicBezTo>
                        <a:pt x="5629" y="1375"/>
                        <a:pt x="5718" y="1419"/>
                        <a:pt x="5822" y="1464"/>
                      </a:cubicBezTo>
                      <a:cubicBezTo>
                        <a:pt x="5895" y="1508"/>
                        <a:pt x="5969" y="1553"/>
                        <a:pt x="6058" y="1612"/>
                      </a:cubicBezTo>
                      <a:cubicBezTo>
                        <a:pt x="6176" y="1685"/>
                        <a:pt x="6295" y="1774"/>
                        <a:pt x="6427" y="1878"/>
                      </a:cubicBezTo>
                      <a:cubicBezTo>
                        <a:pt x="6561" y="1981"/>
                        <a:pt x="6693" y="2070"/>
                        <a:pt x="6841" y="2174"/>
                      </a:cubicBezTo>
                      <a:cubicBezTo>
                        <a:pt x="6959" y="2262"/>
                        <a:pt x="7093" y="2336"/>
                        <a:pt x="7182" y="2424"/>
                      </a:cubicBezTo>
                      <a:cubicBezTo>
                        <a:pt x="7284" y="2499"/>
                        <a:pt x="7373" y="2572"/>
                        <a:pt x="7432" y="2661"/>
                      </a:cubicBezTo>
                      <a:cubicBezTo>
                        <a:pt x="7477" y="2720"/>
                        <a:pt x="7536" y="2794"/>
                        <a:pt x="7580" y="2883"/>
                      </a:cubicBezTo>
                      <a:cubicBezTo>
                        <a:pt x="7639" y="2972"/>
                        <a:pt x="7714" y="3075"/>
                        <a:pt x="7802" y="3193"/>
                      </a:cubicBezTo>
                      <a:cubicBezTo>
                        <a:pt x="7891" y="3311"/>
                        <a:pt x="7980" y="3415"/>
                        <a:pt x="8083" y="3518"/>
                      </a:cubicBezTo>
                      <a:lnTo>
                        <a:pt x="8275" y="3711"/>
                      </a:lnTo>
                      <a:cubicBezTo>
                        <a:pt x="8378" y="3800"/>
                        <a:pt x="8453" y="3873"/>
                        <a:pt x="8526" y="3947"/>
                      </a:cubicBezTo>
                      <a:cubicBezTo>
                        <a:pt x="8556" y="3991"/>
                        <a:pt x="8585" y="4021"/>
                        <a:pt x="8615" y="4066"/>
                      </a:cubicBezTo>
                      <a:cubicBezTo>
                        <a:pt x="8630" y="4095"/>
                        <a:pt x="8660" y="4125"/>
                        <a:pt x="8674" y="4154"/>
                      </a:cubicBezTo>
                      <a:cubicBezTo>
                        <a:pt x="8703" y="4213"/>
                        <a:pt x="8719" y="4273"/>
                        <a:pt x="8733" y="4346"/>
                      </a:cubicBezTo>
                      <a:cubicBezTo>
                        <a:pt x="8748" y="4405"/>
                        <a:pt x="8763" y="4480"/>
                        <a:pt x="8763" y="4553"/>
                      </a:cubicBezTo>
                      <a:cubicBezTo>
                        <a:pt x="8763" y="4627"/>
                        <a:pt x="8748" y="4716"/>
                        <a:pt x="8733" y="4805"/>
                      </a:cubicBezTo>
                      <a:cubicBezTo>
                        <a:pt x="8719" y="4878"/>
                        <a:pt x="8703" y="4967"/>
                        <a:pt x="8660" y="5055"/>
                      </a:cubicBezTo>
                      <a:cubicBezTo>
                        <a:pt x="8615" y="5174"/>
                        <a:pt x="8556" y="5307"/>
                        <a:pt x="8496" y="5426"/>
                      </a:cubicBezTo>
                      <a:cubicBezTo>
                        <a:pt x="8467" y="5485"/>
                        <a:pt x="8437" y="5544"/>
                        <a:pt x="8394" y="5588"/>
                      </a:cubicBezTo>
                      <a:cubicBezTo>
                        <a:pt x="8379" y="5617"/>
                        <a:pt x="8364" y="5644"/>
                        <a:pt x="8349" y="5666"/>
                      </a:cubicBezTo>
                      <a:lnTo>
                        <a:pt x="8349" y="5666"/>
                      </a:lnTo>
                      <a:cubicBezTo>
                        <a:pt x="7866" y="5342"/>
                        <a:pt x="7429" y="4932"/>
                        <a:pt x="7077" y="4464"/>
                      </a:cubicBezTo>
                      <a:cubicBezTo>
                        <a:pt x="6989" y="4346"/>
                        <a:pt x="6886" y="4213"/>
                        <a:pt x="6768" y="4066"/>
                      </a:cubicBezTo>
                      <a:cubicBezTo>
                        <a:pt x="6664" y="3918"/>
                        <a:pt x="6531" y="3770"/>
                        <a:pt x="6368" y="3622"/>
                      </a:cubicBezTo>
                      <a:cubicBezTo>
                        <a:pt x="6279" y="3534"/>
                        <a:pt x="6191" y="3474"/>
                        <a:pt x="6102" y="3415"/>
                      </a:cubicBezTo>
                      <a:cubicBezTo>
                        <a:pt x="6043" y="3356"/>
                        <a:pt x="5984" y="3327"/>
                        <a:pt x="5925" y="3282"/>
                      </a:cubicBezTo>
                      <a:cubicBezTo>
                        <a:pt x="5851" y="3223"/>
                        <a:pt x="5792" y="3163"/>
                        <a:pt x="5733" y="3120"/>
                      </a:cubicBezTo>
                      <a:lnTo>
                        <a:pt x="5674" y="3061"/>
                      </a:lnTo>
                      <a:cubicBezTo>
                        <a:pt x="5659" y="3031"/>
                        <a:pt x="5644" y="3016"/>
                        <a:pt x="5629" y="3001"/>
                      </a:cubicBezTo>
                      <a:cubicBezTo>
                        <a:pt x="5615" y="2972"/>
                        <a:pt x="5599" y="2927"/>
                        <a:pt x="5585" y="2868"/>
                      </a:cubicBezTo>
                      <a:cubicBezTo>
                        <a:pt x="5570" y="2838"/>
                        <a:pt x="5556" y="2779"/>
                        <a:pt x="5540" y="2735"/>
                      </a:cubicBezTo>
                      <a:cubicBezTo>
                        <a:pt x="5511" y="2647"/>
                        <a:pt x="5497" y="2543"/>
                        <a:pt x="5467" y="2440"/>
                      </a:cubicBezTo>
                      <a:cubicBezTo>
                        <a:pt x="5437" y="2321"/>
                        <a:pt x="5392" y="2203"/>
                        <a:pt x="5319" y="2070"/>
                      </a:cubicBezTo>
                      <a:cubicBezTo>
                        <a:pt x="5260" y="1951"/>
                        <a:pt x="5201" y="1863"/>
                        <a:pt x="5142" y="1789"/>
                      </a:cubicBezTo>
                      <a:cubicBezTo>
                        <a:pt x="5038" y="1656"/>
                        <a:pt x="4935" y="1567"/>
                        <a:pt x="4860" y="1478"/>
                      </a:cubicBezTo>
                      <a:lnTo>
                        <a:pt x="4639" y="1257"/>
                      </a:lnTo>
                      <a:lnTo>
                        <a:pt x="4624" y="1242"/>
                      </a:lnTo>
                      <a:cubicBezTo>
                        <a:pt x="4620" y="1233"/>
                        <a:pt x="4614" y="1225"/>
                        <a:pt x="4608" y="1216"/>
                      </a:cubicBezTo>
                      <a:lnTo>
                        <a:pt x="4608" y="1216"/>
                      </a:lnTo>
                      <a:cubicBezTo>
                        <a:pt x="4633" y="1213"/>
                        <a:pt x="4658" y="1212"/>
                        <a:pt x="4683" y="1212"/>
                      </a:cubicBezTo>
                      <a:close/>
                      <a:moveTo>
                        <a:pt x="12604" y="1590"/>
                      </a:moveTo>
                      <a:cubicBezTo>
                        <a:pt x="12702" y="1861"/>
                        <a:pt x="12792" y="2135"/>
                        <a:pt x="12872" y="2410"/>
                      </a:cubicBezTo>
                      <a:cubicBezTo>
                        <a:pt x="12946" y="2647"/>
                        <a:pt x="13020" y="2883"/>
                        <a:pt x="13064" y="3120"/>
                      </a:cubicBezTo>
                      <a:cubicBezTo>
                        <a:pt x="13108" y="3341"/>
                        <a:pt x="13138" y="3563"/>
                        <a:pt x="13153" y="3770"/>
                      </a:cubicBezTo>
                      <a:lnTo>
                        <a:pt x="13153" y="3829"/>
                      </a:lnTo>
                      <a:cubicBezTo>
                        <a:pt x="13153" y="4036"/>
                        <a:pt x="13124" y="4228"/>
                        <a:pt x="13064" y="4405"/>
                      </a:cubicBezTo>
                      <a:cubicBezTo>
                        <a:pt x="13049" y="4494"/>
                        <a:pt x="13005" y="4582"/>
                        <a:pt x="12976" y="4671"/>
                      </a:cubicBezTo>
                      <a:cubicBezTo>
                        <a:pt x="12931" y="4746"/>
                        <a:pt x="12887" y="4819"/>
                        <a:pt x="12842" y="4878"/>
                      </a:cubicBezTo>
                      <a:cubicBezTo>
                        <a:pt x="12813" y="4923"/>
                        <a:pt x="12769" y="4967"/>
                        <a:pt x="12724" y="5012"/>
                      </a:cubicBezTo>
                      <a:cubicBezTo>
                        <a:pt x="12694" y="5055"/>
                        <a:pt x="12651" y="5100"/>
                        <a:pt x="12606" y="5144"/>
                      </a:cubicBezTo>
                      <a:cubicBezTo>
                        <a:pt x="12547" y="5219"/>
                        <a:pt x="12487" y="5292"/>
                        <a:pt x="12428" y="5381"/>
                      </a:cubicBezTo>
                      <a:cubicBezTo>
                        <a:pt x="12355" y="5485"/>
                        <a:pt x="12296" y="5588"/>
                        <a:pt x="12251" y="5721"/>
                      </a:cubicBezTo>
                      <a:cubicBezTo>
                        <a:pt x="12221" y="5810"/>
                        <a:pt x="12207" y="5899"/>
                        <a:pt x="12192" y="5972"/>
                      </a:cubicBezTo>
                      <a:cubicBezTo>
                        <a:pt x="12178" y="6090"/>
                        <a:pt x="12178" y="6194"/>
                        <a:pt x="12162" y="6267"/>
                      </a:cubicBezTo>
                      <a:cubicBezTo>
                        <a:pt x="12162" y="6297"/>
                        <a:pt x="12162" y="6327"/>
                        <a:pt x="12148" y="6356"/>
                      </a:cubicBezTo>
                      <a:lnTo>
                        <a:pt x="12148" y="6415"/>
                      </a:lnTo>
                      <a:cubicBezTo>
                        <a:pt x="12133" y="6431"/>
                        <a:pt x="12133" y="6445"/>
                        <a:pt x="12118" y="6474"/>
                      </a:cubicBezTo>
                      <a:cubicBezTo>
                        <a:pt x="12103" y="6504"/>
                        <a:pt x="12074" y="6534"/>
                        <a:pt x="12044" y="6578"/>
                      </a:cubicBezTo>
                      <a:cubicBezTo>
                        <a:pt x="12000" y="6622"/>
                        <a:pt x="11912" y="6681"/>
                        <a:pt x="11823" y="6740"/>
                      </a:cubicBezTo>
                      <a:cubicBezTo>
                        <a:pt x="11734" y="6785"/>
                        <a:pt x="11616" y="6845"/>
                        <a:pt x="11512" y="6874"/>
                      </a:cubicBezTo>
                      <a:lnTo>
                        <a:pt x="11482" y="6874"/>
                      </a:lnTo>
                      <a:cubicBezTo>
                        <a:pt x="11468" y="6888"/>
                        <a:pt x="11439" y="6888"/>
                        <a:pt x="11409" y="6904"/>
                      </a:cubicBezTo>
                      <a:cubicBezTo>
                        <a:pt x="11334" y="6918"/>
                        <a:pt x="11261" y="6933"/>
                        <a:pt x="11172" y="6947"/>
                      </a:cubicBezTo>
                      <a:cubicBezTo>
                        <a:pt x="11038" y="6974"/>
                        <a:pt x="10903" y="7001"/>
                        <a:pt x="10769" y="7017"/>
                      </a:cubicBezTo>
                      <a:lnTo>
                        <a:pt x="10769" y="7017"/>
                      </a:lnTo>
                      <a:cubicBezTo>
                        <a:pt x="10748" y="6898"/>
                        <a:pt x="10725" y="6768"/>
                        <a:pt x="10699" y="6638"/>
                      </a:cubicBezTo>
                      <a:cubicBezTo>
                        <a:pt x="10684" y="6490"/>
                        <a:pt x="10655" y="6356"/>
                        <a:pt x="10640" y="6224"/>
                      </a:cubicBezTo>
                      <a:cubicBezTo>
                        <a:pt x="10640" y="6165"/>
                        <a:pt x="10625" y="6105"/>
                        <a:pt x="10625" y="6046"/>
                      </a:cubicBezTo>
                      <a:cubicBezTo>
                        <a:pt x="10611" y="6001"/>
                        <a:pt x="10611" y="5958"/>
                        <a:pt x="10611" y="5928"/>
                      </a:cubicBezTo>
                      <a:cubicBezTo>
                        <a:pt x="10611" y="5869"/>
                        <a:pt x="10595" y="5810"/>
                        <a:pt x="10595" y="5751"/>
                      </a:cubicBezTo>
                      <a:cubicBezTo>
                        <a:pt x="10595" y="5692"/>
                        <a:pt x="10611" y="5647"/>
                        <a:pt x="10611" y="5588"/>
                      </a:cubicBezTo>
                      <a:cubicBezTo>
                        <a:pt x="10611" y="5558"/>
                        <a:pt x="10625" y="5528"/>
                        <a:pt x="10625" y="5514"/>
                      </a:cubicBezTo>
                      <a:cubicBezTo>
                        <a:pt x="10640" y="5499"/>
                        <a:pt x="10640" y="5485"/>
                        <a:pt x="10640" y="5469"/>
                      </a:cubicBezTo>
                      <a:lnTo>
                        <a:pt x="10655" y="5455"/>
                      </a:lnTo>
                      <a:cubicBezTo>
                        <a:pt x="10684" y="5455"/>
                        <a:pt x="10729" y="5440"/>
                        <a:pt x="10788" y="5410"/>
                      </a:cubicBezTo>
                      <a:cubicBezTo>
                        <a:pt x="10818" y="5396"/>
                        <a:pt x="10847" y="5381"/>
                        <a:pt x="10891" y="5366"/>
                      </a:cubicBezTo>
                      <a:cubicBezTo>
                        <a:pt x="10921" y="5337"/>
                        <a:pt x="10966" y="5307"/>
                        <a:pt x="10995" y="5278"/>
                      </a:cubicBezTo>
                      <a:cubicBezTo>
                        <a:pt x="11054" y="5233"/>
                        <a:pt x="11098" y="5189"/>
                        <a:pt x="11128" y="5144"/>
                      </a:cubicBezTo>
                      <a:cubicBezTo>
                        <a:pt x="11172" y="5085"/>
                        <a:pt x="11202" y="5026"/>
                        <a:pt x="11232" y="4967"/>
                      </a:cubicBezTo>
                      <a:cubicBezTo>
                        <a:pt x="11261" y="4923"/>
                        <a:pt x="11275" y="4878"/>
                        <a:pt x="11291" y="4848"/>
                      </a:cubicBezTo>
                      <a:cubicBezTo>
                        <a:pt x="11394" y="4598"/>
                        <a:pt x="11498" y="4346"/>
                        <a:pt x="11586" y="4066"/>
                      </a:cubicBezTo>
                      <a:cubicBezTo>
                        <a:pt x="11689" y="3784"/>
                        <a:pt x="11764" y="3474"/>
                        <a:pt x="11793" y="3163"/>
                      </a:cubicBezTo>
                      <a:cubicBezTo>
                        <a:pt x="11807" y="3031"/>
                        <a:pt x="11807" y="2927"/>
                        <a:pt x="11807" y="2824"/>
                      </a:cubicBezTo>
                      <a:cubicBezTo>
                        <a:pt x="11823" y="2750"/>
                        <a:pt x="11823" y="2676"/>
                        <a:pt x="11823" y="2602"/>
                      </a:cubicBezTo>
                      <a:cubicBezTo>
                        <a:pt x="11837" y="2513"/>
                        <a:pt x="11852" y="2440"/>
                        <a:pt x="11867" y="2365"/>
                      </a:cubicBezTo>
                      <a:cubicBezTo>
                        <a:pt x="11882" y="2336"/>
                        <a:pt x="11882" y="2321"/>
                        <a:pt x="11896" y="2292"/>
                      </a:cubicBezTo>
                      <a:cubicBezTo>
                        <a:pt x="11912" y="2277"/>
                        <a:pt x="11912" y="2247"/>
                        <a:pt x="11926" y="2233"/>
                      </a:cubicBezTo>
                      <a:lnTo>
                        <a:pt x="11971" y="2188"/>
                      </a:lnTo>
                      <a:cubicBezTo>
                        <a:pt x="12000" y="2144"/>
                        <a:pt x="12059" y="2115"/>
                        <a:pt x="12118" y="2055"/>
                      </a:cubicBezTo>
                      <a:cubicBezTo>
                        <a:pt x="12178" y="2010"/>
                        <a:pt x="12237" y="1951"/>
                        <a:pt x="12325" y="1892"/>
                      </a:cubicBezTo>
                      <a:cubicBezTo>
                        <a:pt x="12425" y="1798"/>
                        <a:pt x="12519" y="1697"/>
                        <a:pt x="12604" y="1590"/>
                      </a:cubicBezTo>
                      <a:close/>
                      <a:moveTo>
                        <a:pt x="9492" y="5939"/>
                      </a:moveTo>
                      <a:lnTo>
                        <a:pt x="9492" y="5939"/>
                      </a:lnTo>
                      <a:cubicBezTo>
                        <a:pt x="9494" y="5966"/>
                        <a:pt x="9497" y="5992"/>
                        <a:pt x="9502" y="6017"/>
                      </a:cubicBezTo>
                      <a:cubicBezTo>
                        <a:pt x="9502" y="6076"/>
                        <a:pt x="9502" y="6135"/>
                        <a:pt x="9517" y="6194"/>
                      </a:cubicBezTo>
                      <a:cubicBezTo>
                        <a:pt x="9531" y="6297"/>
                        <a:pt x="9547" y="6415"/>
                        <a:pt x="9561" y="6534"/>
                      </a:cubicBezTo>
                      <a:cubicBezTo>
                        <a:pt x="9590" y="6726"/>
                        <a:pt x="9620" y="6933"/>
                        <a:pt x="9649" y="7125"/>
                      </a:cubicBezTo>
                      <a:cubicBezTo>
                        <a:pt x="9664" y="7214"/>
                        <a:pt x="9679" y="7303"/>
                        <a:pt x="9692" y="7385"/>
                      </a:cubicBezTo>
                      <a:lnTo>
                        <a:pt x="9692" y="7385"/>
                      </a:lnTo>
                      <a:cubicBezTo>
                        <a:pt x="9663" y="7431"/>
                        <a:pt x="9631" y="7480"/>
                        <a:pt x="9595" y="7532"/>
                      </a:cubicBezTo>
                      <a:lnTo>
                        <a:pt x="9595" y="7532"/>
                      </a:lnTo>
                      <a:cubicBezTo>
                        <a:pt x="9470" y="7111"/>
                        <a:pt x="9337" y="6729"/>
                        <a:pt x="9205" y="6383"/>
                      </a:cubicBezTo>
                      <a:lnTo>
                        <a:pt x="9205" y="6383"/>
                      </a:lnTo>
                      <a:cubicBezTo>
                        <a:pt x="9245" y="6328"/>
                        <a:pt x="9284" y="6268"/>
                        <a:pt x="9324" y="6208"/>
                      </a:cubicBezTo>
                      <a:cubicBezTo>
                        <a:pt x="9387" y="6124"/>
                        <a:pt x="9443" y="6033"/>
                        <a:pt x="9492" y="5939"/>
                      </a:cubicBezTo>
                      <a:close/>
                      <a:moveTo>
                        <a:pt x="3855" y="6504"/>
                      </a:moveTo>
                      <a:cubicBezTo>
                        <a:pt x="3885" y="6504"/>
                        <a:pt x="3900" y="6504"/>
                        <a:pt x="3914" y="6519"/>
                      </a:cubicBezTo>
                      <a:cubicBezTo>
                        <a:pt x="3930" y="6519"/>
                        <a:pt x="3930" y="6519"/>
                        <a:pt x="3944" y="6534"/>
                      </a:cubicBezTo>
                      <a:lnTo>
                        <a:pt x="3973" y="6563"/>
                      </a:lnTo>
                      <a:cubicBezTo>
                        <a:pt x="3989" y="6578"/>
                        <a:pt x="4018" y="6608"/>
                        <a:pt x="4033" y="6638"/>
                      </a:cubicBezTo>
                      <a:cubicBezTo>
                        <a:pt x="4062" y="6681"/>
                        <a:pt x="4107" y="6740"/>
                        <a:pt x="4151" y="6800"/>
                      </a:cubicBezTo>
                      <a:cubicBezTo>
                        <a:pt x="4210" y="6874"/>
                        <a:pt x="4269" y="6947"/>
                        <a:pt x="4358" y="7022"/>
                      </a:cubicBezTo>
                      <a:cubicBezTo>
                        <a:pt x="4446" y="7111"/>
                        <a:pt x="4565" y="7184"/>
                        <a:pt x="4683" y="7243"/>
                      </a:cubicBezTo>
                      <a:cubicBezTo>
                        <a:pt x="4757" y="7273"/>
                        <a:pt x="4846" y="7302"/>
                        <a:pt x="4935" y="7332"/>
                      </a:cubicBezTo>
                      <a:cubicBezTo>
                        <a:pt x="5053" y="7361"/>
                        <a:pt x="5171" y="7377"/>
                        <a:pt x="5290" y="7391"/>
                      </a:cubicBezTo>
                      <a:cubicBezTo>
                        <a:pt x="5408" y="7406"/>
                        <a:pt x="5511" y="7406"/>
                        <a:pt x="5599" y="7406"/>
                      </a:cubicBezTo>
                      <a:lnTo>
                        <a:pt x="6102" y="7406"/>
                      </a:lnTo>
                      <a:cubicBezTo>
                        <a:pt x="6176" y="7420"/>
                        <a:pt x="6236" y="7420"/>
                        <a:pt x="6279" y="7436"/>
                      </a:cubicBezTo>
                      <a:cubicBezTo>
                        <a:pt x="6354" y="7450"/>
                        <a:pt x="6413" y="7480"/>
                        <a:pt x="6486" y="7524"/>
                      </a:cubicBezTo>
                      <a:cubicBezTo>
                        <a:pt x="6531" y="7554"/>
                        <a:pt x="6590" y="7584"/>
                        <a:pt x="6634" y="7627"/>
                      </a:cubicBezTo>
                      <a:cubicBezTo>
                        <a:pt x="6723" y="7702"/>
                        <a:pt x="6797" y="7775"/>
                        <a:pt x="6886" y="7879"/>
                      </a:cubicBezTo>
                      <a:cubicBezTo>
                        <a:pt x="6975" y="7968"/>
                        <a:pt x="7063" y="8071"/>
                        <a:pt x="7137" y="8175"/>
                      </a:cubicBezTo>
                      <a:cubicBezTo>
                        <a:pt x="7166" y="8204"/>
                        <a:pt x="7211" y="8248"/>
                        <a:pt x="7255" y="8307"/>
                      </a:cubicBezTo>
                      <a:cubicBezTo>
                        <a:pt x="7329" y="8411"/>
                        <a:pt x="7418" y="8530"/>
                        <a:pt x="7521" y="8677"/>
                      </a:cubicBezTo>
                      <a:cubicBezTo>
                        <a:pt x="7669" y="8884"/>
                        <a:pt x="7832" y="9135"/>
                        <a:pt x="7994" y="9342"/>
                      </a:cubicBezTo>
                      <a:cubicBezTo>
                        <a:pt x="8025" y="9388"/>
                        <a:pt x="8055" y="9433"/>
                        <a:pt x="8084" y="9477"/>
                      </a:cubicBezTo>
                      <a:lnTo>
                        <a:pt x="8084" y="9477"/>
                      </a:lnTo>
                      <a:cubicBezTo>
                        <a:pt x="7992" y="9517"/>
                        <a:pt x="7896" y="9557"/>
                        <a:pt x="7802" y="9594"/>
                      </a:cubicBezTo>
                      <a:cubicBezTo>
                        <a:pt x="7669" y="9653"/>
                        <a:pt x="7536" y="9697"/>
                        <a:pt x="7432" y="9742"/>
                      </a:cubicBezTo>
                      <a:cubicBezTo>
                        <a:pt x="7373" y="9756"/>
                        <a:pt x="7314" y="9771"/>
                        <a:pt x="7270" y="9785"/>
                      </a:cubicBezTo>
                      <a:cubicBezTo>
                        <a:pt x="7225" y="9801"/>
                        <a:pt x="7196" y="9801"/>
                        <a:pt x="7182" y="9801"/>
                      </a:cubicBezTo>
                      <a:cubicBezTo>
                        <a:pt x="7063" y="9830"/>
                        <a:pt x="6959" y="9844"/>
                        <a:pt x="6856" y="9844"/>
                      </a:cubicBezTo>
                      <a:cubicBezTo>
                        <a:pt x="6811" y="9844"/>
                        <a:pt x="6782" y="9830"/>
                        <a:pt x="6752" y="9830"/>
                      </a:cubicBezTo>
                      <a:cubicBezTo>
                        <a:pt x="6693" y="9830"/>
                        <a:pt x="6664" y="9815"/>
                        <a:pt x="6634" y="9801"/>
                      </a:cubicBezTo>
                      <a:cubicBezTo>
                        <a:pt x="6590" y="9785"/>
                        <a:pt x="6575" y="9785"/>
                        <a:pt x="6561" y="9771"/>
                      </a:cubicBezTo>
                      <a:cubicBezTo>
                        <a:pt x="6545" y="9756"/>
                        <a:pt x="6531" y="9742"/>
                        <a:pt x="6531" y="9726"/>
                      </a:cubicBezTo>
                      <a:cubicBezTo>
                        <a:pt x="6502" y="9712"/>
                        <a:pt x="6472" y="9667"/>
                        <a:pt x="6442" y="9608"/>
                      </a:cubicBezTo>
                      <a:cubicBezTo>
                        <a:pt x="6413" y="9564"/>
                        <a:pt x="6383" y="9519"/>
                        <a:pt x="6354" y="9460"/>
                      </a:cubicBezTo>
                      <a:cubicBezTo>
                        <a:pt x="6309" y="9371"/>
                        <a:pt x="6250" y="9283"/>
                        <a:pt x="6176" y="9180"/>
                      </a:cubicBezTo>
                      <a:cubicBezTo>
                        <a:pt x="6131" y="9121"/>
                        <a:pt x="6088" y="9062"/>
                        <a:pt x="6043" y="9017"/>
                      </a:cubicBezTo>
                      <a:cubicBezTo>
                        <a:pt x="5984" y="8958"/>
                        <a:pt x="5925" y="8914"/>
                        <a:pt x="5865" y="8855"/>
                      </a:cubicBezTo>
                      <a:cubicBezTo>
                        <a:pt x="5777" y="8796"/>
                        <a:pt x="5703" y="8751"/>
                        <a:pt x="5615" y="8707"/>
                      </a:cubicBezTo>
                      <a:cubicBezTo>
                        <a:pt x="5481" y="8662"/>
                        <a:pt x="5349" y="8632"/>
                        <a:pt x="5230" y="8603"/>
                      </a:cubicBezTo>
                      <a:cubicBezTo>
                        <a:pt x="5112" y="8589"/>
                        <a:pt x="5008" y="8589"/>
                        <a:pt x="4905" y="8589"/>
                      </a:cubicBezTo>
                      <a:lnTo>
                        <a:pt x="4653" y="8589"/>
                      </a:lnTo>
                      <a:cubicBezTo>
                        <a:pt x="4580" y="8603"/>
                        <a:pt x="4506" y="8603"/>
                        <a:pt x="4446" y="8603"/>
                      </a:cubicBezTo>
                      <a:cubicBezTo>
                        <a:pt x="4373" y="8603"/>
                        <a:pt x="4314" y="8603"/>
                        <a:pt x="4269" y="8589"/>
                      </a:cubicBezTo>
                      <a:cubicBezTo>
                        <a:pt x="4210" y="8589"/>
                        <a:pt x="4166" y="8573"/>
                        <a:pt x="4121" y="8559"/>
                      </a:cubicBezTo>
                      <a:cubicBezTo>
                        <a:pt x="4033" y="8530"/>
                        <a:pt x="3930" y="8470"/>
                        <a:pt x="3826" y="8411"/>
                      </a:cubicBezTo>
                      <a:cubicBezTo>
                        <a:pt x="3752" y="8352"/>
                        <a:pt x="3664" y="8293"/>
                        <a:pt x="3589" y="8234"/>
                      </a:cubicBezTo>
                      <a:cubicBezTo>
                        <a:pt x="3457" y="8130"/>
                        <a:pt x="3323" y="8027"/>
                        <a:pt x="3161" y="7909"/>
                      </a:cubicBezTo>
                      <a:cubicBezTo>
                        <a:pt x="3013" y="7790"/>
                        <a:pt x="2850" y="7672"/>
                        <a:pt x="2659" y="7568"/>
                      </a:cubicBezTo>
                      <a:cubicBezTo>
                        <a:pt x="2511" y="7480"/>
                        <a:pt x="2392" y="7436"/>
                        <a:pt x="2274" y="7377"/>
                      </a:cubicBezTo>
                      <a:cubicBezTo>
                        <a:pt x="2217" y="7352"/>
                        <a:pt x="2160" y="7327"/>
                        <a:pt x="2107" y="7300"/>
                      </a:cubicBezTo>
                      <a:lnTo>
                        <a:pt x="2107" y="7300"/>
                      </a:lnTo>
                      <a:cubicBezTo>
                        <a:pt x="2497" y="7100"/>
                        <a:pt x="2884" y="6901"/>
                        <a:pt x="3264" y="6697"/>
                      </a:cubicBezTo>
                      <a:cubicBezTo>
                        <a:pt x="3382" y="6652"/>
                        <a:pt x="3500" y="6593"/>
                        <a:pt x="3605" y="6563"/>
                      </a:cubicBezTo>
                      <a:cubicBezTo>
                        <a:pt x="3648" y="6534"/>
                        <a:pt x="3707" y="6519"/>
                        <a:pt x="3752" y="6519"/>
                      </a:cubicBezTo>
                      <a:cubicBezTo>
                        <a:pt x="3782" y="6504"/>
                        <a:pt x="3826" y="6504"/>
                        <a:pt x="3855" y="6504"/>
                      </a:cubicBezTo>
                      <a:close/>
                      <a:moveTo>
                        <a:pt x="14698" y="7807"/>
                      </a:moveTo>
                      <a:cubicBezTo>
                        <a:pt x="14691" y="8048"/>
                        <a:pt x="14679" y="8284"/>
                        <a:pt x="14661" y="8514"/>
                      </a:cubicBezTo>
                      <a:cubicBezTo>
                        <a:pt x="14645" y="8648"/>
                        <a:pt x="14631" y="8766"/>
                        <a:pt x="14616" y="8869"/>
                      </a:cubicBezTo>
                      <a:lnTo>
                        <a:pt x="14572" y="9003"/>
                      </a:lnTo>
                      <a:cubicBezTo>
                        <a:pt x="14557" y="9032"/>
                        <a:pt x="14543" y="9062"/>
                        <a:pt x="14513" y="9091"/>
                      </a:cubicBezTo>
                      <a:cubicBezTo>
                        <a:pt x="14513" y="9105"/>
                        <a:pt x="14498" y="9121"/>
                        <a:pt x="14483" y="9135"/>
                      </a:cubicBezTo>
                      <a:cubicBezTo>
                        <a:pt x="14454" y="9165"/>
                        <a:pt x="14424" y="9209"/>
                        <a:pt x="14379" y="9253"/>
                      </a:cubicBezTo>
                      <a:cubicBezTo>
                        <a:pt x="14336" y="9312"/>
                        <a:pt x="14291" y="9371"/>
                        <a:pt x="14232" y="9446"/>
                      </a:cubicBezTo>
                      <a:cubicBezTo>
                        <a:pt x="14143" y="9608"/>
                        <a:pt x="14070" y="9756"/>
                        <a:pt x="14010" y="9904"/>
                      </a:cubicBezTo>
                      <a:cubicBezTo>
                        <a:pt x="13966" y="10008"/>
                        <a:pt x="13922" y="10111"/>
                        <a:pt x="13892" y="10199"/>
                      </a:cubicBezTo>
                      <a:cubicBezTo>
                        <a:pt x="13833" y="10347"/>
                        <a:pt x="13788" y="10465"/>
                        <a:pt x="13729" y="10569"/>
                      </a:cubicBezTo>
                      <a:cubicBezTo>
                        <a:pt x="13699" y="10628"/>
                        <a:pt x="13685" y="10672"/>
                        <a:pt x="13656" y="10717"/>
                      </a:cubicBezTo>
                      <a:cubicBezTo>
                        <a:pt x="13626" y="10761"/>
                        <a:pt x="13581" y="10806"/>
                        <a:pt x="13552" y="10835"/>
                      </a:cubicBezTo>
                      <a:cubicBezTo>
                        <a:pt x="13508" y="10895"/>
                        <a:pt x="13433" y="10954"/>
                        <a:pt x="13360" y="11013"/>
                      </a:cubicBezTo>
                      <a:cubicBezTo>
                        <a:pt x="13271" y="11086"/>
                        <a:pt x="13183" y="11175"/>
                        <a:pt x="13079" y="11279"/>
                      </a:cubicBezTo>
                      <a:cubicBezTo>
                        <a:pt x="12960" y="11382"/>
                        <a:pt x="12872" y="11486"/>
                        <a:pt x="12798" y="11604"/>
                      </a:cubicBezTo>
                      <a:cubicBezTo>
                        <a:pt x="12739" y="11677"/>
                        <a:pt x="12680" y="11752"/>
                        <a:pt x="12635" y="11825"/>
                      </a:cubicBezTo>
                      <a:cubicBezTo>
                        <a:pt x="12562" y="11929"/>
                        <a:pt x="12487" y="12032"/>
                        <a:pt x="12428" y="12107"/>
                      </a:cubicBezTo>
                      <a:cubicBezTo>
                        <a:pt x="12399" y="12136"/>
                        <a:pt x="12369" y="12180"/>
                        <a:pt x="12340" y="12209"/>
                      </a:cubicBezTo>
                      <a:cubicBezTo>
                        <a:pt x="12310" y="12239"/>
                        <a:pt x="12280" y="12254"/>
                        <a:pt x="12251" y="12284"/>
                      </a:cubicBezTo>
                      <a:cubicBezTo>
                        <a:pt x="12178" y="12328"/>
                        <a:pt x="12103" y="12373"/>
                        <a:pt x="12000" y="12402"/>
                      </a:cubicBezTo>
                      <a:cubicBezTo>
                        <a:pt x="11912" y="12416"/>
                        <a:pt x="11793" y="12432"/>
                        <a:pt x="11689" y="12432"/>
                      </a:cubicBezTo>
                      <a:cubicBezTo>
                        <a:pt x="11586" y="12432"/>
                        <a:pt x="11468" y="12432"/>
                        <a:pt x="11364" y="12402"/>
                      </a:cubicBezTo>
                      <a:cubicBezTo>
                        <a:pt x="11246" y="12373"/>
                        <a:pt x="11098" y="12343"/>
                        <a:pt x="10966" y="12284"/>
                      </a:cubicBezTo>
                      <a:cubicBezTo>
                        <a:pt x="10906" y="12269"/>
                        <a:pt x="10847" y="12239"/>
                        <a:pt x="10788" y="12209"/>
                      </a:cubicBezTo>
                      <a:cubicBezTo>
                        <a:pt x="10758" y="12202"/>
                        <a:pt x="10732" y="12191"/>
                        <a:pt x="10708" y="12178"/>
                      </a:cubicBezTo>
                      <a:lnTo>
                        <a:pt x="10708" y="12178"/>
                      </a:lnTo>
                      <a:cubicBezTo>
                        <a:pt x="10958" y="11653"/>
                        <a:pt x="11295" y="11170"/>
                        <a:pt x="11705" y="10747"/>
                      </a:cubicBezTo>
                      <a:cubicBezTo>
                        <a:pt x="11807" y="10628"/>
                        <a:pt x="11941" y="10524"/>
                        <a:pt x="12059" y="10392"/>
                      </a:cubicBezTo>
                      <a:cubicBezTo>
                        <a:pt x="12192" y="10244"/>
                        <a:pt x="12325" y="10096"/>
                        <a:pt x="12444" y="9919"/>
                      </a:cubicBezTo>
                      <a:cubicBezTo>
                        <a:pt x="12517" y="9815"/>
                        <a:pt x="12562" y="9712"/>
                        <a:pt x="12621" y="9623"/>
                      </a:cubicBezTo>
                      <a:cubicBezTo>
                        <a:pt x="12651" y="9564"/>
                        <a:pt x="12680" y="9490"/>
                        <a:pt x="12710" y="9431"/>
                      </a:cubicBezTo>
                      <a:cubicBezTo>
                        <a:pt x="12769" y="9357"/>
                        <a:pt x="12798" y="9283"/>
                        <a:pt x="12842" y="9224"/>
                      </a:cubicBezTo>
                      <a:cubicBezTo>
                        <a:pt x="12858" y="9194"/>
                        <a:pt x="12887" y="9165"/>
                        <a:pt x="12901" y="9150"/>
                      </a:cubicBezTo>
                      <a:lnTo>
                        <a:pt x="12946" y="9105"/>
                      </a:lnTo>
                      <a:cubicBezTo>
                        <a:pt x="12976" y="9076"/>
                        <a:pt x="13020" y="9062"/>
                        <a:pt x="13064" y="9032"/>
                      </a:cubicBezTo>
                      <a:cubicBezTo>
                        <a:pt x="13108" y="9017"/>
                        <a:pt x="13153" y="8987"/>
                        <a:pt x="13212" y="8973"/>
                      </a:cubicBezTo>
                      <a:cubicBezTo>
                        <a:pt x="13286" y="8943"/>
                        <a:pt x="13374" y="8898"/>
                        <a:pt x="13493" y="8855"/>
                      </a:cubicBezTo>
                      <a:cubicBezTo>
                        <a:pt x="13597" y="8796"/>
                        <a:pt x="13715" y="8736"/>
                        <a:pt x="13833" y="8662"/>
                      </a:cubicBezTo>
                      <a:cubicBezTo>
                        <a:pt x="14010" y="8514"/>
                        <a:pt x="14188" y="8366"/>
                        <a:pt x="14336" y="8204"/>
                      </a:cubicBezTo>
                      <a:cubicBezTo>
                        <a:pt x="14464" y="8076"/>
                        <a:pt x="14584" y="7942"/>
                        <a:pt x="14698" y="7807"/>
                      </a:cubicBezTo>
                      <a:close/>
                      <a:moveTo>
                        <a:pt x="2777" y="11648"/>
                      </a:moveTo>
                      <a:cubicBezTo>
                        <a:pt x="2821" y="11648"/>
                        <a:pt x="2880" y="11663"/>
                        <a:pt x="2954" y="11677"/>
                      </a:cubicBezTo>
                      <a:cubicBezTo>
                        <a:pt x="2998" y="11693"/>
                        <a:pt x="3057" y="11707"/>
                        <a:pt x="3132" y="11736"/>
                      </a:cubicBezTo>
                      <a:cubicBezTo>
                        <a:pt x="3234" y="11766"/>
                        <a:pt x="3338" y="11811"/>
                        <a:pt x="3471" y="11855"/>
                      </a:cubicBezTo>
                      <a:cubicBezTo>
                        <a:pt x="3589" y="11884"/>
                        <a:pt x="3737" y="11929"/>
                        <a:pt x="3900" y="11943"/>
                      </a:cubicBezTo>
                      <a:cubicBezTo>
                        <a:pt x="3989" y="11959"/>
                        <a:pt x="4062" y="11959"/>
                        <a:pt x="4151" y="11959"/>
                      </a:cubicBezTo>
                      <a:cubicBezTo>
                        <a:pt x="4255" y="11959"/>
                        <a:pt x="4344" y="11959"/>
                        <a:pt x="4446" y="11943"/>
                      </a:cubicBezTo>
                      <a:cubicBezTo>
                        <a:pt x="4580" y="11929"/>
                        <a:pt x="4713" y="11900"/>
                        <a:pt x="4831" y="11884"/>
                      </a:cubicBezTo>
                      <a:cubicBezTo>
                        <a:pt x="4949" y="11855"/>
                        <a:pt x="5067" y="11825"/>
                        <a:pt x="5156" y="11811"/>
                      </a:cubicBezTo>
                      <a:lnTo>
                        <a:pt x="5171" y="11811"/>
                      </a:lnTo>
                      <a:cubicBezTo>
                        <a:pt x="5260" y="11796"/>
                        <a:pt x="5333" y="11796"/>
                        <a:pt x="5392" y="11796"/>
                      </a:cubicBezTo>
                      <a:cubicBezTo>
                        <a:pt x="5452" y="11796"/>
                        <a:pt x="5497" y="11796"/>
                        <a:pt x="5540" y="11811"/>
                      </a:cubicBezTo>
                      <a:cubicBezTo>
                        <a:pt x="5570" y="11811"/>
                        <a:pt x="5599" y="11825"/>
                        <a:pt x="5629" y="11825"/>
                      </a:cubicBezTo>
                      <a:cubicBezTo>
                        <a:pt x="5674" y="11855"/>
                        <a:pt x="5718" y="11870"/>
                        <a:pt x="5777" y="11914"/>
                      </a:cubicBezTo>
                      <a:cubicBezTo>
                        <a:pt x="5836" y="11959"/>
                        <a:pt x="5895" y="12003"/>
                        <a:pt x="5969" y="12077"/>
                      </a:cubicBezTo>
                      <a:cubicBezTo>
                        <a:pt x="6013" y="12107"/>
                        <a:pt x="6058" y="12166"/>
                        <a:pt x="6102" y="12225"/>
                      </a:cubicBezTo>
                      <a:lnTo>
                        <a:pt x="6236" y="12357"/>
                      </a:lnTo>
                      <a:cubicBezTo>
                        <a:pt x="6309" y="12432"/>
                        <a:pt x="6383" y="12520"/>
                        <a:pt x="6486" y="12594"/>
                      </a:cubicBezTo>
                      <a:cubicBezTo>
                        <a:pt x="6575" y="12682"/>
                        <a:pt x="6693" y="12757"/>
                        <a:pt x="6827" y="12816"/>
                      </a:cubicBezTo>
                      <a:cubicBezTo>
                        <a:pt x="6915" y="12860"/>
                        <a:pt x="7018" y="12889"/>
                        <a:pt x="7093" y="12919"/>
                      </a:cubicBezTo>
                      <a:cubicBezTo>
                        <a:pt x="7225" y="12949"/>
                        <a:pt x="7329" y="12978"/>
                        <a:pt x="7403" y="12993"/>
                      </a:cubicBezTo>
                      <a:cubicBezTo>
                        <a:pt x="7448" y="12993"/>
                        <a:pt x="7491" y="13008"/>
                        <a:pt x="7521" y="13008"/>
                      </a:cubicBezTo>
                      <a:cubicBezTo>
                        <a:pt x="7550" y="13023"/>
                        <a:pt x="7566" y="13037"/>
                        <a:pt x="7595" y="13037"/>
                      </a:cubicBezTo>
                      <a:cubicBezTo>
                        <a:pt x="7639" y="13053"/>
                        <a:pt x="7684" y="13082"/>
                        <a:pt x="7743" y="13126"/>
                      </a:cubicBezTo>
                      <a:cubicBezTo>
                        <a:pt x="7773" y="13171"/>
                        <a:pt x="7802" y="13215"/>
                        <a:pt x="7846" y="13260"/>
                      </a:cubicBezTo>
                      <a:cubicBezTo>
                        <a:pt x="7891" y="13333"/>
                        <a:pt x="7950" y="13422"/>
                        <a:pt x="7980" y="13526"/>
                      </a:cubicBezTo>
                      <a:cubicBezTo>
                        <a:pt x="8023" y="13644"/>
                        <a:pt x="8053" y="13762"/>
                        <a:pt x="8083" y="13865"/>
                      </a:cubicBezTo>
                      <a:lnTo>
                        <a:pt x="8083" y="13895"/>
                      </a:lnTo>
                      <a:cubicBezTo>
                        <a:pt x="8083" y="13924"/>
                        <a:pt x="8098" y="13954"/>
                        <a:pt x="8098" y="13999"/>
                      </a:cubicBezTo>
                      <a:cubicBezTo>
                        <a:pt x="8112" y="14072"/>
                        <a:pt x="8112" y="14176"/>
                        <a:pt x="8128" y="14279"/>
                      </a:cubicBezTo>
                      <a:cubicBezTo>
                        <a:pt x="8142" y="14442"/>
                        <a:pt x="8142" y="14619"/>
                        <a:pt x="8157" y="14781"/>
                      </a:cubicBezTo>
                      <a:cubicBezTo>
                        <a:pt x="8158" y="14795"/>
                        <a:pt x="8159" y="14808"/>
                        <a:pt x="8160" y="14822"/>
                      </a:cubicBezTo>
                      <a:lnTo>
                        <a:pt x="8160" y="14822"/>
                      </a:lnTo>
                      <a:cubicBezTo>
                        <a:pt x="8035" y="14828"/>
                        <a:pt x="7898" y="14834"/>
                        <a:pt x="7757" y="14841"/>
                      </a:cubicBezTo>
                      <a:cubicBezTo>
                        <a:pt x="7595" y="14856"/>
                        <a:pt x="7432" y="14856"/>
                        <a:pt x="7284" y="14856"/>
                      </a:cubicBezTo>
                      <a:cubicBezTo>
                        <a:pt x="7137" y="14870"/>
                        <a:pt x="7004" y="14870"/>
                        <a:pt x="6900" y="14870"/>
                      </a:cubicBezTo>
                      <a:lnTo>
                        <a:pt x="6811" y="14870"/>
                      </a:lnTo>
                      <a:cubicBezTo>
                        <a:pt x="6723" y="14870"/>
                        <a:pt x="6634" y="14856"/>
                        <a:pt x="6545" y="14856"/>
                      </a:cubicBezTo>
                      <a:cubicBezTo>
                        <a:pt x="6486" y="14841"/>
                        <a:pt x="6427" y="14826"/>
                        <a:pt x="6383" y="14811"/>
                      </a:cubicBezTo>
                      <a:cubicBezTo>
                        <a:pt x="6354" y="14797"/>
                        <a:pt x="6324" y="14797"/>
                        <a:pt x="6295" y="14781"/>
                      </a:cubicBezTo>
                      <a:cubicBezTo>
                        <a:pt x="6279" y="14767"/>
                        <a:pt x="6265" y="14767"/>
                        <a:pt x="6250" y="14752"/>
                      </a:cubicBezTo>
                      <a:cubicBezTo>
                        <a:pt x="6236" y="14752"/>
                        <a:pt x="6236" y="14738"/>
                        <a:pt x="6236" y="14738"/>
                      </a:cubicBezTo>
                      <a:lnTo>
                        <a:pt x="6220" y="14738"/>
                      </a:lnTo>
                      <a:lnTo>
                        <a:pt x="6220" y="14708"/>
                      </a:lnTo>
                      <a:cubicBezTo>
                        <a:pt x="6206" y="14679"/>
                        <a:pt x="6206" y="14619"/>
                        <a:pt x="6176" y="14560"/>
                      </a:cubicBezTo>
                      <a:cubicBezTo>
                        <a:pt x="6161" y="14531"/>
                        <a:pt x="6161" y="14486"/>
                        <a:pt x="6131" y="14442"/>
                      </a:cubicBezTo>
                      <a:cubicBezTo>
                        <a:pt x="6117" y="14397"/>
                        <a:pt x="6088" y="14353"/>
                        <a:pt x="6058" y="14308"/>
                      </a:cubicBezTo>
                      <a:cubicBezTo>
                        <a:pt x="6029" y="14249"/>
                        <a:pt x="5984" y="14206"/>
                        <a:pt x="5940" y="14161"/>
                      </a:cubicBezTo>
                      <a:cubicBezTo>
                        <a:pt x="5881" y="14101"/>
                        <a:pt x="5822" y="14058"/>
                        <a:pt x="5763" y="14028"/>
                      </a:cubicBezTo>
                      <a:cubicBezTo>
                        <a:pt x="5718" y="13999"/>
                        <a:pt x="5674" y="13969"/>
                        <a:pt x="5644" y="13954"/>
                      </a:cubicBezTo>
                      <a:cubicBezTo>
                        <a:pt x="5378" y="13806"/>
                        <a:pt x="5083" y="13658"/>
                        <a:pt x="4787" y="13510"/>
                      </a:cubicBezTo>
                      <a:cubicBezTo>
                        <a:pt x="4476" y="13378"/>
                        <a:pt x="4151" y="13244"/>
                        <a:pt x="3796" y="13171"/>
                      </a:cubicBezTo>
                      <a:cubicBezTo>
                        <a:pt x="3664" y="13141"/>
                        <a:pt x="3545" y="13126"/>
                        <a:pt x="3427" y="13112"/>
                      </a:cubicBezTo>
                      <a:cubicBezTo>
                        <a:pt x="3338" y="13096"/>
                        <a:pt x="3264" y="13082"/>
                        <a:pt x="3191" y="13067"/>
                      </a:cubicBezTo>
                      <a:cubicBezTo>
                        <a:pt x="3072" y="13037"/>
                        <a:pt x="2984" y="13023"/>
                        <a:pt x="2909" y="12993"/>
                      </a:cubicBezTo>
                      <a:cubicBezTo>
                        <a:pt x="2865" y="12978"/>
                        <a:pt x="2836" y="12964"/>
                        <a:pt x="2806" y="12934"/>
                      </a:cubicBezTo>
                      <a:cubicBezTo>
                        <a:pt x="2777" y="12919"/>
                        <a:pt x="2761" y="12905"/>
                        <a:pt x="2732" y="12889"/>
                      </a:cubicBezTo>
                      <a:cubicBezTo>
                        <a:pt x="2718" y="12875"/>
                        <a:pt x="2702" y="12846"/>
                        <a:pt x="2673" y="12816"/>
                      </a:cubicBezTo>
                      <a:cubicBezTo>
                        <a:pt x="2643" y="12771"/>
                        <a:pt x="2599" y="12712"/>
                        <a:pt x="2554" y="12639"/>
                      </a:cubicBezTo>
                      <a:cubicBezTo>
                        <a:pt x="2495" y="12564"/>
                        <a:pt x="2452" y="12476"/>
                        <a:pt x="2377" y="12387"/>
                      </a:cubicBezTo>
                      <a:cubicBezTo>
                        <a:pt x="2288" y="12254"/>
                        <a:pt x="2186" y="12136"/>
                        <a:pt x="2067" y="12003"/>
                      </a:cubicBezTo>
                      <a:cubicBezTo>
                        <a:pt x="2024" y="11969"/>
                        <a:pt x="1987" y="11935"/>
                        <a:pt x="1948" y="11901"/>
                      </a:cubicBezTo>
                      <a:lnTo>
                        <a:pt x="1948" y="11901"/>
                      </a:lnTo>
                      <a:cubicBezTo>
                        <a:pt x="2037" y="11865"/>
                        <a:pt x="2126" y="11830"/>
                        <a:pt x="2215" y="11796"/>
                      </a:cubicBezTo>
                      <a:cubicBezTo>
                        <a:pt x="2333" y="11752"/>
                        <a:pt x="2436" y="11707"/>
                        <a:pt x="2525" y="11693"/>
                      </a:cubicBezTo>
                      <a:cubicBezTo>
                        <a:pt x="2570" y="11677"/>
                        <a:pt x="2614" y="11663"/>
                        <a:pt x="2643" y="11663"/>
                      </a:cubicBezTo>
                      <a:cubicBezTo>
                        <a:pt x="2688" y="11648"/>
                        <a:pt x="2718" y="11648"/>
                        <a:pt x="2761" y="11648"/>
                      </a:cubicBezTo>
                      <a:close/>
                      <a:moveTo>
                        <a:pt x="12651" y="0"/>
                      </a:moveTo>
                      <a:cubicBezTo>
                        <a:pt x="12576" y="0"/>
                        <a:pt x="12487" y="16"/>
                        <a:pt x="12414" y="45"/>
                      </a:cubicBezTo>
                      <a:cubicBezTo>
                        <a:pt x="12369" y="59"/>
                        <a:pt x="12310" y="75"/>
                        <a:pt x="12280" y="104"/>
                      </a:cubicBezTo>
                      <a:cubicBezTo>
                        <a:pt x="12237" y="134"/>
                        <a:pt x="12207" y="148"/>
                        <a:pt x="12178" y="178"/>
                      </a:cubicBezTo>
                      <a:cubicBezTo>
                        <a:pt x="12118" y="223"/>
                        <a:pt x="12089" y="266"/>
                        <a:pt x="12059" y="311"/>
                      </a:cubicBezTo>
                      <a:cubicBezTo>
                        <a:pt x="12014" y="370"/>
                        <a:pt x="11985" y="429"/>
                        <a:pt x="11955" y="473"/>
                      </a:cubicBezTo>
                      <a:cubicBezTo>
                        <a:pt x="11941" y="518"/>
                        <a:pt x="11926" y="548"/>
                        <a:pt x="11912" y="577"/>
                      </a:cubicBezTo>
                      <a:cubicBezTo>
                        <a:pt x="11837" y="755"/>
                        <a:pt x="11719" y="932"/>
                        <a:pt x="11571" y="1050"/>
                      </a:cubicBezTo>
                      <a:cubicBezTo>
                        <a:pt x="11541" y="1080"/>
                        <a:pt x="11512" y="1109"/>
                        <a:pt x="11468" y="1139"/>
                      </a:cubicBezTo>
                      <a:cubicBezTo>
                        <a:pt x="11409" y="1198"/>
                        <a:pt x="11334" y="1257"/>
                        <a:pt x="11261" y="1316"/>
                      </a:cubicBezTo>
                      <a:cubicBezTo>
                        <a:pt x="11187" y="1390"/>
                        <a:pt x="11098" y="1478"/>
                        <a:pt x="11009" y="1597"/>
                      </a:cubicBezTo>
                      <a:cubicBezTo>
                        <a:pt x="10966" y="1656"/>
                        <a:pt x="10921" y="1730"/>
                        <a:pt x="10891" y="1804"/>
                      </a:cubicBezTo>
                      <a:cubicBezTo>
                        <a:pt x="10832" y="1922"/>
                        <a:pt x="10788" y="2055"/>
                        <a:pt x="10773" y="2174"/>
                      </a:cubicBezTo>
                      <a:cubicBezTo>
                        <a:pt x="10729" y="2351"/>
                        <a:pt x="10714" y="2513"/>
                        <a:pt x="10699" y="2661"/>
                      </a:cubicBezTo>
                      <a:cubicBezTo>
                        <a:pt x="10699" y="2809"/>
                        <a:pt x="10684" y="2942"/>
                        <a:pt x="10684" y="3045"/>
                      </a:cubicBezTo>
                      <a:cubicBezTo>
                        <a:pt x="10655" y="3267"/>
                        <a:pt x="10611" y="3474"/>
                        <a:pt x="10536" y="3711"/>
                      </a:cubicBezTo>
                      <a:cubicBezTo>
                        <a:pt x="10449" y="3929"/>
                        <a:pt x="10362" y="4176"/>
                        <a:pt x="10261" y="4410"/>
                      </a:cubicBezTo>
                      <a:lnTo>
                        <a:pt x="10261" y="4410"/>
                      </a:lnTo>
                      <a:cubicBezTo>
                        <a:pt x="10232" y="4423"/>
                        <a:pt x="10191" y="4438"/>
                        <a:pt x="10138" y="4464"/>
                      </a:cubicBezTo>
                      <a:cubicBezTo>
                        <a:pt x="10063" y="4509"/>
                        <a:pt x="10004" y="4553"/>
                        <a:pt x="9945" y="4598"/>
                      </a:cubicBezTo>
                      <a:cubicBezTo>
                        <a:pt x="9919" y="4616"/>
                        <a:pt x="9894" y="4637"/>
                        <a:pt x="9869" y="4659"/>
                      </a:cubicBezTo>
                      <a:lnTo>
                        <a:pt x="9869" y="4659"/>
                      </a:lnTo>
                      <a:cubicBezTo>
                        <a:pt x="9871" y="4624"/>
                        <a:pt x="9872" y="4589"/>
                        <a:pt x="9872" y="4553"/>
                      </a:cubicBezTo>
                      <a:cubicBezTo>
                        <a:pt x="9872" y="4405"/>
                        <a:pt x="9856" y="4243"/>
                        <a:pt x="9827" y="4095"/>
                      </a:cubicBezTo>
                      <a:cubicBezTo>
                        <a:pt x="9797" y="3947"/>
                        <a:pt x="9738" y="3784"/>
                        <a:pt x="9665" y="3636"/>
                      </a:cubicBezTo>
                      <a:cubicBezTo>
                        <a:pt x="9590" y="3489"/>
                        <a:pt x="9487" y="3370"/>
                        <a:pt x="9399" y="3252"/>
                      </a:cubicBezTo>
                      <a:cubicBezTo>
                        <a:pt x="9324" y="3163"/>
                        <a:pt x="9251" y="3090"/>
                        <a:pt x="9192" y="3031"/>
                      </a:cubicBezTo>
                      <a:cubicBezTo>
                        <a:pt x="9074" y="2927"/>
                        <a:pt x="8985" y="2838"/>
                        <a:pt x="8896" y="2750"/>
                      </a:cubicBezTo>
                      <a:cubicBezTo>
                        <a:pt x="8807" y="2676"/>
                        <a:pt x="8748" y="2588"/>
                        <a:pt x="8689" y="2528"/>
                      </a:cubicBezTo>
                      <a:cubicBezTo>
                        <a:pt x="8644" y="2469"/>
                        <a:pt x="8585" y="2381"/>
                        <a:pt x="8526" y="2292"/>
                      </a:cubicBezTo>
                      <a:cubicBezTo>
                        <a:pt x="8467" y="2188"/>
                        <a:pt x="8408" y="2085"/>
                        <a:pt x="8305" y="1967"/>
                      </a:cubicBezTo>
                      <a:cubicBezTo>
                        <a:pt x="8171" y="1789"/>
                        <a:pt x="8023" y="1656"/>
                        <a:pt x="7876" y="1537"/>
                      </a:cubicBezTo>
                      <a:cubicBezTo>
                        <a:pt x="7728" y="1435"/>
                        <a:pt x="7580" y="1331"/>
                        <a:pt x="7462" y="1242"/>
                      </a:cubicBezTo>
                      <a:cubicBezTo>
                        <a:pt x="7344" y="1169"/>
                        <a:pt x="7225" y="1080"/>
                        <a:pt x="7093" y="976"/>
                      </a:cubicBezTo>
                      <a:cubicBezTo>
                        <a:pt x="6989" y="902"/>
                        <a:pt x="6886" y="828"/>
                        <a:pt x="6768" y="739"/>
                      </a:cubicBezTo>
                      <a:cubicBezTo>
                        <a:pt x="6604" y="621"/>
                        <a:pt x="6413" y="503"/>
                        <a:pt x="6206" y="414"/>
                      </a:cubicBezTo>
                      <a:cubicBezTo>
                        <a:pt x="6102" y="370"/>
                        <a:pt x="5999" y="325"/>
                        <a:pt x="5881" y="282"/>
                      </a:cubicBezTo>
                      <a:cubicBezTo>
                        <a:pt x="5763" y="252"/>
                        <a:pt x="5629" y="223"/>
                        <a:pt x="5511" y="223"/>
                      </a:cubicBezTo>
                      <a:cubicBezTo>
                        <a:pt x="5467" y="223"/>
                        <a:pt x="5408" y="207"/>
                        <a:pt x="5333" y="193"/>
                      </a:cubicBezTo>
                      <a:cubicBezTo>
                        <a:pt x="5260" y="178"/>
                        <a:pt x="5171" y="148"/>
                        <a:pt x="5067" y="134"/>
                      </a:cubicBezTo>
                      <a:cubicBezTo>
                        <a:pt x="4935" y="104"/>
                        <a:pt x="4801" y="104"/>
                        <a:pt x="4683" y="104"/>
                      </a:cubicBezTo>
                      <a:cubicBezTo>
                        <a:pt x="4535" y="104"/>
                        <a:pt x="4417" y="118"/>
                        <a:pt x="4284" y="118"/>
                      </a:cubicBezTo>
                      <a:cubicBezTo>
                        <a:pt x="4166" y="134"/>
                        <a:pt x="4048" y="163"/>
                        <a:pt x="3944" y="178"/>
                      </a:cubicBezTo>
                      <a:cubicBezTo>
                        <a:pt x="3900" y="178"/>
                        <a:pt x="3855" y="193"/>
                        <a:pt x="3811" y="207"/>
                      </a:cubicBezTo>
                      <a:cubicBezTo>
                        <a:pt x="3782" y="207"/>
                        <a:pt x="3737" y="237"/>
                        <a:pt x="3707" y="252"/>
                      </a:cubicBezTo>
                      <a:cubicBezTo>
                        <a:pt x="3634" y="282"/>
                        <a:pt x="3575" y="341"/>
                        <a:pt x="3516" y="385"/>
                      </a:cubicBezTo>
                      <a:lnTo>
                        <a:pt x="3427" y="518"/>
                      </a:lnTo>
                      <a:cubicBezTo>
                        <a:pt x="3382" y="591"/>
                        <a:pt x="3368" y="666"/>
                        <a:pt x="3353" y="725"/>
                      </a:cubicBezTo>
                      <a:cubicBezTo>
                        <a:pt x="3338" y="784"/>
                        <a:pt x="3338" y="843"/>
                        <a:pt x="3338" y="887"/>
                      </a:cubicBezTo>
                      <a:cubicBezTo>
                        <a:pt x="3338" y="976"/>
                        <a:pt x="3338" y="1035"/>
                        <a:pt x="3353" y="1094"/>
                      </a:cubicBezTo>
                      <a:cubicBezTo>
                        <a:pt x="3368" y="1153"/>
                        <a:pt x="3382" y="1198"/>
                        <a:pt x="3398" y="1257"/>
                      </a:cubicBezTo>
                      <a:lnTo>
                        <a:pt x="3486" y="1478"/>
                      </a:lnTo>
                      <a:cubicBezTo>
                        <a:pt x="3530" y="1597"/>
                        <a:pt x="3589" y="1685"/>
                        <a:pt x="3634" y="1774"/>
                      </a:cubicBezTo>
                      <a:cubicBezTo>
                        <a:pt x="3664" y="1819"/>
                        <a:pt x="3693" y="1848"/>
                        <a:pt x="3723" y="1892"/>
                      </a:cubicBezTo>
                      <a:cubicBezTo>
                        <a:pt x="3723" y="1908"/>
                        <a:pt x="3737" y="1922"/>
                        <a:pt x="3752" y="1937"/>
                      </a:cubicBezTo>
                      <a:cubicBezTo>
                        <a:pt x="3767" y="1951"/>
                        <a:pt x="3782" y="1981"/>
                        <a:pt x="3796" y="1996"/>
                      </a:cubicBezTo>
                      <a:lnTo>
                        <a:pt x="3989" y="2188"/>
                      </a:lnTo>
                      <a:lnTo>
                        <a:pt x="4210" y="2410"/>
                      </a:lnTo>
                      <a:cubicBezTo>
                        <a:pt x="4240" y="2454"/>
                        <a:pt x="4255" y="2483"/>
                        <a:pt x="4284" y="2499"/>
                      </a:cubicBezTo>
                      <a:lnTo>
                        <a:pt x="4328" y="2588"/>
                      </a:lnTo>
                      <a:cubicBezTo>
                        <a:pt x="4344" y="2617"/>
                        <a:pt x="4358" y="2661"/>
                        <a:pt x="4387" y="2720"/>
                      </a:cubicBezTo>
                      <a:cubicBezTo>
                        <a:pt x="4403" y="2765"/>
                        <a:pt x="4403" y="2824"/>
                        <a:pt x="4417" y="2883"/>
                      </a:cubicBezTo>
                      <a:cubicBezTo>
                        <a:pt x="4446" y="2972"/>
                        <a:pt x="4476" y="3075"/>
                        <a:pt x="4506" y="3193"/>
                      </a:cubicBezTo>
                      <a:cubicBezTo>
                        <a:pt x="4551" y="3297"/>
                        <a:pt x="4594" y="3429"/>
                        <a:pt x="4669" y="3563"/>
                      </a:cubicBezTo>
                      <a:cubicBezTo>
                        <a:pt x="4742" y="3696"/>
                        <a:pt x="4831" y="3800"/>
                        <a:pt x="4935" y="3902"/>
                      </a:cubicBezTo>
                      <a:cubicBezTo>
                        <a:pt x="4994" y="3962"/>
                        <a:pt x="5067" y="4021"/>
                        <a:pt x="5126" y="4080"/>
                      </a:cubicBezTo>
                      <a:cubicBezTo>
                        <a:pt x="5230" y="4154"/>
                        <a:pt x="5333" y="4228"/>
                        <a:pt x="5408" y="4287"/>
                      </a:cubicBezTo>
                      <a:cubicBezTo>
                        <a:pt x="5497" y="4346"/>
                        <a:pt x="5570" y="4405"/>
                        <a:pt x="5629" y="4450"/>
                      </a:cubicBezTo>
                      <a:cubicBezTo>
                        <a:pt x="5703" y="4539"/>
                        <a:pt x="5792" y="4627"/>
                        <a:pt x="5895" y="4746"/>
                      </a:cubicBezTo>
                      <a:cubicBezTo>
                        <a:pt x="5984" y="4864"/>
                        <a:pt x="6072" y="5012"/>
                        <a:pt x="6191" y="5144"/>
                      </a:cubicBezTo>
                      <a:cubicBezTo>
                        <a:pt x="6620" y="5706"/>
                        <a:pt x="7152" y="6208"/>
                        <a:pt x="7757" y="6608"/>
                      </a:cubicBezTo>
                      <a:cubicBezTo>
                        <a:pt x="7802" y="6641"/>
                        <a:pt x="7847" y="6666"/>
                        <a:pt x="7892" y="6696"/>
                      </a:cubicBezTo>
                      <a:lnTo>
                        <a:pt x="7892" y="6696"/>
                      </a:lnTo>
                      <a:cubicBezTo>
                        <a:pt x="8031" y="7032"/>
                        <a:pt x="8169" y="7414"/>
                        <a:pt x="8296" y="7838"/>
                      </a:cubicBezTo>
                      <a:lnTo>
                        <a:pt x="8296" y="7838"/>
                      </a:lnTo>
                      <a:cubicBezTo>
                        <a:pt x="8240" y="7768"/>
                        <a:pt x="8184" y="7698"/>
                        <a:pt x="8142" y="7627"/>
                      </a:cubicBezTo>
                      <a:cubicBezTo>
                        <a:pt x="8098" y="7568"/>
                        <a:pt x="8053" y="7509"/>
                        <a:pt x="8009" y="7465"/>
                      </a:cubicBezTo>
                      <a:lnTo>
                        <a:pt x="7743" y="7154"/>
                      </a:lnTo>
                      <a:cubicBezTo>
                        <a:pt x="7595" y="6992"/>
                        <a:pt x="7448" y="6845"/>
                        <a:pt x="7255" y="6697"/>
                      </a:cubicBezTo>
                      <a:cubicBezTo>
                        <a:pt x="7152" y="6622"/>
                        <a:pt x="7048" y="6563"/>
                        <a:pt x="6945" y="6504"/>
                      </a:cubicBezTo>
                      <a:cubicBezTo>
                        <a:pt x="6827" y="6445"/>
                        <a:pt x="6709" y="6386"/>
                        <a:pt x="6575" y="6356"/>
                      </a:cubicBezTo>
                      <a:cubicBezTo>
                        <a:pt x="6442" y="6327"/>
                        <a:pt x="6324" y="6312"/>
                        <a:pt x="6206" y="6297"/>
                      </a:cubicBezTo>
                      <a:cubicBezTo>
                        <a:pt x="6088" y="6283"/>
                        <a:pt x="5969" y="6283"/>
                        <a:pt x="5865" y="6283"/>
                      </a:cubicBezTo>
                      <a:lnTo>
                        <a:pt x="5408" y="6283"/>
                      </a:lnTo>
                      <a:cubicBezTo>
                        <a:pt x="5363" y="6283"/>
                        <a:pt x="5319" y="6267"/>
                        <a:pt x="5290" y="6267"/>
                      </a:cubicBezTo>
                      <a:cubicBezTo>
                        <a:pt x="5230" y="6253"/>
                        <a:pt x="5201" y="6253"/>
                        <a:pt x="5171" y="6238"/>
                      </a:cubicBezTo>
                      <a:cubicBezTo>
                        <a:pt x="5142" y="6224"/>
                        <a:pt x="5126" y="6208"/>
                        <a:pt x="5097" y="6194"/>
                      </a:cubicBezTo>
                      <a:cubicBezTo>
                        <a:pt x="5097" y="6179"/>
                        <a:pt x="5067" y="6165"/>
                        <a:pt x="5053" y="6135"/>
                      </a:cubicBezTo>
                      <a:cubicBezTo>
                        <a:pt x="5038" y="6105"/>
                        <a:pt x="5008" y="6076"/>
                        <a:pt x="4994" y="6046"/>
                      </a:cubicBezTo>
                      <a:cubicBezTo>
                        <a:pt x="4949" y="6001"/>
                        <a:pt x="4905" y="5928"/>
                        <a:pt x="4846" y="5869"/>
                      </a:cubicBezTo>
                      <a:cubicBezTo>
                        <a:pt x="4817" y="5824"/>
                        <a:pt x="4787" y="5794"/>
                        <a:pt x="4757" y="5751"/>
                      </a:cubicBezTo>
                      <a:cubicBezTo>
                        <a:pt x="4713" y="5721"/>
                        <a:pt x="4669" y="5676"/>
                        <a:pt x="4624" y="5647"/>
                      </a:cubicBezTo>
                      <a:cubicBezTo>
                        <a:pt x="4506" y="5558"/>
                        <a:pt x="4373" y="5485"/>
                        <a:pt x="4240" y="5440"/>
                      </a:cubicBezTo>
                      <a:cubicBezTo>
                        <a:pt x="4107" y="5410"/>
                        <a:pt x="3973" y="5396"/>
                        <a:pt x="3855" y="5396"/>
                      </a:cubicBezTo>
                      <a:cubicBezTo>
                        <a:pt x="3737" y="5396"/>
                        <a:pt x="3634" y="5396"/>
                        <a:pt x="3530" y="5426"/>
                      </a:cubicBezTo>
                      <a:cubicBezTo>
                        <a:pt x="3382" y="5455"/>
                        <a:pt x="3234" y="5499"/>
                        <a:pt x="3116" y="5544"/>
                      </a:cubicBezTo>
                      <a:cubicBezTo>
                        <a:pt x="2984" y="5603"/>
                        <a:pt x="2865" y="5662"/>
                        <a:pt x="2761" y="5706"/>
                      </a:cubicBezTo>
                      <a:cubicBezTo>
                        <a:pt x="2170" y="6017"/>
                        <a:pt x="1579" y="6312"/>
                        <a:pt x="1003" y="6608"/>
                      </a:cubicBezTo>
                      <a:cubicBezTo>
                        <a:pt x="781" y="6726"/>
                        <a:pt x="662" y="6963"/>
                        <a:pt x="707" y="7184"/>
                      </a:cubicBezTo>
                      <a:cubicBezTo>
                        <a:pt x="722" y="7318"/>
                        <a:pt x="751" y="7420"/>
                        <a:pt x="796" y="7524"/>
                      </a:cubicBezTo>
                      <a:cubicBezTo>
                        <a:pt x="840" y="7613"/>
                        <a:pt x="885" y="7672"/>
                        <a:pt x="929" y="7746"/>
                      </a:cubicBezTo>
                      <a:cubicBezTo>
                        <a:pt x="988" y="7834"/>
                        <a:pt x="1076" y="7923"/>
                        <a:pt x="1151" y="7997"/>
                      </a:cubicBezTo>
                      <a:cubicBezTo>
                        <a:pt x="1240" y="8071"/>
                        <a:pt x="1313" y="8130"/>
                        <a:pt x="1402" y="8175"/>
                      </a:cubicBezTo>
                      <a:cubicBezTo>
                        <a:pt x="1549" y="8278"/>
                        <a:pt x="1683" y="8337"/>
                        <a:pt x="1815" y="8396"/>
                      </a:cubicBezTo>
                      <a:cubicBezTo>
                        <a:pt x="1934" y="8455"/>
                        <a:pt x="2038" y="8500"/>
                        <a:pt x="2111" y="8544"/>
                      </a:cubicBezTo>
                      <a:cubicBezTo>
                        <a:pt x="2229" y="8603"/>
                        <a:pt x="2363" y="8692"/>
                        <a:pt x="2495" y="8796"/>
                      </a:cubicBezTo>
                      <a:cubicBezTo>
                        <a:pt x="2584" y="8869"/>
                        <a:pt x="2688" y="8958"/>
                        <a:pt x="2806" y="9046"/>
                      </a:cubicBezTo>
                      <a:cubicBezTo>
                        <a:pt x="2968" y="9180"/>
                        <a:pt x="3146" y="9312"/>
                        <a:pt x="3368" y="9431"/>
                      </a:cubicBezTo>
                      <a:cubicBezTo>
                        <a:pt x="3471" y="9490"/>
                        <a:pt x="3589" y="9549"/>
                        <a:pt x="3707" y="9594"/>
                      </a:cubicBezTo>
                      <a:cubicBezTo>
                        <a:pt x="3826" y="9638"/>
                        <a:pt x="3959" y="9667"/>
                        <a:pt x="4107" y="9697"/>
                      </a:cubicBezTo>
                      <a:cubicBezTo>
                        <a:pt x="4225" y="9712"/>
                        <a:pt x="4344" y="9712"/>
                        <a:pt x="4446" y="9712"/>
                      </a:cubicBezTo>
                      <a:lnTo>
                        <a:pt x="5024" y="9712"/>
                      </a:lnTo>
                      <a:cubicBezTo>
                        <a:pt x="5083" y="9712"/>
                        <a:pt x="5112" y="9726"/>
                        <a:pt x="5142" y="9726"/>
                      </a:cubicBezTo>
                      <a:cubicBezTo>
                        <a:pt x="5156" y="9742"/>
                        <a:pt x="5171" y="9742"/>
                        <a:pt x="5171" y="9742"/>
                      </a:cubicBezTo>
                      <a:cubicBezTo>
                        <a:pt x="5186" y="9756"/>
                        <a:pt x="5201" y="9756"/>
                        <a:pt x="5201" y="9756"/>
                      </a:cubicBezTo>
                      <a:lnTo>
                        <a:pt x="5230" y="9785"/>
                      </a:lnTo>
                      <a:cubicBezTo>
                        <a:pt x="5245" y="9801"/>
                        <a:pt x="5274" y="9844"/>
                        <a:pt x="5304" y="9889"/>
                      </a:cubicBezTo>
                      <a:lnTo>
                        <a:pt x="5392" y="10022"/>
                      </a:lnTo>
                      <a:cubicBezTo>
                        <a:pt x="5437" y="10111"/>
                        <a:pt x="5481" y="10199"/>
                        <a:pt x="5556" y="10303"/>
                      </a:cubicBezTo>
                      <a:cubicBezTo>
                        <a:pt x="5599" y="10362"/>
                        <a:pt x="5629" y="10406"/>
                        <a:pt x="5674" y="10465"/>
                      </a:cubicBezTo>
                      <a:cubicBezTo>
                        <a:pt x="5733" y="10510"/>
                        <a:pt x="5777" y="10569"/>
                        <a:pt x="5836" y="10628"/>
                      </a:cubicBezTo>
                      <a:cubicBezTo>
                        <a:pt x="5925" y="10688"/>
                        <a:pt x="5999" y="10747"/>
                        <a:pt x="6088" y="10790"/>
                      </a:cubicBezTo>
                      <a:cubicBezTo>
                        <a:pt x="6220" y="10850"/>
                        <a:pt x="6354" y="10895"/>
                        <a:pt x="6486" y="10924"/>
                      </a:cubicBezTo>
                      <a:cubicBezTo>
                        <a:pt x="6620" y="10954"/>
                        <a:pt x="6738" y="10954"/>
                        <a:pt x="6856" y="10954"/>
                      </a:cubicBezTo>
                      <a:cubicBezTo>
                        <a:pt x="7048" y="10954"/>
                        <a:pt x="7211" y="10938"/>
                        <a:pt x="7373" y="10909"/>
                      </a:cubicBezTo>
                      <a:cubicBezTo>
                        <a:pt x="7448" y="10895"/>
                        <a:pt x="7507" y="10879"/>
                        <a:pt x="7580" y="10865"/>
                      </a:cubicBezTo>
                      <a:cubicBezTo>
                        <a:pt x="7698" y="10820"/>
                        <a:pt x="7817" y="10776"/>
                        <a:pt x="7950" y="10731"/>
                      </a:cubicBezTo>
                      <a:lnTo>
                        <a:pt x="8526" y="10510"/>
                      </a:lnTo>
                      <a:cubicBezTo>
                        <a:pt x="8581" y="10483"/>
                        <a:pt x="8635" y="10456"/>
                        <a:pt x="8686" y="10432"/>
                      </a:cubicBezTo>
                      <a:lnTo>
                        <a:pt x="8686" y="10432"/>
                      </a:lnTo>
                      <a:lnTo>
                        <a:pt x="8838" y="10541"/>
                      </a:lnTo>
                      <a:lnTo>
                        <a:pt x="8838" y="10541"/>
                      </a:lnTo>
                      <a:cubicBezTo>
                        <a:pt x="8910" y="11128"/>
                        <a:pt x="8955" y="11773"/>
                        <a:pt x="8955" y="12476"/>
                      </a:cubicBezTo>
                      <a:cubicBezTo>
                        <a:pt x="8955" y="12633"/>
                        <a:pt x="8953" y="12793"/>
                        <a:pt x="8948" y="12955"/>
                      </a:cubicBezTo>
                      <a:lnTo>
                        <a:pt x="8948" y="12955"/>
                      </a:lnTo>
                      <a:cubicBezTo>
                        <a:pt x="8932" y="12919"/>
                        <a:pt x="8915" y="12883"/>
                        <a:pt x="8896" y="12846"/>
                      </a:cubicBezTo>
                      <a:cubicBezTo>
                        <a:pt x="8807" y="12668"/>
                        <a:pt x="8689" y="12505"/>
                        <a:pt x="8541" y="12357"/>
                      </a:cubicBezTo>
                      <a:cubicBezTo>
                        <a:pt x="8467" y="12284"/>
                        <a:pt x="8394" y="12225"/>
                        <a:pt x="8305" y="12166"/>
                      </a:cubicBezTo>
                      <a:cubicBezTo>
                        <a:pt x="8216" y="12091"/>
                        <a:pt x="8112" y="12047"/>
                        <a:pt x="8009" y="12003"/>
                      </a:cubicBezTo>
                      <a:cubicBezTo>
                        <a:pt x="7921" y="11959"/>
                        <a:pt x="7832" y="11943"/>
                        <a:pt x="7743" y="11914"/>
                      </a:cubicBezTo>
                      <a:cubicBezTo>
                        <a:pt x="7625" y="11884"/>
                        <a:pt x="7536" y="11870"/>
                        <a:pt x="7462" y="11855"/>
                      </a:cubicBezTo>
                      <a:cubicBezTo>
                        <a:pt x="7418" y="11855"/>
                        <a:pt x="7388" y="11841"/>
                        <a:pt x="7359" y="11841"/>
                      </a:cubicBezTo>
                      <a:cubicBezTo>
                        <a:pt x="7329" y="11825"/>
                        <a:pt x="7314" y="11811"/>
                        <a:pt x="7300" y="11811"/>
                      </a:cubicBezTo>
                      <a:cubicBezTo>
                        <a:pt x="7270" y="11796"/>
                        <a:pt x="7241" y="11781"/>
                        <a:pt x="7211" y="11752"/>
                      </a:cubicBezTo>
                      <a:cubicBezTo>
                        <a:pt x="7182" y="11736"/>
                        <a:pt x="7152" y="11707"/>
                        <a:pt x="7122" y="11677"/>
                      </a:cubicBezTo>
                      <a:cubicBezTo>
                        <a:pt x="7077" y="11618"/>
                        <a:pt x="7018" y="11559"/>
                        <a:pt x="6959" y="11500"/>
                      </a:cubicBezTo>
                      <a:cubicBezTo>
                        <a:pt x="6900" y="11427"/>
                        <a:pt x="6827" y="11352"/>
                        <a:pt x="6738" y="11263"/>
                      </a:cubicBezTo>
                      <a:cubicBezTo>
                        <a:pt x="6649" y="11175"/>
                        <a:pt x="6561" y="11101"/>
                        <a:pt x="6457" y="11027"/>
                      </a:cubicBezTo>
                      <a:cubicBezTo>
                        <a:pt x="6383" y="10968"/>
                        <a:pt x="6309" y="10924"/>
                        <a:pt x="6220" y="10879"/>
                      </a:cubicBezTo>
                      <a:cubicBezTo>
                        <a:pt x="6102" y="10806"/>
                        <a:pt x="5969" y="10761"/>
                        <a:pt x="5822" y="10717"/>
                      </a:cubicBezTo>
                      <a:cubicBezTo>
                        <a:pt x="5688" y="10688"/>
                        <a:pt x="5540" y="10672"/>
                        <a:pt x="5392" y="10672"/>
                      </a:cubicBezTo>
                      <a:cubicBezTo>
                        <a:pt x="5260" y="10672"/>
                        <a:pt x="5112" y="10688"/>
                        <a:pt x="4979" y="10717"/>
                      </a:cubicBezTo>
                      <a:cubicBezTo>
                        <a:pt x="4801" y="10747"/>
                        <a:pt x="4639" y="10776"/>
                        <a:pt x="4506" y="10806"/>
                      </a:cubicBezTo>
                      <a:cubicBezTo>
                        <a:pt x="4432" y="10820"/>
                        <a:pt x="4373" y="10820"/>
                        <a:pt x="4314" y="10835"/>
                      </a:cubicBezTo>
                      <a:cubicBezTo>
                        <a:pt x="4255" y="10835"/>
                        <a:pt x="4196" y="10850"/>
                        <a:pt x="4151" y="10850"/>
                      </a:cubicBezTo>
                      <a:cubicBezTo>
                        <a:pt x="4107" y="10850"/>
                        <a:pt x="4078" y="10850"/>
                        <a:pt x="4033" y="10835"/>
                      </a:cubicBezTo>
                      <a:cubicBezTo>
                        <a:pt x="3989" y="10835"/>
                        <a:pt x="3914" y="10820"/>
                        <a:pt x="3841" y="10790"/>
                      </a:cubicBezTo>
                      <a:cubicBezTo>
                        <a:pt x="3767" y="10776"/>
                        <a:pt x="3707" y="10747"/>
                        <a:pt x="3634" y="10731"/>
                      </a:cubicBezTo>
                      <a:cubicBezTo>
                        <a:pt x="3530" y="10688"/>
                        <a:pt x="3412" y="10643"/>
                        <a:pt x="3264" y="10613"/>
                      </a:cubicBezTo>
                      <a:cubicBezTo>
                        <a:pt x="3205" y="10584"/>
                        <a:pt x="3132" y="10569"/>
                        <a:pt x="3043" y="10554"/>
                      </a:cubicBezTo>
                      <a:cubicBezTo>
                        <a:pt x="2968" y="10540"/>
                        <a:pt x="2895" y="10540"/>
                        <a:pt x="2806" y="10540"/>
                      </a:cubicBezTo>
                      <a:lnTo>
                        <a:pt x="2761" y="10540"/>
                      </a:lnTo>
                      <a:cubicBezTo>
                        <a:pt x="2659" y="10540"/>
                        <a:pt x="2570" y="10540"/>
                        <a:pt x="2481" y="10554"/>
                      </a:cubicBezTo>
                      <a:cubicBezTo>
                        <a:pt x="2348" y="10569"/>
                        <a:pt x="2229" y="10599"/>
                        <a:pt x="2126" y="10643"/>
                      </a:cubicBezTo>
                      <a:cubicBezTo>
                        <a:pt x="2022" y="10672"/>
                        <a:pt x="1919" y="10717"/>
                        <a:pt x="1815" y="10747"/>
                      </a:cubicBezTo>
                      <a:cubicBezTo>
                        <a:pt x="1328" y="10938"/>
                        <a:pt x="840" y="11145"/>
                        <a:pt x="353" y="11397"/>
                      </a:cubicBezTo>
                      <a:cubicBezTo>
                        <a:pt x="121" y="11513"/>
                        <a:pt x="1" y="11787"/>
                        <a:pt x="72" y="12041"/>
                      </a:cubicBezTo>
                      <a:lnTo>
                        <a:pt x="72" y="12041"/>
                      </a:lnTo>
                      <a:cubicBezTo>
                        <a:pt x="82" y="12079"/>
                        <a:pt x="97" y="12116"/>
                        <a:pt x="116" y="12150"/>
                      </a:cubicBezTo>
                      <a:cubicBezTo>
                        <a:pt x="116" y="12150"/>
                        <a:pt x="116" y="12150"/>
                        <a:pt x="116" y="12150"/>
                      </a:cubicBezTo>
                      <a:lnTo>
                        <a:pt x="116" y="12150"/>
                      </a:lnTo>
                      <a:cubicBezTo>
                        <a:pt x="148" y="12223"/>
                        <a:pt x="197" y="12282"/>
                        <a:pt x="259" y="12328"/>
                      </a:cubicBezTo>
                      <a:lnTo>
                        <a:pt x="259" y="12328"/>
                      </a:lnTo>
                      <a:cubicBezTo>
                        <a:pt x="342" y="12394"/>
                        <a:pt x="444" y="12437"/>
                        <a:pt x="551" y="12448"/>
                      </a:cubicBezTo>
                      <a:lnTo>
                        <a:pt x="551" y="12448"/>
                      </a:lnTo>
                      <a:cubicBezTo>
                        <a:pt x="573" y="12451"/>
                        <a:pt x="596" y="12453"/>
                        <a:pt x="619" y="12453"/>
                      </a:cubicBezTo>
                      <a:cubicBezTo>
                        <a:pt x="628" y="12453"/>
                        <a:pt x="637" y="12453"/>
                        <a:pt x="646" y="12452"/>
                      </a:cubicBezTo>
                      <a:lnTo>
                        <a:pt x="646" y="12452"/>
                      </a:lnTo>
                      <a:cubicBezTo>
                        <a:pt x="675" y="12465"/>
                        <a:pt x="713" y="12478"/>
                        <a:pt x="751" y="12491"/>
                      </a:cubicBezTo>
                      <a:cubicBezTo>
                        <a:pt x="826" y="12520"/>
                        <a:pt x="899" y="12550"/>
                        <a:pt x="958" y="12580"/>
                      </a:cubicBezTo>
                      <a:cubicBezTo>
                        <a:pt x="988" y="12594"/>
                        <a:pt x="1017" y="12609"/>
                        <a:pt x="1047" y="12609"/>
                      </a:cubicBezTo>
                      <a:cubicBezTo>
                        <a:pt x="1047" y="12623"/>
                        <a:pt x="1062" y="12623"/>
                        <a:pt x="1062" y="12623"/>
                      </a:cubicBezTo>
                      <a:cubicBezTo>
                        <a:pt x="1092" y="12639"/>
                        <a:pt x="1121" y="12668"/>
                        <a:pt x="1165" y="12698"/>
                      </a:cubicBezTo>
                      <a:cubicBezTo>
                        <a:pt x="1210" y="12727"/>
                        <a:pt x="1269" y="12787"/>
                        <a:pt x="1328" y="12846"/>
                      </a:cubicBezTo>
                      <a:cubicBezTo>
                        <a:pt x="1372" y="12905"/>
                        <a:pt x="1431" y="12978"/>
                        <a:pt x="1476" y="13037"/>
                      </a:cubicBezTo>
                      <a:cubicBezTo>
                        <a:pt x="1506" y="13067"/>
                        <a:pt x="1535" y="13112"/>
                        <a:pt x="1565" y="13171"/>
                      </a:cubicBezTo>
                      <a:cubicBezTo>
                        <a:pt x="1608" y="13244"/>
                        <a:pt x="1668" y="13333"/>
                        <a:pt x="1727" y="13422"/>
                      </a:cubicBezTo>
                      <a:cubicBezTo>
                        <a:pt x="1801" y="13526"/>
                        <a:pt x="1890" y="13628"/>
                        <a:pt x="1993" y="13717"/>
                      </a:cubicBezTo>
                      <a:cubicBezTo>
                        <a:pt x="2067" y="13776"/>
                        <a:pt x="2141" y="13835"/>
                        <a:pt x="2215" y="13880"/>
                      </a:cubicBezTo>
                      <a:cubicBezTo>
                        <a:pt x="2333" y="13969"/>
                        <a:pt x="2466" y="14013"/>
                        <a:pt x="2599" y="14058"/>
                      </a:cubicBezTo>
                      <a:cubicBezTo>
                        <a:pt x="2791" y="14131"/>
                        <a:pt x="2968" y="14161"/>
                        <a:pt x="3132" y="14190"/>
                      </a:cubicBezTo>
                      <a:cubicBezTo>
                        <a:pt x="3294" y="14220"/>
                        <a:pt x="3441" y="14249"/>
                        <a:pt x="3575" y="14265"/>
                      </a:cubicBezTo>
                      <a:cubicBezTo>
                        <a:pt x="3811" y="14324"/>
                        <a:pt x="4062" y="14412"/>
                        <a:pt x="4314" y="14531"/>
                      </a:cubicBezTo>
                      <a:cubicBezTo>
                        <a:pt x="4580" y="14649"/>
                        <a:pt x="4831" y="14781"/>
                        <a:pt x="5097" y="14929"/>
                      </a:cubicBezTo>
                      <a:cubicBezTo>
                        <a:pt x="5107" y="14936"/>
                        <a:pt x="5117" y="14942"/>
                        <a:pt x="5126" y="14948"/>
                      </a:cubicBezTo>
                      <a:lnTo>
                        <a:pt x="5126" y="14948"/>
                      </a:lnTo>
                      <a:cubicBezTo>
                        <a:pt x="5126" y="14951"/>
                        <a:pt x="5126" y="14955"/>
                        <a:pt x="5126" y="14959"/>
                      </a:cubicBezTo>
                      <a:cubicBezTo>
                        <a:pt x="5142" y="15004"/>
                        <a:pt x="5156" y="15047"/>
                        <a:pt x="5171" y="15107"/>
                      </a:cubicBezTo>
                      <a:cubicBezTo>
                        <a:pt x="5215" y="15211"/>
                        <a:pt x="5260" y="15299"/>
                        <a:pt x="5319" y="15388"/>
                      </a:cubicBezTo>
                      <a:cubicBezTo>
                        <a:pt x="5363" y="15447"/>
                        <a:pt x="5422" y="15520"/>
                        <a:pt x="5481" y="15565"/>
                      </a:cubicBezTo>
                      <a:cubicBezTo>
                        <a:pt x="5585" y="15668"/>
                        <a:pt x="5703" y="15743"/>
                        <a:pt x="5822" y="15787"/>
                      </a:cubicBezTo>
                      <a:cubicBezTo>
                        <a:pt x="5910" y="15831"/>
                        <a:pt x="5984" y="15861"/>
                        <a:pt x="6072" y="15891"/>
                      </a:cubicBezTo>
                      <a:cubicBezTo>
                        <a:pt x="6206" y="15920"/>
                        <a:pt x="6324" y="15950"/>
                        <a:pt x="6442" y="15964"/>
                      </a:cubicBezTo>
                      <a:cubicBezTo>
                        <a:pt x="6561" y="15979"/>
                        <a:pt x="6679" y="15979"/>
                        <a:pt x="6782" y="15993"/>
                      </a:cubicBezTo>
                      <a:lnTo>
                        <a:pt x="6900" y="15993"/>
                      </a:lnTo>
                      <a:cubicBezTo>
                        <a:pt x="7018" y="15993"/>
                        <a:pt x="7166" y="15979"/>
                        <a:pt x="7314" y="15979"/>
                      </a:cubicBezTo>
                      <a:cubicBezTo>
                        <a:pt x="7550" y="15979"/>
                        <a:pt x="7817" y="15964"/>
                        <a:pt x="8053" y="15950"/>
                      </a:cubicBezTo>
                      <a:cubicBezTo>
                        <a:pt x="8151" y="15943"/>
                        <a:pt x="8244" y="15937"/>
                        <a:pt x="8328" y="15932"/>
                      </a:cubicBezTo>
                      <a:lnTo>
                        <a:pt x="8328" y="15932"/>
                      </a:lnTo>
                      <a:lnTo>
                        <a:pt x="8570" y="16254"/>
                      </a:lnTo>
                      <a:lnTo>
                        <a:pt x="8570" y="16254"/>
                      </a:lnTo>
                      <a:cubicBezTo>
                        <a:pt x="8459" y="16801"/>
                        <a:pt x="8325" y="17362"/>
                        <a:pt x="8157" y="17945"/>
                      </a:cubicBezTo>
                      <a:cubicBezTo>
                        <a:pt x="8142" y="18004"/>
                        <a:pt x="8142" y="18063"/>
                        <a:pt x="8142" y="18122"/>
                      </a:cubicBezTo>
                      <a:cubicBezTo>
                        <a:pt x="8142" y="18196"/>
                        <a:pt x="8157" y="18270"/>
                        <a:pt x="8171" y="18329"/>
                      </a:cubicBezTo>
                      <a:cubicBezTo>
                        <a:pt x="8201" y="18433"/>
                        <a:pt x="8260" y="18522"/>
                        <a:pt x="8349" y="18595"/>
                      </a:cubicBezTo>
                      <a:cubicBezTo>
                        <a:pt x="8423" y="18669"/>
                        <a:pt x="8512" y="18729"/>
                        <a:pt x="8630" y="18758"/>
                      </a:cubicBezTo>
                      <a:cubicBezTo>
                        <a:pt x="8689" y="18788"/>
                        <a:pt x="8748" y="18788"/>
                        <a:pt x="8807" y="18788"/>
                      </a:cubicBezTo>
                      <a:cubicBezTo>
                        <a:pt x="8881" y="18788"/>
                        <a:pt x="8955" y="18772"/>
                        <a:pt x="9014" y="18758"/>
                      </a:cubicBezTo>
                      <a:cubicBezTo>
                        <a:pt x="9117" y="18713"/>
                        <a:pt x="9206" y="18669"/>
                        <a:pt x="9280" y="18581"/>
                      </a:cubicBezTo>
                      <a:cubicBezTo>
                        <a:pt x="9369" y="18506"/>
                        <a:pt x="9413" y="18418"/>
                        <a:pt x="9442" y="18299"/>
                      </a:cubicBezTo>
                      <a:cubicBezTo>
                        <a:pt x="9980" y="16433"/>
                        <a:pt x="10212" y="14725"/>
                        <a:pt x="10273" y="13208"/>
                      </a:cubicBezTo>
                      <a:lnTo>
                        <a:pt x="10273" y="13208"/>
                      </a:lnTo>
                      <a:cubicBezTo>
                        <a:pt x="10379" y="13260"/>
                        <a:pt x="10487" y="13306"/>
                        <a:pt x="10595" y="13348"/>
                      </a:cubicBezTo>
                      <a:cubicBezTo>
                        <a:pt x="10773" y="13407"/>
                        <a:pt x="10966" y="13466"/>
                        <a:pt x="11143" y="13496"/>
                      </a:cubicBezTo>
                      <a:cubicBezTo>
                        <a:pt x="11320" y="13540"/>
                        <a:pt x="11498" y="13555"/>
                        <a:pt x="11689" y="13555"/>
                      </a:cubicBezTo>
                      <a:cubicBezTo>
                        <a:pt x="11896" y="13555"/>
                        <a:pt x="12103" y="13526"/>
                        <a:pt x="12310" y="13466"/>
                      </a:cubicBezTo>
                      <a:cubicBezTo>
                        <a:pt x="12517" y="13407"/>
                        <a:pt x="12724" y="13319"/>
                        <a:pt x="12901" y="13185"/>
                      </a:cubicBezTo>
                      <a:cubicBezTo>
                        <a:pt x="13035" y="13082"/>
                        <a:pt x="13153" y="12978"/>
                        <a:pt x="13256" y="12860"/>
                      </a:cubicBezTo>
                      <a:cubicBezTo>
                        <a:pt x="13315" y="12787"/>
                        <a:pt x="13390" y="12698"/>
                        <a:pt x="13449" y="12623"/>
                      </a:cubicBezTo>
                      <a:cubicBezTo>
                        <a:pt x="13522" y="12505"/>
                        <a:pt x="13597" y="12387"/>
                        <a:pt x="13670" y="12298"/>
                      </a:cubicBezTo>
                      <a:cubicBezTo>
                        <a:pt x="13744" y="12195"/>
                        <a:pt x="13804" y="12121"/>
                        <a:pt x="13877" y="12062"/>
                      </a:cubicBezTo>
                      <a:cubicBezTo>
                        <a:pt x="13922" y="12003"/>
                        <a:pt x="13995" y="11943"/>
                        <a:pt x="14084" y="11870"/>
                      </a:cubicBezTo>
                      <a:cubicBezTo>
                        <a:pt x="14158" y="11796"/>
                        <a:pt x="14261" y="11707"/>
                        <a:pt x="14365" y="11604"/>
                      </a:cubicBezTo>
                      <a:cubicBezTo>
                        <a:pt x="14513" y="11456"/>
                        <a:pt x="14616" y="11293"/>
                        <a:pt x="14690" y="11145"/>
                      </a:cubicBezTo>
                      <a:cubicBezTo>
                        <a:pt x="14764" y="11027"/>
                        <a:pt x="14809" y="10909"/>
                        <a:pt x="14852" y="10806"/>
                      </a:cubicBezTo>
                      <a:cubicBezTo>
                        <a:pt x="14912" y="10643"/>
                        <a:pt x="14971" y="10495"/>
                        <a:pt x="15016" y="10377"/>
                      </a:cubicBezTo>
                      <a:cubicBezTo>
                        <a:pt x="15075" y="10244"/>
                        <a:pt x="15118" y="10140"/>
                        <a:pt x="15178" y="10051"/>
                      </a:cubicBezTo>
                      <a:cubicBezTo>
                        <a:pt x="15193" y="10037"/>
                        <a:pt x="15193" y="10022"/>
                        <a:pt x="15207" y="10008"/>
                      </a:cubicBezTo>
                      <a:cubicBezTo>
                        <a:pt x="15223" y="9978"/>
                        <a:pt x="15252" y="9949"/>
                        <a:pt x="15296" y="9904"/>
                      </a:cubicBezTo>
                      <a:cubicBezTo>
                        <a:pt x="15341" y="9860"/>
                        <a:pt x="15385" y="9801"/>
                        <a:pt x="15429" y="9742"/>
                      </a:cubicBezTo>
                      <a:cubicBezTo>
                        <a:pt x="15503" y="9638"/>
                        <a:pt x="15562" y="9535"/>
                        <a:pt x="15591" y="9431"/>
                      </a:cubicBezTo>
                      <a:cubicBezTo>
                        <a:pt x="15666" y="9283"/>
                        <a:pt x="15696" y="9135"/>
                        <a:pt x="15725" y="8987"/>
                      </a:cubicBezTo>
                      <a:cubicBezTo>
                        <a:pt x="15755" y="8855"/>
                        <a:pt x="15769" y="8721"/>
                        <a:pt x="15769" y="8603"/>
                      </a:cubicBezTo>
                      <a:cubicBezTo>
                        <a:pt x="15814" y="8175"/>
                        <a:pt x="15814" y="7746"/>
                        <a:pt x="15828" y="7332"/>
                      </a:cubicBezTo>
                      <a:lnTo>
                        <a:pt x="15828" y="7199"/>
                      </a:lnTo>
                      <a:cubicBezTo>
                        <a:pt x="15828" y="7111"/>
                        <a:pt x="15828" y="7036"/>
                        <a:pt x="15814" y="6947"/>
                      </a:cubicBezTo>
                      <a:cubicBezTo>
                        <a:pt x="15814" y="6815"/>
                        <a:pt x="15784" y="6681"/>
                        <a:pt x="15739" y="6534"/>
                      </a:cubicBezTo>
                      <a:cubicBezTo>
                        <a:pt x="15725" y="6460"/>
                        <a:pt x="15696" y="6372"/>
                        <a:pt x="15666" y="6297"/>
                      </a:cubicBezTo>
                      <a:cubicBezTo>
                        <a:pt x="15621" y="6224"/>
                        <a:pt x="15577" y="6149"/>
                        <a:pt x="15518" y="6076"/>
                      </a:cubicBezTo>
                      <a:cubicBezTo>
                        <a:pt x="15414" y="5942"/>
                        <a:pt x="15266" y="5869"/>
                        <a:pt x="15089" y="5869"/>
                      </a:cubicBezTo>
                      <a:cubicBezTo>
                        <a:pt x="15075" y="5868"/>
                        <a:pt x="15061" y="5867"/>
                        <a:pt x="15047" y="5867"/>
                      </a:cubicBezTo>
                      <a:cubicBezTo>
                        <a:pt x="14899" y="5867"/>
                        <a:pt x="14753" y="5940"/>
                        <a:pt x="14645" y="6061"/>
                      </a:cubicBezTo>
                      <a:cubicBezTo>
                        <a:pt x="14527" y="6224"/>
                        <a:pt x="14395" y="6386"/>
                        <a:pt x="14277" y="6534"/>
                      </a:cubicBezTo>
                      <a:cubicBezTo>
                        <a:pt x="14084" y="6785"/>
                        <a:pt x="13906" y="7022"/>
                        <a:pt x="13729" y="7229"/>
                      </a:cubicBezTo>
                      <a:cubicBezTo>
                        <a:pt x="13626" y="7332"/>
                        <a:pt x="13537" y="7436"/>
                        <a:pt x="13449" y="7524"/>
                      </a:cubicBezTo>
                      <a:cubicBezTo>
                        <a:pt x="13360" y="7613"/>
                        <a:pt x="13271" y="7686"/>
                        <a:pt x="13167" y="7746"/>
                      </a:cubicBezTo>
                      <a:cubicBezTo>
                        <a:pt x="13138" y="7775"/>
                        <a:pt x="13108" y="7805"/>
                        <a:pt x="13049" y="7820"/>
                      </a:cubicBezTo>
                      <a:cubicBezTo>
                        <a:pt x="13005" y="7850"/>
                        <a:pt x="12946" y="7864"/>
                        <a:pt x="12901" y="7893"/>
                      </a:cubicBezTo>
                      <a:cubicBezTo>
                        <a:pt x="12813" y="7923"/>
                        <a:pt x="12710" y="7968"/>
                        <a:pt x="12606" y="8012"/>
                      </a:cubicBezTo>
                      <a:cubicBezTo>
                        <a:pt x="12487" y="8071"/>
                        <a:pt x="12369" y="8130"/>
                        <a:pt x="12251" y="8234"/>
                      </a:cubicBezTo>
                      <a:cubicBezTo>
                        <a:pt x="12133" y="8323"/>
                        <a:pt x="12044" y="8425"/>
                        <a:pt x="11955" y="8530"/>
                      </a:cubicBezTo>
                      <a:cubicBezTo>
                        <a:pt x="11896" y="8618"/>
                        <a:pt x="11852" y="8692"/>
                        <a:pt x="11807" y="8766"/>
                      </a:cubicBezTo>
                      <a:cubicBezTo>
                        <a:pt x="11748" y="8869"/>
                        <a:pt x="11689" y="8973"/>
                        <a:pt x="11645" y="9076"/>
                      </a:cubicBezTo>
                      <a:cubicBezTo>
                        <a:pt x="11601" y="9165"/>
                        <a:pt x="11557" y="9239"/>
                        <a:pt x="11512" y="9298"/>
                      </a:cubicBezTo>
                      <a:cubicBezTo>
                        <a:pt x="11453" y="9401"/>
                        <a:pt x="11364" y="9505"/>
                        <a:pt x="11261" y="9608"/>
                      </a:cubicBezTo>
                      <a:cubicBezTo>
                        <a:pt x="11157" y="9726"/>
                        <a:pt x="11039" y="9830"/>
                        <a:pt x="10906" y="9963"/>
                      </a:cubicBezTo>
                      <a:cubicBezTo>
                        <a:pt x="10656" y="10228"/>
                        <a:pt x="10421" y="10513"/>
                        <a:pt x="10212" y="10816"/>
                      </a:cubicBezTo>
                      <a:lnTo>
                        <a:pt x="10212" y="10816"/>
                      </a:lnTo>
                      <a:cubicBezTo>
                        <a:pt x="10191" y="10575"/>
                        <a:pt x="10166" y="10340"/>
                        <a:pt x="10138" y="10111"/>
                      </a:cubicBezTo>
                      <a:lnTo>
                        <a:pt x="10135" y="10111"/>
                      </a:lnTo>
                      <a:lnTo>
                        <a:pt x="10135" y="10111"/>
                      </a:lnTo>
                      <a:cubicBezTo>
                        <a:pt x="10131" y="10081"/>
                        <a:pt x="10126" y="10051"/>
                        <a:pt x="10118" y="10022"/>
                      </a:cubicBezTo>
                      <a:lnTo>
                        <a:pt x="10118" y="10022"/>
                      </a:lnTo>
                      <a:cubicBezTo>
                        <a:pt x="10085" y="9729"/>
                        <a:pt x="10038" y="9445"/>
                        <a:pt x="9987" y="9179"/>
                      </a:cubicBezTo>
                      <a:lnTo>
                        <a:pt x="9987" y="9179"/>
                      </a:lnTo>
                      <a:cubicBezTo>
                        <a:pt x="10352" y="8769"/>
                        <a:pt x="10615" y="8424"/>
                        <a:pt x="10800" y="8142"/>
                      </a:cubicBezTo>
                      <a:lnTo>
                        <a:pt x="10800" y="8142"/>
                      </a:lnTo>
                      <a:cubicBezTo>
                        <a:pt x="10924" y="8120"/>
                        <a:pt x="11063" y="8096"/>
                        <a:pt x="11202" y="8071"/>
                      </a:cubicBezTo>
                      <a:cubicBezTo>
                        <a:pt x="11334" y="8057"/>
                        <a:pt x="11453" y="8027"/>
                        <a:pt x="11557" y="8012"/>
                      </a:cubicBezTo>
                      <a:cubicBezTo>
                        <a:pt x="11616" y="7997"/>
                        <a:pt x="11660" y="7982"/>
                        <a:pt x="11719" y="7982"/>
                      </a:cubicBezTo>
                      <a:cubicBezTo>
                        <a:pt x="11734" y="7968"/>
                        <a:pt x="11764" y="7968"/>
                        <a:pt x="11778" y="7953"/>
                      </a:cubicBezTo>
                      <a:cubicBezTo>
                        <a:pt x="11807" y="7953"/>
                        <a:pt x="11823" y="7938"/>
                        <a:pt x="11852" y="7938"/>
                      </a:cubicBezTo>
                      <a:cubicBezTo>
                        <a:pt x="11985" y="7893"/>
                        <a:pt x="12118" y="7834"/>
                        <a:pt x="12251" y="7775"/>
                      </a:cubicBezTo>
                      <a:cubicBezTo>
                        <a:pt x="12355" y="7731"/>
                        <a:pt x="12444" y="7672"/>
                        <a:pt x="12547" y="7613"/>
                      </a:cubicBezTo>
                      <a:cubicBezTo>
                        <a:pt x="12680" y="7509"/>
                        <a:pt x="12828" y="7391"/>
                        <a:pt x="12946" y="7243"/>
                      </a:cubicBezTo>
                      <a:cubicBezTo>
                        <a:pt x="13005" y="7170"/>
                        <a:pt x="13049" y="7081"/>
                        <a:pt x="13108" y="6992"/>
                      </a:cubicBezTo>
                      <a:cubicBezTo>
                        <a:pt x="13153" y="6904"/>
                        <a:pt x="13183" y="6815"/>
                        <a:pt x="13212" y="6711"/>
                      </a:cubicBezTo>
                      <a:cubicBezTo>
                        <a:pt x="13242" y="6622"/>
                        <a:pt x="13256" y="6549"/>
                        <a:pt x="13271" y="6474"/>
                      </a:cubicBezTo>
                      <a:cubicBezTo>
                        <a:pt x="13271" y="6356"/>
                        <a:pt x="13286" y="6267"/>
                        <a:pt x="13286" y="6208"/>
                      </a:cubicBezTo>
                      <a:cubicBezTo>
                        <a:pt x="13301" y="6179"/>
                        <a:pt x="13301" y="6149"/>
                        <a:pt x="13301" y="6135"/>
                      </a:cubicBezTo>
                      <a:cubicBezTo>
                        <a:pt x="13301" y="6105"/>
                        <a:pt x="13315" y="6090"/>
                        <a:pt x="13315" y="6090"/>
                      </a:cubicBezTo>
                      <a:cubicBezTo>
                        <a:pt x="13315" y="6061"/>
                        <a:pt x="13331" y="6046"/>
                        <a:pt x="13345" y="6017"/>
                      </a:cubicBezTo>
                      <a:cubicBezTo>
                        <a:pt x="13360" y="5987"/>
                        <a:pt x="13374" y="5972"/>
                        <a:pt x="13404" y="5942"/>
                      </a:cubicBezTo>
                      <a:cubicBezTo>
                        <a:pt x="13433" y="5899"/>
                        <a:pt x="13493" y="5839"/>
                        <a:pt x="13537" y="5780"/>
                      </a:cubicBezTo>
                      <a:cubicBezTo>
                        <a:pt x="13597" y="5721"/>
                        <a:pt x="13656" y="5647"/>
                        <a:pt x="13715" y="5573"/>
                      </a:cubicBezTo>
                      <a:cubicBezTo>
                        <a:pt x="13818" y="5440"/>
                        <a:pt x="13906" y="5307"/>
                        <a:pt x="13981" y="5159"/>
                      </a:cubicBezTo>
                      <a:cubicBezTo>
                        <a:pt x="14084" y="4953"/>
                        <a:pt x="14158" y="4716"/>
                        <a:pt x="14202" y="4494"/>
                      </a:cubicBezTo>
                      <a:cubicBezTo>
                        <a:pt x="14247" y="4273"/>
                        <a:pt x="14261" y="4050"/>
                        <a:pt x="14261" y="3829"/>
                      </a:cubicBezTo>
                      <a:lnTo>
                        <a:pt x="14261" y="3755"/>
                      </a:lnTo>
                      <a:cubicBezTo>
                        <a:pt x="14261" y="3445"/>
                        <a:pt x="14217" y="3163"/>
                        <a:pt x="14158" y="2883"/>
                      </a:cubicBezTo>
                      <a:cubicBezTo>
                        <a:pt x="14099" y="2602"/>
                        <a:pt x="14025" y="2336"/>
                        <a:pt x="13951" y="2085"/>
                      </a:cubicBezTo>
                      <a:cubicBezTo>
                        <a:pt x="13788" y="1597"/>
                        <a:pt x="13626" y="1124"/>
                        <a:pt x="13449" y="636"/>
                      </a:cubicBezTo>
                      <a:cubicBezTo>
                        <a:pt x="13419" y="591"/>
                        <a:pt x="13404" y="532"/>
                        <a:pt x="13360" y="473"/>
                      </a:cubicBezTo>
                      <a:cubicBezTo>
                        <a:pt x="13345" y="429"/>
                        <a:pt x="13315" y="385"/>
                        <a:pt x="13271" y="341"/>
                      </a:cubicBezTo>
                      <a:cubicBezTo>
                        <a:pt x="13256" y="296"/>
                        <a:pt x="13226" y="266"/>
                        <a:pt x="13183" y="237"/>
                      </a:cubicBezTo>
                      <a:lnTo>
                        <a:pt x="13094" y="148"/>
                      </a:lnTo>
                      <a:cubicBezTo>
                        <a:pt x="13049" y="118"/>
                        <a:pt x="12976" y="75"/>
                        <a:pt x="12901" y="45"/>
                      </a:cubicBezTo>
                      <a:cubicBezTo>
                        <a:pt x="12872" y="30"/>
                        <a:pt x="12828" y="16"/>
                        <a:pt x="12783" y="16"/>
                      </a:cubicBezTo>
                      <a:cubicBezTo>
                        <a:pt x="12739" y="0"/>
                        <a:pt x="12694" y="0"/>
                        <a:pt x="12651" y="0"/>
                      </a:cubicBezTo>
                      <a:close/>
                    </a:path>
                  </a:pathLst>
                </a:custGeom>
                <a:solidFill>
                  <a:srgbClr val="FFFFFF"/>
                </a:solidFill>
                <a:ln w="9525" cap="flat" cmpd="sng">
                  <a:solidFill>
                    <a:schemeClr val="l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4"/>
                <p:cNvSpPr/>
                <p:nvPr/>
              </p:nvSpPr>
              <p:spPr>
                <a:xfrm>
                  <a:off x="9509751" y="3762100"/>
                  <a:ext cx="613363" cy="766733"/>
                </a:xfrm>
                <a:custGeom>
                  <a:avLst/>
                  <a:gdLst/>
                  <a:ahLst/>
                  <a:cxnLst/>
                  <a:rect l="l" t="t" r="r" b="b"/>
                  <a:pathLst>
                    <a:path w="5263" h="6579" extrusionOk="0">
                      <a:moveTo>
                        <a:pt x="5071" y="0"/>
                      </a:moveTo>
                      <a:cubicBezTo>
                        <a:pt x="4598" y="577"/>
                        <a:pt x="4109" y="1346"/>
                        <a:pt x="3504" y="1789"/>
                      </a:cubicBezTo>
                      <a:cubicBezTo>
                        <a:pt x="3222" y="1981"/>
                        <a:pt x="2868" y="2040"/>
                        <a:pt x="2602" y="2247"/>
                      </a:cubicBezTo>
                      <a:cubicBezTo>
                        <a:pt x="2306" y="2483"/>
                        <a:pt x="2188" y="2883"/>
                        <a:pt x="1981" y="3193"/>
                      </a:cubicBezTo>
                      <a:cubicBezTo>
                        <a:pt x="1789" y="3474"/>
                        <a:pt x="1537" y="3696"/>
                        <a:pt x="1301" y="3947"/>
                      </a:cubicBezTo>
                      <a:cubicBezTo>
                        <a:pt x="857" y="4405"/>
                        <a:pt x="473" y="4953"/>
                        <a:pt x="193" y="5544"/>
                      </a:cubicBezTo>
                      <a:cubicBezTo>
                        <a:pt x="16" y="5928"/>
                        <a:pt x="0" y="5972"/>
                        <a:pt x="341" y="6194"/>
                      </a:cubicBezTo>
                      <a:cubicBezTo>
                        <a:pt x="591" y="6356"/>
                        <a:pt x="946" y="6474"/>
                        <a:pt x="1242" y="6534"/>
                      </a:cubicBezTo>
                      <a:cubicBezTo>
                        <a:pt x="1388" y="6562"/>
                        <a:pt x="1538" y="6578"/>
                        <a:pt x="1687" y="6578"/>
                      </a:cubicBezTo>
                      <a:cubicBezTo>
                        <a:pt x="2007" y="6578"/>
                        <a:pt x="2321" y="6503"/>
                        <a:pt x="2572" y="6312"/>
                      </a:cubicBezTo>
                      <a:cubicBezTo>
                        <a:pt x="2942" y="6046"/>
                        <a:pt x="3134" y="5588"/>
                        <a:pt x="3474" y="5248"/>
                      </a:cubicBezTo>
                      <a:cubicBezTo>
                        <a:pt x="3622" y="5085"/>
                        <a:pt x="3800" y="4967"/>
                        <a:pt x="3962" y="4805"/>
                      </a:cubicBezTo>
                      <a:cubicBezTo>
                        <a:pt x="4361" y="4375"/>
                        <a:pt x="4405" y="3814"/>
                        <a:pt x="4701" y="3327"/>
                      </a:cubicBezTo>
                      <a:cubicBezTo>
                        <a:pt x="4775" y="3208"/>
                        <a:pt x="4893" y="3120"/>
                        <a:pt x="4967" y="3001"/>
                      </a:cubicBezTo>
                      <a:cubicBezTo>
                        <a:pt x="5144" y="2750"/>
                        <a:pt x="5189" y="2440"/>
                        <a:pt x="5219" y="2144"/>
                      </a:cubicBezTo>
                      <a:cubicBezTo>
                        <a:pt x="5248" y="1730"/>
                        <a:pt x="5262" y="1316"/>
                        <a:pt x="5262" y="917"/>
                      </a:cubicBezTo>
                      <a:cubicBezTo>
                        <a:pt x="5262" y="592"/>
                        <a:pt x="5262" y="252"/>
                        <a:pt x="5071"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4"/>
                <p:cNvSpPr/>
                <p:nvPr/>
              </p:nvSpPr>
              <p:spPr>
                <a:xfrm>
                  <a:off x="9511499" y="3079158"/>
                  <a:ext cx="430741" cy="827685"/>
                </a:xfrm>
                <a:custGeom>
                  <a:avLst/>
                  <a:gdLst/>
                  <a:ahLst/>
                  <a:cxnLst/>
                  <a:rect l="l" t="t" r="r" b="b"/>
                  <a:pathLst>
                    <a:path w="3696" h="7102" extrusionOk="0">
                      <a:moveTo>
                        <a:pt x="2622" y="0"/>
                      </a:moveTo>
                      <a:cubicBezTo>
                        <a:pt x="2606" y="0"/>
                        <a:pt x="2590" y="2"/>
                        <a:pt x="2572" y="7"/>
                      </a:cubicBezTo>
                      <a:cubicBezTo>
                        <a:pt x="2484" y="52"/>
                        <a:pt x="2454" y="141"/>
                        <a:pt x="2409" y="229"/>
                      </a:cubicBezTo>
                      <a:cubicBezTo>
                        <a:pt x="2306" y="495"/>
                        <a:pt x="2143" y="732"/>
                        <a:pt x="1922" y="923"/>
                      </a:cubicBezTo>
                      <a:cubicBezTo>
                        <a:pt x="1774" y="1057"/>
                        <a:pt x="1582" y="1189"/>
                        <a:pt x="1449" y="1353"/>
                      </a:cubicBezTo>
                      <a:cubicBezTo>
                        <a:pt x="1213" y="1692"/>
                        <a:pt x="1256" y="2135"/>
                        <a:pt x="1213" y="2549"/>
                      </a:cubicBezTo>
                      <a:cubicBezTo>
                        <a:pt x="1168" y="3081"/>
                        <a:pt x="961" y="3584"/>
                        <a:pt x="754" y="4087"/>
                      </a:cubicBezTo>
                      <a:cubicBezTo>
                        <a:pt x="724" y="4161"/>
                        <a:pt x="680" y="4234"/>
                        <a:pt x="621" y="4293"/>
                      </a:cubicBezTo>
                      <a:cubicBezTo>
                        <a:pt x="547" y="4353"/>
                        <a:pt x="458" y="4368"/>
                        <a:pt x="369" y="4412"/>
                      </a:cubicBezTo>
                      <a:cubicBezTo>
                        <a:pt x="30" y="4589"/>
                        <a:pt x="1" y="5048"/>
                        <a:pt x="30" y="5417"/>
                      </a:cubicBezTo>
                      <a:cubicBezTo>
                        <a:pt x="74" y="5846"/>
                        <a:pt x="296" y="7102"/>
                        <a:pt x="296" y="7102"/>
                      </a:cubicBezTo>
                      <a:cubicBezTo>
                        <a:pt x="296" y="7102"/>
                        <a:pt x="1390" y="6940"/>
                        <a:pt x="1656" y="6851"/>
                      </a:cubicBezTo>
                      <a:cubicBezTo>
                        <a:pt x="2099" y="6703"/>
                        <a:pt x="2543" y="6452"/>
                        <a:pt x="2661" y="6008"/>
                      </a:cubicBezTo>
                      <a:cubicBezTo>
                        <a:pt x="2720" y="5787"/>
                        <a:pt x="2691" y="5565"/>
                        <a:pt x="2764" y="5344"/>
                      </a:cubicBezTo>
                      <a:cubicBezTo>
                        <a:pt x="2853" y="5077"/>
                        <a:pt x="3089" y="4900"/>
                        <a:pt x="3252" y="4678"/>
                      </a:cubicBezTo>
                      <a:cubicBezTo>
                        <a:pt x="3578" y="4264"/>
                        <a:pt x="3696" y="3732"/>
                        <a:pt x="3680" y="3215"/>
                      </a:cubicBezTo>
                      <a:cubicBezTo>
                        <a:pt x="3680" y="2697"/>
                        <a:pt x="3548" y="2180"/>
                        <a:pt x="3385" y="1692"/>
                      </a:cubicBezTo>
                      <a:cubicBezTo>
                        <a:pt x="3252" y="1219"/>
                        <a:pt x="3089" y="746"/>
                        <a:pt x="2912" y="288"/>
                      </a:cubicBezTo>
                      <a:cubicBezTo>
                        <a:pt x="2859" y="156"/>
                        <a:pt x="2759" y="0"/>
                        <a:pt x="2622"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4"/>
                <p:cNvSpPr/>
                <p:nvPr/>
              </p:nvSpPr>
              <p:spPr>
                <a:xfrm>
                  <a:off x="8415874" y="4306473"/>
                  <a:ext cx="947607" cy="506727"/>
                </a:xfrm>
                <a:custGeom>
                  <a:avLst/>
                  <a:gdLst/>
                  <a:ahLst/>
                  <a:cxnLst/>
                  <a:rect l="l" t="t" r="r" b="b"/>
                  <a:pathLst>
                    <a:path w="8131" h="4348" extrusionOk="0">
                      <a:moveTo>
                        <a:pt x="8" y="810"/>
                      </a:moveTo>
                      <a:cubicBezTo>
                        <a:pt x="5" y="811"/>
                        <a:pt x="3" y="812"/>
                        <a:pt x="1" y="814"/>
                      </a:cubicBezTo>
                      <a:cubicBezTo>
                        <a:pt x="3" y="812"/>
                        <a:pt x="6" y="811"/>
                        <a:pt x="8" y="810"/>
                      </a:cubicBezTo>
                      <a:close/>
                      <a:moveTo>
                        <a:pt x="2173" y="0"/>
                      </a:moveTo>
                      <a:cubicBezTo>
                        <a:pt x="1907" y="0"/>
                        <a:pt x="1656" y="89"/>
                        <a:pt x="1404" y="177"/>
                      </a:cubicBezTo>
                      <a:cubicBezTo>
                        <a:pt x="920" y="369"/>
                        <a:pt x="463" y="575"/>
                        <a:pt x="8" y="810"/>
                      </a:cubicBezTo>
                      <a:lnTo>
                        <a:pt x="8" y="810"/>
                      </a:lnTo>
                      <a:cubicBezTo>
                        <a:pt x="17" y="806"/>
                        <a:pt x="29" y="805"/>
                        <a:pt x="42" y="805"/>
                      </a:cubicBezTo>
                      <a:cubicBezTo>
                        <a:pt x="199" y="805"/>
                        <a:pt x="645" y="1010"/>
                        <a:pt x="724" y="1050"/>
                      </a:cubicBezTo>
                      <a:cubicBezTo>
                        <a:pt x="947" y="1183"/>
                        <a:pt x="1154" y="1419"/>
                        <a:pt x="1301" y="1626"/>
                      </a:cubicBezTo>
                      <a:cubicBezTo>
                        <a:pt x="1449" y="1819"/>
                        <a:pt x="1568" y="2055"/>
                        <a:pt x="1745" y="2217"/>
                      </a:cubicBezTo>
                      <a:cubicBezTo>
                        <a:pt x="2100" y="2528"/>
                        <a:pt x="2616" y="2542"/>
                        <a:pt x="3075" y="2631"/>
                      </a:cubicBezTo>
                      <a:cubicBezTo>
                        <a:pt x="3666" y="2765"/>
                        <a:pt x="4213" y="3060"/>
                        <a:pt x="4760" y="3356"/>
                      </a:cubicBezTo>
                      <a:cubicBezTo>
                        <a:pt x="4834" y="3400"/>
                        <a:pt x="4922" y="3459"/>
                        <a:pt x="4981" y="3533"/>
                      </a:cubicBezTo>
                      <a:cubicBezTo>
                        <a:pt x="5041" y="3622"/>
                        <a:pt x="5041" y="3740"/>
                        <a:pt x="5085" y="3829"/>
                      </a:cubicBezTo>
                      <a:cubicBezTo>
                        <a:pt x="5233" y="4243"/>
                        <a:pt x="5750" y="4332"/>
                        <a:pt x="6179" y="4346"/>
                      </a:cubicBezTo>
                      <a:cubicBezTo>
                        <a:pt x="6213" y="4347"/>
                        <a:pt x="6251" y="4347"/>
                        <a:pt x="6293" y="4347"/>
                      </a:cubicBezTo>
                      <a:cubicBezTo>
                        <a:pt x="6861" y="4347"/>
                        <a:pt x="8130" y="4257"/>
                        <a:pt x="8130" y="4257"/>
                      </a:cubicBezTo>
                      <a:cubicBezTo>
                        <a:pt x="8130" y="4257"/>
                        <a:pt x="8071" y="2986"/>
                        <a:pt x="8012" y="2676"/>
                      </a:cubicBezTo>
                      <a:cubicBezTo>
                        <a:pt x="7908" y="2158"/>
                        <a:pt x="7657" y="1626"/>
                        <a:pt x="7184" y="1434"/>
                      </a:cubicBezTo>
                      <a:cubicBezTo>
                        <a:pt x="6948" y="1346"/>
                        <a:pt x="6682" y="1346"/>
                        <a:pt x="6445" y="1228"/>
                      </a:cubicBezTo>
                      <a:cubicBezTo>
                        <a:pt x="6150" y="1094"/>
                        <a:pt x="5972" y="814"/>
                        <a:pt x="5736" y="591"/>
                      </a:cubicBezTo>
                      <a:cubicBezTo>
                        <a:pt x="5435" y="290"/>
                        <a:pt x="5161" y="144"/>
                        <a:pt x="4786" y="144"/>
                      </a:cubicBezTo>
                      <a:cubicBezTo>
                        <a:pt x="4683" y="144"/>
                        <a:pt x="4571" y="155"/>
                        <a:pt x="4449" y="177"/>
                      </a:cubicBezTo>
                      <a:cubicBezTo>
                        <a:pt x="4136" y="228"/>
                        <a:pt x="3833" y="321"/>
                        <a:pt x="3522" y="321"/>
                      </a:cubicBezTo>
                      <a:cubicBezTo>
                        <a:pt x="3467" y="321"/>
                        <a:pt x="3411" y="318"/>
                        <a:pt x="3355" y="311"/>
                      </a:cubicBezTo>
                      <a:cubicBezTo>
                        <a:pt x="2942" y="252"/>
                        <a:pt x="2573" y="15"/>
                        <a:pt x="2173"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4"/>
                <p:cNvSpPr/>
                <p:nvPr/>
              </p:nvSpPr>
              <p:spPr>
                <a:xfrm>
                  <a:off x="8489879" y="3707791"/>
                  <a:ext cx="892482" cy="518731"/>
                </a:xfrm>
                <a:custGeom>
                  <a:avLst/>
                  <a:gdLst/>
                  <a:ahLst/>
                  <a:cxnLst/>
                  <a:rect l="l" t="t" r="r" b="b"/>
                  <a:pathLst>
                    <a:path w="7658" h="4451" extrusionOk="0">
                      <a:moveTo>
                        <a:pt x="2592" y="1"/>
                      </a:moveTo>
                      <a:cubicBezTo>
                        <a:pt x="2313" y="1"/>
                        <a:pt x="2015" y="127"/>
                        <a:pt x="1760" y="259"/>
                      </a:cubicBezTo>
                      <a:cubicBezTo>
                        <a:pt x="1169" y="555"/>
                        <a:pt x="592" y="866"/>
                        <a:pt x="1" y="1162"/>
                      </a:cubicBezTo>
                      <a:cubicBezTo>
                        <a:pt x="30" y="1412"/>
                        <a:pt x="237" y="1619"/>
                        <a:pt x="444" y="1753"/>
                      </a:cubicBezTo>
                      <a:cubicBezTo>
                        <a:pt x="666" y="1901"/>
                        <a:pt x="917" y="1974"/>
                        <a:pt x="1139" y="2108"/>
                      </a:cubicBezTo>
                      <a:cubicBezTo>
                        <a:pt x="1760" y="2447"/>
                        <a:pt x="2233" y="3097"/>
                        <a:pt x="2927" y="3186"/>
                      </a:cubicBezTo>
                      <a:cubicBezTo>
                        <a:pt x="3024" y="3202"/>
                        <a:pt x="3123" y="3206"/>
                        <a:pt x="3222" y="3206"/>
                      </a:cubicBezTo>
                      <a:cubicBezTo>
                        <a:pt x="3360" y="3206"/>
                        <a:pt x="3499" y="3198"/>
                        <a:pt x="3635" y="3198"/>
                      </a:cubicBezTo>
                      <a:cubicBezTo>
                        <a:pt x="3870" y="3198"/>
                        <a:pt x="4095" y="3223"/>
                        <a:pt x="4287" y="3363"/>
                      </a:cubicBezTo>
                      <a:cubicBezTo>
                        <a:pt x="4583" y="3586"/>
                        <a:pt x="4657" y="4000"/>
                        <a:pt x="4953" y="4250"/>
                      </a:cubicBezTo>
                      <a:cubicBezTo>
                        <a:pt x="5132" y="4401"/>
                        <a:pt x="5372" y="4450"/>
                        <a:pt x="5615" y="4450"/>
                      </a:cubicBezTo>
                      <a:cubicBezTo>
                        <a:pt x="5752" y="4450"/>
                        <a:pt x="5889" y="4435"/>
                        <a:pt x="6017" y="4413"/>
                      </a:cubicBezTo>
                      <a:cubicBezTo>
                        <a:pt x="6475" y="4325"/>
                        <a:pt x="7657" y="3763"/>
                        <a:pt x="7657" y="3763"/>
                      </a:cubicBezTo>
                      <a:cubicBezTo>
                        <a:pt x="7657" y="3763"/>
                        <a:pt x="6652" y="2270"/>
                        <a:pt x="6327" y="1871"/>
                      </a:cubicBezTo>
                      <a:cubicBezTo>
                        <a:pt x="6002" y="1487"/>
                        <a:pt x="5647" y="1073"/>
                        <a:pt x="5174" y="955"/>
                      </a:cubicBezTo>
                      <a:cubicBezTo>
                        <a:pt x="4993" y="902"/>
                        <a:pt x="4797" y="894"/>
                        <a:pt x="4601" y="894"/>
                      </a:cubicBezTo>
                      <a:cubicBezTo>
                        <a:pt x="4517" y="894"/>
                        <a:pt x="4433" y="895"/>
                        <a:pt x="4349" y="895"/>
                      </a:cubicBezTo>
                      <a:cubicBezTo>
                        <a:pt x="4025" y="895"/>
                        <a:pt x="3714" y="873"/>
                        <a:pt x="3475" y="659"/>
                      </a:cubicBezTo>
                      <a:cubicBezTo>
                        <a:pt x="3312" y="496"/>
                        <a:pt x="3209" y="275"/>
                        <a:pt x="3031" y="141"/>
                      </a:cubicBezTo>
                      <a:cubicBezTo>
                        <a:pt x="2898" y="40"/>
                        <a:pt x="2748" y="1"/>
                        <a:pt x="2592"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4"/>
                <p:cNvSpPr/>
                <p:nvPr/>
              </p:nvSpPr>
              <p:spPr>
                <a:xfrm>
                  <a:off x="9199628" y="3519108"/>
                  <a:ext cx="329233" cy="1619591"/>
                </a:xfrm>
                <a:custGeom>
                  <a:avLst/>
                  <a:gdLst/>
                  <a:ahLst/>
                  <a:cxnLst/>
                  <a:rect l="l" t="t" r="r" b="b"/>
                  <a:pathLst>
                    <a:path w="2825" h="13897" extrusionOk="0">
                      <a:moveTo>
                        <a:pt x="121" y="1"/>
                      </a:moveTo>
                      <a:cubicBezTo>
                        <a:pt x="101" y="1"/>
                        <a:pt x="80" y="5"/>
                        <a:pt x="60" y="16"/>
                      </a:cubicBezTo>
                      <a:cubicBezTo>
                        <a:pt x="16" y="61"/>
                        <a:pt x="1" y="120"/>
                        <a:pt x="45" y="179"/>
                      </a:cubicBezTo>
                      <a:cubicBezTo>
                        <a:pt x="45" y="193"/>
                        <a:pt x="976" y="1464"/>
                        <a:pt x="1597" y="3756"/>
                      </a:cubicBezTo>
                      <a:cubicBezTo>
                        <a:pt x="2174" y="5885"/>
                        <a:pt x="2602" y="9343"/>
                        <a:pt x="1360" y="13762"/>
                      </a:cubicBezTo>
                      <a:cubicBezTo>
                        <a:pt x="1346" y="13822"/>
                        <a:pt x="1376" y="13881"/>
                        <a:pt x="1435" y="13896"/>
                      </a:cubicBezTo>
                      <a:lnTo>
                        <a:pt x="1464" y="13896"/>
                      </a:lnTo>
                      <a:cubicBezTo>
                        <a:pt x="1508" y="13896"/>
                        <a:pt x="1553" y="13866"/>
                        <a:pt x="1567" y="13822"/>
                      </a:cubicBezTo>
                      <a:cubicBezTo>
                        <a:pt x="2824" y="9343"/>
                        <a:pt x="2395" y="5840"/>
                        <a:pt x="1819" y="3697"/>
                      </a:cubicBezTo>
                      <a:cubicBezTo>
                        <a:pt x="1183" y="1362"/>
                        <a:pt x="252" y="90"/>
                        <a:pt x="223" y="45"/>
                      </a:cubicBezTo>
                      <a:cubicBezTo>
                        <a:pt x="194" y="17"/>
                        <a:pt x="159" y="1"/>
                        <a:pt x="121"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4"/>
                <p:cNvSpPr/>
                <p:nvPr/>
              </p:nvSpPr>
              <p:spPr>
                <a:xfrm>
                  <a:off x="8772380" y="3091628"/>
                  <a:ext cx="665108" cy="659164"/>
                </a:xfrm>
                <a:custGeom>
                  <a:avLst/>
                  <a:gdLst/>
                  <a:ahLst/>
                  <a:cxnLst/>
                  <a:rect l="l" t="t" r="r" b="b"/>
                  <a:pathLst>
                    <a:path w="5707" h="5656" extrusionOk="0">
                      <a:moveTo>
                        <a:pt x="1020" y="0"/>
                      </a:moveTo>
                      <a:cubicBezTo>
                        <a:pt x="794" y="0"/>
                        <a:pt x="572" y="31"/>
                        <a:pt x="341" y="63"/>
                      </a:cubicBezTo>
                      <a:cubicBezTo>
                        <a:pt x="1" y="107"/>
                        <a:pt x="430" y="846"/>
                        <a:pt x="533" y="964"/>
                      </a:cubicBezTo>
                      <a:cubicBezTo>
                        <a:pt x="740" y="1201"/>
                        <a:pt x="1006" y="1393"/>
                        <a:pt x="1140" y="1659"/>
                      </a:cubicBezTo>
                      <a:cubicBezTo>
                        <a:pt x="1302" y="1955"/>
                        <a:pt x="1302" y="2324"/>
                        <a:pt x="1479" y="2620"/>
                      </a:cubicBezTo>
                      <a:cubicBezTo>
                        <a:pt x="1672" y="2945"/>
                        <a:pt x="2041" y="3122"/>
                        <a:pt x="2322" y="3374"/>
                      </a:cubicBezTo>
                      <a:cubicBezTo>
                        <a:pt x="2573" y="3595"/>
                        <a:pt x="2750" y="3877"/>
                        <a:pt x="2957" y="4143"/>
                      </a:cubicBezTo>
                      <a:cubicBezTo>
                        <a:pt x="3357" y="4659"/>
                        <a:pt x="3844" y="5118"/>
                        <a:pt x="4376" y="5473"/>
                      </a:cubicBezTo>
                      <a:cubicBezTo>
                        <a:pt x="4551" y="5590"/>
                        <a:pt x="4651" y="5656"/>
                        <a:pt x="4738" y="5656"/>
                      </a:cubicBezTo>
                      <a:cubicBezTo>
                        <a:pt x="4829" y="5656"/>
                        <a:pt x="4907" y="5586"/>
                        <a:pt x="5042" y="5428"/>
                      </a:cubicBezTo>
                      <a:cubicBezTo>
                        <a:pt x="5249" y="5192"/>
                        <a:pt x="5411" y="4866"/>
                        <a:pt x="5515" y="4586"/>
                      </a:cubicBezTo>
                      <a:cubicBezTo>
                        <a:pt x="5677" y="4143"/>
                        <a:pt x="5706" y="3640"/>
                        <a:pt x="5485" y="3240"/>
                      </a:cubicBezTo>
                      <a:cubicBezTo>
                        <a:pt x="5278" y="2827"/>
                        <a:pt x="4849" y="2561"/>
                        <a:pt x="4569" y="2192"/>
                      </a:cubicBezTo>
                      <a:cubicBezTo>
                        <a:pt x="4435" y="2014"/>
                        <a:pt x="4332" y="1821"/>
                        <a:pt x="4199" y="1644"/>
                      </a:cubicBezTo>
                      <a:cubicBezTo>
                        <a:pt x="3992" y="1408"/>
                        <a:pt x="3726" y="1216"/>
                        <a:pt x="3475" y="1039"/>
                      </a:cubicBezTo>
                      <a:cubicBezTo>
                        <a:pt x="2957" y="713"/>
                        <a:pt x="2411" y="166"/>
                        <a:pt x="1790" y="107"/>
                      </a:cubicBezTo>
                      <a:cubicBezTo>
                        <a:pt x="1613" y="107"/>
                        <a:pt x="1465" y="48"/>
                        <a:pt x="1302" y="18"/>
                      </a:cubicBezTo>
                      <a:cubicBezTo>
                        <a:pt x="1207" y="5"/>
                        <a:pt x="1113" y="0"/>
                        <a:pt x="1020"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4"/>
                <p:cNvSpPr/>
                <p:nvPr/>
              </p:nvSpPr>
              <p:spPr>
                <a:xfrm>
                  <a:off x="9272002" y="4072571"/>
                  <a:ext cx="189615" cy="140900"/>
                </a:xfrm>
                <a:custGeom>
                  <a:avLst/>
                  <a:gdLst/>
                  <a:ahLst/>
                  <a:cxnLst/>
                  <a:rect l="l" t="t" r="r" b="b"/>
                  <a:pathLst>
                    <a:path w="1627" h="1209" extrusionOk="0">
                      <a:moveTo>
                        <a:pt x="131" y="1"/>
                      </a:moveTo>
                      <a:cubicBezTo>
                        <a:pt x="97" y="1"/>
                        <a:pt x="63" y="20"/>
                        <a:pt x="45" y="56"/>
                      </a:cubicBezTo>
                      <a:cubicBezTo>
                        <a:pt x="0" y="101"/>
                        <a:pt x="16" y="174"/>
                        <a:pt x="75" y="204"/>
                      </a:cubicBezTo>
                      <a:lnTo>
                        <a:pt x="1449" y="1179"/>
                      </a:lnTo>
                      <a:cubicBezTo>
                        <a:pt x="1464" y="1195"/>
                        <a:pt x="1494" y="1209"/>
                        <a:pt x="1508" y="1209"/>
                      </a:cubicBezTo>
                      <a:cubicBezTo>
                        <a:pt x="1538" y="1209"/>
                        <a:pt x="1583" y="1195"/>
                        <a:pt x="1597" y="1165"/>
                      </a:cubicBezTo>
                      <a:cubicBezTo>
                        <a:pt x="1626" y="1106"/>
                        <a:pt x="1626" y="1047"/>
                        <a:pt x="1567" y="1002"/>
                      </a:cubicBezTo>
                      <a:lnTo>
                        <a:pt x="193" y="26"/>
                      </a:lnTo>
                      <a:cubicBezTo>
                        <a:pt x="175" y="9"/>
                        <a:pt x="153" y="1"/>
                        <a:pt x="131"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4"/>
                <p:cNvSpPr/>
                <p:nvPr/>
              </p:nvSpPr>
              <p:spPr>
                <a:xfrm>
                  <a:off x="9409756" y="3820605"/>
                  <a:ext cx="182739" cy="251615"/>
                </a:xfrm>
                <a:custGeom>
                  <a:avLst/>
                  <a:gdLst/>
                  <a:ahLst/>
                  <a:cxnLst/>
                  <a:rect l="l" t="t" r="r" b="b"/>
                  <a:pathLst>
                    <a:path w="1568" h="2159" extrusionOk="0">
                      <a:moveTo>
                        <a:pt x="1465" y="1"/>
                      </a:moveTo>
                      <a:cubicBezTo>
                        <a:pt x="1406" y="1"/>
                        <a:pt x="1361" y="46"/>
                        <a:pt x="1347" y="105"/>
                      </a:cubicBezTo>
                      <a:cubicBezTo>
                        <a:pt x="1347" y="105"/>
                        <a:pt x="1242" y="710"/>
                        <a:pt x="46" y="1981"/>
                      </a:cubicBezTo>
                      <a:cubicBezTo>
                        <a:pt x="1" y="2026"/>
                        <a:pt x="1" y="2100"/>
                        <a:pt x="46" y="2129"/>
                      </a:cubicBezTo>
                      <a:cubicBezTo>
                        <a:pt x="75" y="2159"/>
                        <a:pt x="90" y="2159"/>
                        <a:pt x="119" y="2159"/>
                      </a:cubicBezTo>
                      <a:cubicBezTo>
                        <a:pt x="149" y="2159"/>
                        <a:pt x="178" y="2159"/>
                        <a:pt x="208" y="2129"/>
                      </a:cubicBezTo>
                      <a:cubicBezTo>
                        <a:pt x="1465" y="785"/>
                        <a:pt x="1553" y="149"/>
                        <a:pt x="1568" y="134"/>
                      </a:cubicBezTo>
                      <a:cubicBezTo>
                        <a:pt x="1568" y="75"/>
                        <a:pt x="1524" y="16"/>
                        <a:pt x="1465"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4"/>
                <p:cNvSpPr/>
                <p:nvPr/>
              </p:nvSpPr>
              <p:spPr>
                <a:xfrm>
                  <a:off x="9456374" y="4396094"/>
                  <a:ext cx="161994" cy="105121"/>
                </a:xfrm>
                <a:custGeom>
                  <a:avLst/>
                  <a:gdLst/>
                  <a:ahLst/>
                  <a:cxnLst/>
                  <a:rect l="l" t="t" r="r" b="b"/>
                  <a:pathLst>
                    <a:path w="1390" h="902" extrusionOk="0">
                      <a:moveTo>
                        <a:pt x="1256" y="0"/>
                      </a:moveTo>
                      <a:cubicBezTo>
                        <a:pt x="1237" y="0"/>
                        <a:pt x="1217" y="5"/>
                        <a:pt x="1197" y="15"/>
                      </a:cubicBezTo>
                      <a:lnTo>
                        <a:pt x="74" y="709"/>
                      </a:lnTo>
                      <a:cubicBezTo>
                        <a:pt x="30" y="739"/>
                        <a:pt x="1" y="798"/>
                        <a:pt x="44" y="857"/>
                      </a:cubicBezTo>
                      <a:cubicBezTo>
                        <a:pt x="60" y="887"/>
                        <a:pt x="89" y="902"/>
                        <a:pt x="133" y="902"/>
                      </a:cubicBezTo>
                      <a:cubicBezTo>
                        <a:pt x="148" y="902"/>
                        <a:pt x="178" y="902"/>
                        <a:pt x="192" y="887"/>
                      </a:cubicBezTo>
                      <a:lnTo>
                        <a:pt x="1315" y="207"/>
                      </a:lnTo>
                      <a:cubicBezTo>
                        <a:pt x="1360" y="177"/>
                        <a:pt x="1390" y="104"/>
                        <a:pt x="1345" y="59"/>
                      </a:cubicBezTo>
                      <a:cubicBezTo>
                        <a:pt x="1325" y="20"/>
                        <a:pt x="1293" y="0"/>
                        <a:pt x="1256"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56" name="Google Shape;1956;p24"/>
            <p:cNvGrpSpPr/>
            <p:nvPr/>
          </p:nvGrpSpPr>
          <p:grpSpPr>
            <a:xfrm>
              <a:off x="202609" y="1473018"/>
              <a:ext cx="8845892" cy="3364163"/>
              <a:chOff x="202609" y="1473018"/>
              <a:chExt cx="8845892" cy="3364163"/>
            </a:xfrm>
          </p:grpSpPr>
          <p:grpSp>
            <p:nvGrpSpPr>
              <p:cNvPr id="1957" name="Google Shape;1957;p24"/>
              <p:cNvGrpSpPr/>
              <p:nvPr/>
            </p:nvGrpSpPr>
            <p:grpSpPr>
              <a:xfrm>
                <a:off x="202609" y="3386852"/>
                <a:ext cx="94671" cy="93247"/>
                <a:chOff x="1173284" y="2967277"/>
                <a:chExt cx="94671" cy="93247"/>
              </a:xfrm>
            </p:grpSpPr>
            <p:sp>
              <p:nvSpPr>
                <p:cNvPr id="1958" name="Google Shape;1958;p24"/>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4"/>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0" name="Google Shape;1960;p24"/>
              <p:cNvSpPr/>
              <p:nvPr/>
            </p:nvSpPr>
            <p:spPr>
              <a:xfrm>
                <a:off x="356133" y="33200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4"/>
              <p:cNvSpPr/>
              <p:nvPr/>
            </p:nvSpPr>
            <p:spPr>
              <a:xfrm>
                <a:off x="550395" y="2302293"/>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2" name="Google Shape;1962;p24"/>
              <p:cNvGrpSpPr/>
              <p:nvPr/>
            </p:nvGrpSpPr>
            <p:grpSpPr>
              <a:xfrm>
                <a:off x="202609" y="1606902"/>
                <a:ext cx="94671" cy="93247"/>
                <a:chOff x="1173284" y="2967277"/>
                <a:chExt cx="94671" cy="93247"/>
              </a:xfrm>
            </p:grpSpPr>
            <p:sp>
              <p:nvSpPr>
                <p:cNvPr id="1963" name="Google Shape;1963;p24"/>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4"/>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5" name="Google Shape;1965;p24"/>
              <p:cNvSpPr/>
              <p:nvPr/>
            </p:nvSpPr>
            <p:spPr>
              <a:xfrm>
                <a:off x="8761033" y="3832393"/>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6" name="Google Shape;1966;p24"/>
              <p:cNvGrpSpPr/>
              <p:nvPr/>
            </p:nvGrpSpPr>
            <p:grpSpPr>
              <a:xfrm>
                <a:off x="8810859" y="1606902"/>
                <a:ext cx="94671" cy="93247"/>
                <a:chOff x="1173284" y="2967277"/>
                <a:chExt cx="94671" cy="93247"/>
              </a:xfrm>
            </p:grpSpPr>
            <p:sp>
              <p:nvSpPr>
                <p:cNvPr id="1967" name="Google Shape;1967;p24"/>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4"/>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9" name="Google Shape;1969;p24"/>
              <p:cNvSpPr/>
              <p:nvPr/>
            </p:nvSpPr>
            <p:spPr>
              <a:xfrm>
                <a:off x="8648308" y="147301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0" name="Google Shape;1970;p24"/>
              <p:cNvGrpSpPr/>
              <p:nvPr/>
            </p:nvGrpSpPr>
            <p:grpSpPr>
              <a:xfrm>
                <a:off x="8838409" y="2793940"/>
                <a:ext cx="94671" cy="93247"/>
                <a:chOff x="1173284" y="2967277"/>
                <a:chExt cx="94671" cy="93247"/>
              </a:xfrm>
            </p:grpSpPr>
            <p:sp>
              <p:nvSpPr>
                <p:cNvPr id="1971" name="Google Shape;1971;p24"/>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4"/>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3" name="Google Shape;1973;p24"/>
              <p:cNvSpPr/>
              <p:nvPr/>
            </p:nvSpPr>
            <p:spPr>
              <a:xfrm>
                <a:off x="7912283" y="4787455"/>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4" name="Google Shape;1974;p24"/>
              <p:cNvGrpSpPr/>
              <p:nvPr/>
            </p:nvGrpSpPr>
            <p:grpSpPr>
              <a:xfrm>
                <a:off x="8142084" y="4556865"/>
                <a:ext cx="94671" cy="93247"/>
                <a:chOff x="1173284" y="2967277"/>
                <a:chExt cx="94671" cy="93247"/>
              </a:xfrm>
            </p:grpSpPr>
            <p:sp>
              <p:nvSpPr>
                <p:cNvPr id="1975" name="Google Shape;1975;p24"/>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4"/>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7" name="Google Shape;1977;p24"/>
              <p:cNvGrpSpPr/>
              <p:nvPr/>
            </p:nvGrpSpPr>
            <p:grpSpPr>
              <a:xfrm>
                <a:off x="455734" y="4556865"/>
                <a:ext cx="94671" cy="93247"/>
                <a:chOff x="1173284" y="2967277"/>
                <a:chExt cx="94671" cy="93247"/>
              </a:xfrm>
            </p:grpSpPr>
            <p:sp>
              <p:nvSpPr>
                <p:cNvPr id="1978" name="Google Shape;1978;p24"/>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4"/>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0" name="Google Shape;1980;p24"/>
              <p:cNvSpPr/>
              <p:nvPr/>
            </p:nvSpPr>
            <p:spPr>
              <a:xfrm>
                <a:off x="600233" y="47377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81" name="Google Shape;1981;p24"/>
              <p:cNvPicPr preferRelativeResize="0"/>
              <p:nvPr/>
            </p:nvPicPr>
            <p:blipFill>
              <a:blip r:embed="rId2">
                <a:alphaModFix/>
              </a:blip>
              <a:stretch>
                <a:fillRect/>
              </a:stretch>
            </p:blipFill>
            <p:spPr>
              <a:xfrm>
                <a:off x="8040363" y="2743375"/>
                <a:ext cx="1008138" cy="916574"/>
              </a:xfrm>
              <a:prstGeom prst="rect">
                <a:avLst/>
              </a:prstGeom>
              <a:noFill/>
              <a:ln>
                <a:noFill/>
              </a:ln>
              <a:effectLst>
                <a:outerShdw blurRad="57150" dist="19050" dir="5400000" algn="bl" rotWithShape="0">
                  <a:schemeClr val="dk1">
                    <a:alpha val="40000"/>
                  </a:schemeClr>
                </a:outerShdw>
              </a:effectLst>
            </p:spPr>
          </p:pic>
          <p:pic>
            <p:nvPicPr>
              <p:cNvPr id="1982" name="Google Shape;1982;p24"/>
              <p:cNvPicPr preferRelativeResize="0"/>
              <p:nvPr/>
            </p:nvPicPr>
            <p:blipFill>
              <a:blip r:embed="rId3">
                <a:alphaModFix/>
              </a:blip>
              <a:stretch>
                <a:fillRect/>
              </a:stretch>
            </p:blipFill>
            <p:spPr>
              <a:xfrm>
                <a:off x="222225" y="3320025"/>
                <a:ext cx="768919" cy="872924"/>
              </a:xfrm>
              <a:prstGeom prst="rect">
                <a:avLst/>
              </a:prstGeom>
              <a:noFill/>
              <a:ln>
                <a:noFill/>
              </a:ln>
              <a:effectLst>
                <a:outerShdw blurRad="57150" dist="19050" dir="5400000" algn="bl" rotWithShape="0">
                  <a:schemeClr val="dk1">
                    <a:alpha val="40000"/>
                  </a:schemeClr>
                </a:outerShdw>
              </a:effectLst>
            </p:spPr>
          </p:pic>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3"/>
          <p:cNvSpPr/>
          <p:nvPr/>
        </p:nvSpPr>
        <p:spPr>
          <a:xfrm>
            <a:off x="1343500" y="648619"/>
            <a:ext cx="6456996" cy="3845786"/>
          </a:xfrm>
          <a:custGeom>
            <a:avLst/>
            <a:gdLst/>
            <a:ahLst/>
            <a:cxnLst/>
            <a:rect l="l" t="t" r="r" b="b"/>
            <a:pathLst>
              <a:path w="44226" h="26341" extrusionOk="0">
                <a:moveTo>
                  <a:pt x="0" y="1"/>
                </a:moveTo>
                <a:lnTo>
                  <a:pt x="0" y="24508"/>
                </a:lnTo>
                <a:lnTo>
                  <a:pt x="0" y="24759"/>
                </a:lnTo>
                <a:lnTo>
                  <a:pt x="0" y="25025"/>
                </a:lnTo>
                <a:cubicBezTo>
                  <a:pt x="2734" y="25025"/>
                  <a:pt x="4124" y="25365"/>
                  <a:pt x="5469" y="25675"/>
                </a:cubicBezTo>
                <a:cubicBezTo>
                  <a:pt x="6843" y="26000"/>
                  <a:pt x="8262" y="26341"/>
                  <a:pt x="11057" y="26341"/>
                </a:cubicBezTo>
                <a:cubicBezTo>
                  <a:pt x="13850" y="26341"/>
                  <a:pt x="15269" y="26000"/>
                  <a:pt x="16644" y="25675"/>
                </a:cubicBezTo>
                <a:cubicBezTo>
                  <a:pt x="17988" y="25365"/>
                  <a:pt x="19378" y="25025"/>
                  <a:pt x="22113" y="25025"/>
                </a:cubicBezTo>
                <a:cubicBezTo>
                  <a:pt x="24847" y="25025"/>
                  <a:pt x="26236" y="25365"/>
                  <a:pt x="27596" y="25675"/>
                </a:cubicBezTo>
                <a:cubicBezTo>
                  <a:pt x="28956" y="26000"/>
                  <a:pt x="30375" y="26341"/>
                  <a:pt x="33169" y="26341"/>
                </a:cubicBezTo>
                <a:cubicBezTo>
                  <a:pt x="35962" y="26341"/>
                  <a:pt x="37381" y="26000"/>
                  <a:pt x="38757" y="25675"/>
                </a:cubicBezTo>
                <a:cubicBezTo>
                  <a:pt x="40101" y="25365"/>
                  <a:pt x="41490" y="25025"/>
                  <a:pt x="44226" y="25025"/>
                </a:cubicBezTo>
                <a:lnTo>
                  <a:pt x="44226" y="24759"/>
                </a:lnTo>
                <a:lnTo>
                  <a:pt x="44226" y="24508"/>
                </a:lnTo>
                <a:lnTo>
                  <a:pt x="44226" y="1"/>
                </a:lnTo>
                <a:cubicBezTo>
                  <a:pt x="41447" y="1"/>
                  <a:pt x="40028" y="340"/>
                  <a:pt x="38653" y="665"/>
                </a:cubicBezTo>
                <a:cubicBezTo>
                  <a:pt x="37308" y="991"/>
                  <a:pt x="35903" y="1316"/>
                  <a:pt x="33169" y="1316"/>
                </a:cubicBezTo>
                <a:cubicBezTo>
                  <a:pt x="30434" y="1316"/>
                  <a:pt x="29045" y="991"/>
                  <a:pt x="27700" y="665"/>
                </a:cubicBezTo>
                <a:cubicBezTo>
                  <a:pt x="26325" y="340"/>
                  <a:pt x="24906" y="1"/>
                  <a:pt x="22113" y="1"/>
                </a:cubicBezTo>
                <a:cubicBezTo>
                  <a:pt x="19319" y="1"/>
                  <a:pt x="17900" y="340"/>
                  <a:pt x="16526" y="665"/>
                </a:cubicBezTo>
                <a:cubicBezTo>
                  <a:pt x="15180" y="991"/>
                  <a:pt x="13791" y="1316"/>
                  <a:pt x="11057" y="1316"/>
                </a:cubicBezTo>
                <a:cubicBezTo>
                  <a:pt x="8321" y="1316"/>
                  <a:pt x="6932" y="991"/>
                  <a:pt x="5588" y="665"/>
                </a:cubicBezTo>
                <a:cubicBezTo>
                  <a:pt x="4212" y="340"/>
                  <a:pt x="2793" y="1"/>
                  <a:pt x="0" y="1"/>
                </a:cubicBezTo>
                <a:close/>
              </a:path>
            </a:pathLst>
          </a:custGeom>
          <a:solidFill>
            <a:schemeClr val="l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3"/>
          <p:cNvGrpSpPr/>
          <p:nvPr/>
        </p:nvGrpSpPr>
        <p:grpSpPr>
          <a:xfrm rot="-8461094" flipH="1">
            <a:off x="319723" y="-36654"/>
            <a:ext cx="1662843" cy="1800612"/>
            <a:chOff x="8526124" y="96238"/>
            <a:chExt cx="1955234" cy="2117228"/>
          </a:xfrm>
        </p:grpSpPr>
        <p:sp>
          <p:nvSpPr>
            <p:cNvPr id="105" name="Google Shape;105;p3"/>
            <p:cNvSpPr/>
            <p:nvPr/>
          </p:nvSpPr>
          <p:spPr>
            <a:xfrm>
              <a:off x="8589873" y="161385"/>
              <a:ext cx="1848481" cy="1986700"/>
            </a:xfrm>
            <a:custGeom>
              <a:avLst/>
              <a:gdLst/>
              <a:ahLst/>
              <a:cxnLst/>
              <a:rect l="l" t="t" r="r" b="b"/>
              <a:pathLst>
                <a:path w="15861" h="17047" extrusionOk="0">
                  <a:moveTo>
                    <a:pt x="8847" y="1"/>
                  </a:moveTo>
                  <a:cubicBezTo>
                    <a:pt x="8758" y="1"/>
                    <a:pt x="8654" y="37"/>
                    <a:pt x="8573" y="78"/>
                  </a:cubicBezTo>
                  <a:cubicBezTo>
                    <a:pt x="8130" y="329"/>
                    <a:pt x="7686" y="581"/>
                    <a:pt x="7243" y="847"/>
                  </a:cubicBezTo>
                  <a:cubicBezTo>
                    <a:pt x="6799" y="1142"/>
                    <a:pt x="6342" y="1438"/>
                    <a:pt x="5987" y="1836"/>
                  </a:cubicBezTo>
                  <a:cubicBezTo>
                    <a:pt x="5632" y="2236"/>
                    <a:pt x="5366" y="2739"/>
                    <a:pt x="5337" y="3271"/>
                  </a:cubicBezTo>
                  <a:cubicBezTo>
                    <a:pt x="5321" y="3566"/>
                    <a:pt x="5380" y="3876"/>
                    <a:pt x="5262" y="4142"/>
                  </a:cubicBezTo>
                  <a:cubicBezTo>
                    <a:pt x="5173" y="4349"/>
                    <a:pt x="4996" y="4512"/>
                    <a:pt x="4907" y="4734"/>
                  </a:cubicBezTo>
                  <a:cubicBezTo>
                    <a:pt x="4700" y="5147"/>
                    <a:pt x="4878" y="5665"/>
                    <a:pt x="5114" y="6064"/>
                  </a:cubicBezTo>
                  <a:cubicBezTo>
                    <a:pt x="5233" y="6257"/>
                    <a:pt x="5706" y="6818"/>
                    <a:pt x="5928" y="7069"/>
                  </a:cubicBezTo>
                  <a:cubicBezTo>
                    <a:pt x="5853" y="7453"/>
                    <a:pt x="5794" y="8015"/>
                    <a:pt x="5839" y="8858"/>
                  </a:cubicBezTo>
                  <a:cubicBezTo>
                    <a:pt x="5544" y="9095"/>
                    <a:pt x="5233" y="9345"/>
                    <a:pt x="4923" y="9627"/>
                  </a:cubicBezTo>
                  <a:cubicBezTo>
                    <a:pt x="4907" y="9627"/>
                    <a:pt x="4893" y="9641"/>
                    <a:pt x="4878" y="9656"/>
                  </a:cubicBezTo>
                  <a:cubicBezTo>
                    <a:pt x="4346" y="10143"/>
                    <a:pt x="3770" y="10705"/>
                    <a:pt x="3208" y="11371"/>
                  </a:cubicBezTo>
                  <a:lnTo>
                    <a:pt x="3075" y="10971"/>
                  </a:lnTo>
                  <a:cubicBezTo>
                    <a:pt x="3119" y="10898"/>
                    <a:pt x="3163" y="10794"/>
                    <a:pt x="3208" y="10632"/>
                  </a:cubicBezTo>
                  <a:cubicBezTo>
                    <a:pt x="3386" y="9981"/>
                    <a:pt x="3459" y="9302"/>
                    <a:pt x="3415" y="8622"/>
                  </a:cubicBezTo>
                  <a:cubicBezTo>
                    <a:pt x="3400" y="8281"/>
                    <a:pt x="3356" y="7926"/>
                    <a:pt x="3400" y="7587"/>
                  </a:cubicBezTo>
                  <a:cubicBezTo>
                    <a:pt x="3445" y="7203"/>
                    <a:pt x="3622" y="6818"/>
                    <a:pt x="3548" y="6434"/>
                  </a:cubicBezTo>
                  <a:cubicBezTo>
                    <a:pt x="3474" y="6079"/>
                    <a:pt x="3238" y="5798"/>
                    <a:pt x="3149" y="5458"/>
                  </a:cubicBezTo>
                  <a:cubicBezTo>
                    <a:pt x="2972" y="4690"/>
                    <a:pt x="3104" y="3773"/>
                    <a:pt x="3119" y="2989"/>
                  </a:cubicBezTo>
                  <a:lnTo>
                    <a:pt x="3119" y="2989"/>
                  </a:lnTo>
                  <a:cubicBezTo>
                    <a:pt x="2808" y="3064"/>
                    <a:pt x="2572" y="3330"/>
                    <a:pt x="2365" y="3581"/>
                  </a:cubicBezTo>
                  <a:cubicBezTo>
                    <a:pt x="2085" y="3906"/>
                    <a:pt x="1819" y="4231"/>
                    <a:pt x="1567" y="4572"/>
                  </a:cubicBezTo>
                  <a:cubicBezTo>
                    <a:pt x="1389" y="4822"/>
                    <a:pt x="1212" y="5104"/>
                    <a:pt x="1183" y="5413"/>
                  </a:cubicBezTo>
                  <a:cubicBezTo>
                    <a:pt x="1168" y="5561"/>
                    <a:pt x="1183" y="5709"/>
                    <a:pt x="1168" y="5857"/>
                  </a:cubicBezTo>
                  <a:cubicBezTo>
                    <a:pt x="1080" y="6434"/>
                    <a:pt x="725" y="6892"/>
                    <a:pt x="754" y="7512"/>
                  </a:cubicBezTo>
                  <a:cubicBezTo>
                    <a:pt x="769" y="7735"/>
                    <a:pt x="828" y="7956"/>
                    <a:pt x="843" y="8192"/>
                  </a:cubicBezTo>
                  <a:cubicBezTo>
                    <a:pt x="873" y="8665"/>
                    <a:pt x="710" y="9154"/>
                    <a:pt x="814" y="9627"/>
                  </a:cubicBezTo>
                  <a:cubicBezTo>
                    <a:pt x="932" y="10084"/>
                    <a:pt x="1287" y="10469"/>
                    <a:pt x="1715" y="10691"/>
                  </a:cubicBezTo>
                  <a:cubicBezTo>
                    <a:pt x="1981" y="10839"/>
                    <a:pt x="2335" y="11001"/>
                    <a:pt x="2646" y="11046"/>
                  </a:cubicBezTo>
                  <a:cubicBezTo>
                    <a:pt x="2749" y="11046"/>
                    <a:pt x="2808" y="11060"/>
                    <a:pt x="2868" y="11060"/>
                  </a:cubicBezTo>
                  <a:lnTo>
                    <a:pt x="3031" y="11562"/>
                  </a:lnTo>
                  <a:lnTo>
                    <a:pt x="3045" y="11562"/>
                  </a:lnTo>
                  <a:cubicBezTo>
                    <a:pt x="1981" y="12819"/>
                    <a:pt x="946" y="14400"/>
                    <a:pt x="30" y="16352"/>
                  </a:cubicBezTo>
                  <a:cubicBezTo>
                    <a:pt x="0" y="16411"/>
                    <a:pt x="30" y="16470"/>
                    <a:pt x="89" y="16499"/>
                  </a:cubicBezTo>
                  <a:cubicBezTo>
                    <a:pt x="104" y="16499"/>
                    <a:pt x="118" y="16515"/>
                    <a:pt x="134" y="16515"/>
                  </a:cubicBezTo>
                  <a:cubicBezTo>
                    <a:pt x="177" y="16515"/>
                    <a:pt x="207" y="16485"/>
                    <a:pt x="237" y="16440"/>
                  </a:cubicBezTo>
                  <a:cubicBezTo>
                    <a:pt x="548" y="15776"/>
                    <a:pt x="873" y="15169"/>
                    <a:pt x="1198" y="14593"/>
                  </a:cubicBezTo>
                  <a:lnTo>
                    <a:pt x="2158" y="14371"/>
                  </a:lnTo>
                  <a:cubicBezTo>
                    <a:pt x="2440" y="14652"/>
                    <a:pt x="3208" y="15391"/>
                    <a:pt x="3518" y="15642"/>
                  </a:cubicBezTo>
                  <a:cubicBezTo>
                    <a:pt x="3773" y="15853"/>
                    <a:pt x="4101" y="16062"/>
                    <a:pt x="4418" y="16062"/>
                  </a:cubicBezTo>
                  <a:cubicBezTo>
                    <a:pt x="4524" y="16062"/>
                    <a:pt x="4629" y="16038"/>
                    <a:pt x="4730" y="15983"/>
                  </a:cubicBezTo>
                  <a:cubicBezTo>
                    <a:pt x="4819" y="15938"/>
                    <a:pt x="4907" y="15849"/>
                    <a:pt x="5011" y="15819"/>
                  </a:cubicBezTo>
                  <a:cubicBezTo>
                    <a:pt x="5039" y="15810"/>
                    <a:pt x="5068" y="15807"/>
                    <a:pt x="5097" y="15807"/>
                  </a:cubicBezTo>
                  <a:cubicBezTo>
                    <a:pt x="5164" y="15807"/>
                    <a:pt x="5235" y="15824"/>
                    <a:pt x="5307" y="15835"/>
                  </a:cubicBezTo>
                  <a:cubicBezTo>
                    <a:pt x="5928" y="15967"/>
                    <a:pt x="6549" y="16101"/>
                    <a:pt x="7110" y="16411"/>
                  </a:cubicBezTo>
                  <a:cubicBezTo>
                    <a:pt x="7529" y="16642"/>
                    <a:pt x="7921" y="16973"/>
                    <a:pt x="8393" y="16973"/>
                  </a:cubicBezTo>
                  <a:cubicBezTo>
                    <a:pt x="8404" y="16973"/>
                    <a:pt x="8415" y="16973"/>
                    <a:pt x="8425" y="16972"/>
                  </a:cubicBezTo>
                  <a:cubicBezTo>
                    <a:pt x="8677" y="16972"/>
                    <a:pt x="8928" y="16869"/>
                    <a:pt x="9180" y="16810"/>
                  </a:cubicBezTo>
                  <a:cubicBezTo>
                    <a:pt x="9350" y="16760"/>
                    <a:pt x="9554" y="16730"/>
                    <a:pt x="9746" y="16730"/>
                  </a:cubicBezTo>
                  <a:cubicBezTo>
                    <a:pt x="9838" y="16730"/>
                    <a:pt x="9926" y="16737"/>
                    <a:pt x="10007" y="16751"/>
                  </a:cubicBezTo>
                  <a:cubicBezTo>
                    <a:pt x="10126" y="16781"/>
                    <a:pt x="10717" y="16958"/>
                    <a:pt x="10761" y="17047"/>
                  </a:cubicBezTo>
                  <a:cubicBezTo>
                    <a:pt x="10554" y="16559"/>
                    <a:pt x="10333" y="16086"/>
                    <a:pt x="10067" y="15613"/>
                  </a:cubicBezTo>
                  <a:cubicBezTo>
                    <a:pt x="9948" y="15376"/>
                    <a:pt x="9801" y="15125"/>
                    <a:pt x="9594" y="14962"/>
                  </a:cubicBezTo>
                  <a:cubicBezTo>
                    <a:pt x="9268" y="14696"/>
                    <a:pt x="8810" y="14623"/>
                    <a:pt x="8455" y="14386"/>
                  </a:cubicBezTo>
                  <a:cubicBezTo>
                    <a:pt x="8145" y="14179"/>
                    <a:pt x="7938" y="13839"/>
                    <a:pt x="7686" y="13543"/>
                  </a:cubicBezTo>
                  <a:cubicBezTo>
                    <a:pt x="7350" y="13139"/>
                    <a:pt x="7025" y="12993"/>
                    <a:pt x="6544" y="12993"/>
                  </a:cubicBezTo>
                  <a:cubicBezTo>
                    <a:pt x="6498" y="12993"/>
                    <a:pt x="6450" y="12994"/>
                    <a:pt x="6401" y="12997"/>
                  </a:cubicBezTo>
                  <a:cubicBezTo>
                    <a:pt x="6171" y="13007"/>
                    <a:pt x="5933" y="13062"/>
                    <a:pt x="5704" y="13062"/>
                  </a:cubicBezTo>
                  <a:cubicBezTo>
                    <a:pt x="5609" y="13062"/>
                    <a:pt x="5516" y="13052"/>
                    <a:pt x="5425" y="13026"/>
                  </a:cubicBezTo>
                  <a:cubicBezTo>
                    <a:pt x="5159" y="12952"/>
                    <a:pt x="4952" y="12775"/>
                    <a:pt x="4700" y="12686"/>
                  </a:cubicBezTo>
                  <a:cubicBezTo>
                    <a:pt x="4592" y="12651"/>
                    <a:pt x="4481" y="12635"/>
                    <a:pt x="4370" y="12635"/>
                  </a:cubicBezTo>
                  <a:cubicBezTo>
                    <a:pt x="3963" y="12635"/>
                    <a:pt x="3547" y="12845"/>
                    <a:pt x="3222" y="13100"/>
                  </a:cubicBezTo>
                  <a:cubicBezTo>
                    <a:pt x="3015" y="13263"/>
                    <a:pt x="2424" y="13868"/>
                    <a:pt x="2173" y="14134"/>
                  </a:cubicBezTo>
                  <a:lnTo>
                    <a:pt x="1360" y="14327"/>
                  </a:lnTo>
                  <a:cubicBezTo>
                    <a:pt x="2542" y="12361"/>
                    <a:pt x="3829" y="10912"/>
                    <a:pt x="5026" y="9834"/>
                  </a:cubicBezTo>
                  <a:lnTo>
                    <a:pt x="5810" y="9907"/>
                  </a:lnTo>
                  <a:cubicBezTo>
                    <a:pt x="5957" y="10262"/>
                    <a:pt x="6342" y="11060"/>
                    <a:pt x="6578" y="11356"/>
                  </a:cubicBezTo>
                  <a:cubicBezTo>
                    <a:pt x="6815" y="11651"/>
                    <a:pt x="7140" y="11947"/>
                    <a:pt x="7524" y="11947"/>
                  </a:cubicBezTo>
                  <a:cubicBezTo>
                    <a:pt x="7881" y="11947"/>
                    <a:pt x="8212" y="11706"/>
                    <a:pt x="8565" y="11706"/>
                  </a:cubicBezTo>
                  <a:cubicBezTo>
                    <a:pt x="8592" y="11706"/>
                    <a:pt x="8620" y="11707"/>
                    <a:pt x="8648" y="11710"/>
                  </a:cubicBezTo>
                  <a:cubicBezTo>
                    <a:pt x="9135" y="11740"/>
                    <a:pt x="9416" y="12228"/>
                    <a:pt x="9815" y="12494"/>
                  </a:cubicBezTo>
                  <a:cubicBezTo>
                    <a:pt x="10436" y="12879"/>
                    <a:pt x="11249" y="12701"/>
                    <a:pt x="11959" y="12849"/>
                  </a:cubicBezTo>
                  <a:cubicBezTo>
                    <a:pt x="12225" y="12893"/>
                    <a:pt x="12461" y="12997"/>
                    <a:pt x="12727" y="13041"/>
                  </a:cubicBezTo>
                  <a:cubicBezTo>
                    <a:pt x="12791" y="13051"/>
                    <a:pt x="12857" y="13057"/>
                    <a:pt x="12923" y="13057"/>
                  </a:cubicBezTo>
                  <a:cubicBezTo>
                    <a:pt x="13130" y="13057"/>
                    <a:pt x="13335" y="13002"/>
                    <a:pt x="13480" y="12879"/>
                  </a:cubicBezTo>
                  <a:cubicBezTo>
                    <a:pt x="13230" y="12242"/>
                    <a:pt x="12964" y="11607"/>
                    <a:pt x="12712" y="10971"/>
                  </a:cubicBezTo>
                  <a:cubicBezTo>
                    <a:pt x="12534" y="10543"/>
                    <a:pt x="12284" y="10055"/>
                    <a:pt x="11811" y="10025"/>
                  </a:cubicBezTo>
                  <a:cubicBezTo>
                    <a:pt x="11797" y="10024"/>
                    <a:pt x="11784" y="10024"/>
                    <a:pt x="11771" y="10024"/>
                  </a:cubicBezTo>
                  <a:cubicBezTo>
                    <a:pt x="11547" y="10024"/>
                    <a:pt x="11324" y="10129"/>
                    <a:pt x="11101" y="10129"/>
                  </a:cubicBezTo>
                  <a:cubicBezTo>
                    <a:pt x="11095" y="10129"/>
                    <a:pt x="11089" y="10129"/>
                    <a:pt x="11082" y="10129"/>
                  </a:cubicBezTo>
                  <a:cubicBezTo>
                    <a:pt x="10487" y="10129"/>
                    <a:pt x="10120" y="9476"/>
                    <a:pt x="9578" y="9213"/>
                  </a:cubicBezTo>
                  <a:cubicBezTo>
                    <a:pt x="9355" y="9104"/>
                    <a:pt x="9107" y="9067"/>
                    <a:pt x="8853" y="9067"/>
                  </a:cubicBezTo>
                  <a:cubicBezTo>
                    <a:pt x="8587" y="9067"/>
                    <a:pt x="8314" y="9108"/>
                    <a:pt x="8056" y="9154"/>
                  </a:cubicBezTo>
                  <a:cubicBezTo>
                    <a:pt x="7627" y="9227"/>
                    <a:pt x="6356" y="9568"/>
                    <a:pt x="5898" y="9686"/>
                  </a:cubicBezTo>
                  <a:lnTo>
                    <a:pt x="5248" y="9627"/>
                  </a:lnTo>
                  <a:cubicBezTo>
                    <a:pt x="5794" y="9154"/>
                    <a:pt x="6326" y="8769"/>
                    <a:pt x="6799" y="8444"/>
                  </a:cubicBezTo>
                  <a:cubicBezTo>
                    <a:pt x="7406" y="8030"/>
                    <a:pt x="7982" y="7705"/>
                    <a:pt x="8484" y="7453"/>
                  </a:cubicBezTo>
                  <a:cubicBezTo>
                    <a:pt x="8559" y="7483"/>
                    <a:pt x="8662" y="7498"/>
                    <a:pt x="8810" y="7512"/>
                  </a:cubicBezTo>
                  <a:cubicBezTo>
                    <a:pt x="9066" y="7547"/>
                    <a:pt x="9326" y="7563"/>
                    <a:pt x="9586" y="7563"/>
                  </a:cubicBezTo>
                  <a:cubicBezTo>
                    <a:pt x="10003" y="7563"/>
                    <a:pt x="10420" y="7521"/>
                    <a:pt x="10820" y="7439"/>
                  </a:cubicBezTo>
                  <a:cubicBezTo>
                    <a:pt x="11160" y="7365"/>
                    <a:pt x="11500" y="7262"/>
                    <a:pt x="11840" y="7262"/>
                  </a:cubicBezTo>
                  <a:cubicBezTo>
                    <a:pt x="12093" y="7262"/>
                    <a:pt x="12353" y="7303"/>
                    <a:pt x="12603" y="7303"/>
                  </a:cubicBezTo>
                  <a:cubicBezTo>
                    <a:pt x="12747" y="7303"/>
                    <a:pt x="12888" y="7290"/>
                    <a:pt x="13023" y="7246"/>
                  </a:cubicBezTo>
                  <a:cubicBezTo>
                    <a:pt x="13348" y="7128"/>
                    <a:pt x="13599" y="6848"/>
                    <a:pt x="13924" y="6714"/>
                  </a:cubicBezTo>
                  <a:cubicBezTo>
                    <a:pt x="14220" y="6596"/>
                    <a:pt x="14545" y="6626"/>
                    <a:pt x="14870" y="6582"/>
                  </a:cubicBezTo>
                  <a:cubicBezTo>
                    <a:pt x="15033" y="6552"/>
                    <a:pt x="15861" y="6271"/>
                    <a:pt x="15624" y="6005"/>
                  </a:cubicBezTo>
                  <a:cubicBezTo>
                    <a:pt x="15417" y="5754"/>
                    <a:pt x="15195" y="5502"/>
                    <a:pt x="14915" y="5325"/>
                  </a:cubicBezTo>
                  <a:cubicBezTo>
                    <a:pt x="14767" y="5236"/>
                    <a:pt x="14604" y="5177"/>
                    <a:pt x="14471" y="5074"/>
                  </a:cubicBezTo>
                  <a:cubicBezTo>
                    <a:pt x="13939" y="4690"/>
                    <a:pt x="13141" y="4734"/>
                    <a:pt x="12520" y="4660"/>
                  </a:cubicBezTo>
                  <a:cubicBezTo>
                    <a:pt x="12325" y="4633"/>
                    <a:pt x="12130" y="4612"/>
                    <a:pt x="11934" y="4612"/>
                  </a:cubicBezTo>
                  <a:cubicBezTo>
                    <a:pt x="11804" y="4612"/>
                    <a:pt x="11675" y="4621"/>
                    <a:pt x="11545" y="4645"/>
                  </a:cubicBezTo>
                  <a:cubicBezTo>
                    <a:pt x="11322" y="4690"/>
                    <a:pt x="11101" y="4778"/>
                    <a:pt x="10879" y="4822"/>
                  </a:cubicBezTo>
                  <a:cubicBezTo>
                    <a:pt x="10406" y="4926"/>
                    <a:pt x="9903" y="4838"/>
                    <a:pt x="9460" y="5015"/>
                  </a:cubicBezTo>
                  <a:cubicBezTo>
                    <a:pt x="9017" y="5192"/>
                    <a:pt x="8691" y="5606"/>
                    <a:pt x="8529" y="6050"/>
                  </a:cubicBezTo>
                  <a:cubicBezTo>
                    <a:pt x="8425" y="6345"/>
                    <a:pt x="8322" y="6714"/>
                    <a:pt x="8322" y="7039"/>
                  </a:cubicBezTo>
                  <a:cubicBezTo>
                    <a:pt x="8322" y="7128"/>
                    <a:pt x="8322" y="7217"/>
                    <a:pt x="8337" y="7276"/>
                  </a:cubicBezTo>
                  <a:cubicBezTo>
                    <a:pt x="7849" y="7528"/>
                    <a:pt x="7288" y="7838"/>
                    <a:pt x="6681" y="8251"/>
                  </a:cubicBezTo>
                  <a:cubicBezTo>
                    <a:pt x="6474" y="8385"/>
                    <a:pt x="6267" y="8533"/>
                    <a:pt x="6046" y="8695"/>
                  </a:cubicBezTo>
                  <a:cubicBezTo>
                    <a:pt x="6031" y="7926"/>
                    <a:pt x="6090" y="7410"/>
                    <a:pt x="6149" y="7084"/>
                  </a:cubicBezTo>
                  <a:cubicBezTo>
                    <a:pt x="6430" y="6848"/>
                    <a:pt x="7110" y="6286"/>
                    <a:pt x="7361" y="6034"/>
                  </a:cubicBezTo>
                  <a:cubicBezTo>
                    <a:pt x="7642" y="5768"/>
                    <a:pt x="7923" y="5384"/>
                    <a:pt x="7775" y="5029"/>
                  </a:cubicBezTo>
                  <a:cubicBezTo>
                    <a:pt x="7731" y="4940"/>
                    <a:pt x="7672" y="4852"/>
                    <a:pt x="7657" y="4763"/>
                  </a:cubicBezTo>
                  <a:cubicBezTo>
                    <a:pt x="7642" y="4674"/>
                    <a:pt x="7672" y="4586"/>
                    <a:pt x="7702" y="4512"/>
                  </a:cubicBezTo>
                  <a:cubicBezTo>
                    <a:pt x="7879" y="3980"/>
                    <a:pt x="8056" y="3448"/>
                    <a:pt x="8366" y="2989"/>
                  </a:cubicBezTo>
                  <a:cubicBezTo>
                    <a:pt x="8618" y="2650"/>
                    <a:pt x="8943" y="2325"/>
                    <a:pt x="8987" y="1896"/>
                  </a:cubicBezTo>
                  <a:cubicBezTo>
                    <a:pt x="9017" y="1674"/>
                    <a:pt x="8943" y="1452"/>
                    <a:pt x="8914" y="1231"/>
                  </a:cubicBezTo>
                  <a:cubicBezTo>
                    <a:pt x="8884" y="950"/>
                    <a:pt x="8914" y="654"/>
                    <a:pt x="9002" y="374"/>
                  </a:cubicBezTo>
                  <a:cubicBezTo>
                    <a:pt x="9032" y="285"/>
                    <a:pt x="9061" y="167"/>
                    <a:pt x="9017" y="92"/>
                  </a:cubicBezTo>
                  <a:cubicBezTo>
                    <a:pt x="8983" y="26"/>
                    <a:pt x="8920" y="1"/>
                    <a:pt x="88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8526124" y="96238"/>
              <a:ext cx="1955234" cy="2117228"/>
            </a:xfrm>
            <a:custGeom>
              <a:avLst/>
              <a:gdLst/>
              <a:ahLst/>
              <a:cxnLst/>
              <a:rect l="l" t="t" r="r" b="b"/>
              <a:pathLst>
                <a:path w="16777" h="18167" extrusionOk="0">
                  <a:moveTo>
                    <a:pt x="8888" y="1403"/>
                  </a:moveTo>
                  <a:lnTo>
                    <a:pt x="8888" y="1403"/>
                  </a:lnTo>
                  <a:cubicBezTo>
                    <a:pt x="8885" y="1453"/>
                    <a:pt x="8884" y="1503"/>
                    <a:pt x="8884" y="1553"/>
                  </a:cubicBezTo>
                  <a:cubicBezTo>
                    <a:pt x="8884" y="1656"/>
                    <a:pt x="8899" y="1760"/>
                    <a:pt x="8913" y="1863"/>
                  </a:cubicBezTo>
                  <a:cubicBezTo>
                    <a:pt x="8929" y="1982"/>
                    <a:pt x="8943" y="2086"/>
                    <a:pt x="8958" y="2174"/>
                  </a:cubicBezTo>
                  <a:cubicBezTo>
                    <a:pt x="8972" y="2218"/>
                    <a:pt x="8972" y="2263"/>
                    <a:pt x="8972" y="2293"/>
                  </a:cubicBezTo>
                  <a:cubicBezTo>
                    <a:pt x="8988" y="2322"/>
                    <a:pt x="8988" y="2352"/>
                    <a:pt x="8988" y="2366"/>
                  </a:cubicBezTo>
                  <a:lnTo>
                    <a:pt x="8988" y="2411"/>
                  </a:lnTo>
                  <a:cubicBezTo>
                    <a:pt x="8972" y="2425"/>
                    <a:pt x="8972" y="2440"/>
                    <a:pt x="8972" y="2470"/>
                  </a:cubicBezTo>
                  <a:cubicBezTo>
                    <a:pt x="8958" y="2499"/>
                    <a:pt x="8943" y="2543"/>
                    <a:pt x="8913" y="2602"/>
                  </a:cubicBezTo>
                  <a:cubicBezTo>
                    <a:pt x="8869" y="2677"/>
                    <a:pt x="8810" y="2766"/>
                    <a:pt x="8736" y="2868"/>
                  </a:cubicBezTo>
                  <a:cubicBezTo>
                    <a:pt x="8647" y="2972"/>
                    <a:pt x="8558" y="3091"/>
                    <a:pt x="8470" y="3223"/>
                  </a:cubicBezTo>
                  <a:cubicBezTo>
                    <a:pt x="8278" y="3505"/>
                    <a:pt x="8130" y="3785"/>
                    <a:pt x="8012" y="4066"/>
                  </a:cubicBezTo>
                  <a:cubicBezTo>
                    <a:pt x="7894" y="4347"/>
                    <a:pt x="7805" y="4628"/>
                    <a:pt x="7716" y="4894"/>
                  </a:cubicBezTo>
                  <a:cubicBezTo>
                    <a:pt x="7701" y="4924"/>
                    <a:pt x="7687" y="4967"/>
                    <a:pt x="7672" y="5042"/>
                  </a:cubicBezTo>
                  <a:cubicBezTo>
                    <a:pt x="7672" y="5071"/>
                    <a:pt x="7657" y="5101"/>
                    <a:pt x="7657" y="5145"/>
                  </a:cubicBezTo>
                  <a:cubicBezTo>
                    <a:pt x="7642" y="5190"/>
                    <a:pt x="7642" y="5233"/>
                    <a:pt x="7642" y="5278"/>
                  </a:cubicBezTo>
                  <a:cubicBezTo>
                    <a:pt x="7642" y="5322"/>
                    <a:pt x="7642" y="5367"/>
                    <a:pt x="7657" y="5411"/>
                  </a:cubicBezTo>
                  <a:cubicBezTo>
                    <a:pt x="7672" y="5485"/>
                    <a:pt x="7687" y="5544"/>
                    <a:pt x="7701" y="5588"/>
                  </a:cubicBezTo>
                  <a:cubicBezTo>
                    <a:pt x="7731" y="5677"/>
                    <a:pt x="7760" y="5722"/>
                    <a:pt x="7776" y="5751"/>
                  </a:cubicBezTo>
                  <a:cubicBezTo>
                    <a:pt x="7790" y="5781"/>
                    <a:pt x="7805" y="5781"/>
                    <a:pt x="7805" y="5795"/>
                  </a:cubicBezTo>
                  <a:cubicBezTo>
                    <a:pt x="7805" y="5795"/>
                    <a:pt x="7805" y="5810"/>
                    <a:pt x="7790" y="5840"/>
                  </a:cubicBezTo>
                  <a:cubicBezTo>
                    <a:pt x="7790" y="5870"/>
                    <a:pt x="7776" y="5884"/>
                    <a:pt x="7760" y="5913"/>
                  </a:cubicBezTo>
                  <a:cubicBezTo>
                    <a:pt x="7731" y="5958"/>
                    <a:pt x="7701" y="6002"/>
                    <a:pt x="7657" y="6047"/>
                  </a:cubicBezTo>
                  <a:cubicBezTo>
                    <a:pt x="7612" y="6106"/>
                    <a:pt x="7569" y="6150"/>
                    <a:pt x="7524" y="6195"/>
                  </a:cubicBezTo>
                  <a:cubicBezTo>
                    <a:pt x="7494" y="6224"/>
                    <a:pt x="7465" y="6254"/>
                    <a:pt x="7421" y="6283"/>
                  </a:cubicBezTo>
                  <a:cubicBezTo>
                    <a:pt x="7346" y="6357"/>
                    <a:pt x="7258" y="6431"/>
                    <a:pt x="7169" y="6520"/>
                  </a:cubicBezTo>
                  <a:cubicBezTo>
                    <a:pt x="7021" y="6638"/>
                    <a:pt x="6859" y="6771"/>
                    <a:pt x="6711" y="6889"/>
                  </a:cubicBezTo>
                  <a:cubicBezTo>
                    <a:pt x="6684" y="6913"/>
                    <a:pt x="6657" y="6937"/>
                    <a:pt x="6631" y="6960"/>
                  </a:cubicBezTo>
                  <a:lnTo>
                    <a:pt x="6631" y="6960"/>
                  </a:lnTo>
                  <a:cubicBezTo>
                    <a:pt x="6576" y="6894"/>
                    <a:pt x="6518" y="6825"/>
                    <a:pt x="6459" y="6756"/>
                  </a:cubicBezTo>
                  <a:cubicBezTo>
                    <a:pt x="6386" y="6652"/>
                    <a:pt x="6312" y="6564"/>
                    <a:pt x="6253" y="6490"/>
                  </a:cubicBezTo>
                  <a:cubicBezTo>
                    <a:pt x="6223" y="6445"/>
                    <a:pt x="6193" y="6416"/>
                    <a:pt x="6179" y="6386"/>
                  </a:cubicBezTo>
                  <a:cubicBezTo>
                    <a:pt x="6164" y="6372"/>
                    <a:pt x="6164" y="6357"/>
                    <a:pt x="6150" y="6343"/>
                  </a:cubicBezTo>
                  <a:lnTo>
                    <a:pt x="6150" y="6327"/>
                  </a:lnTo>
                  <a:cubicBezTo>
                    <a:pt x="6075" y="6224"/>
                    <a:pt x="6016" y="6106"/>
                    <a:pt x="5972" y="5988"/>
                  </a:cubicBezTo>
                  <a:cubicBezTo>
                    <a:pt x="5957" y="5929"/>
                    <a:pt x="5943" y="5884"/>
                    <a:pt x="5943" y="5825"/>
                  </a:cubicBezTo>
                  <a:cubicBezTo>
                    <a:pt x="5927" y="5781"/>
                    <a:pt x="5927" y="5736"/>
                    <a:pt x="5927" y="5692"/>
                  </a:cubicBezTo>
                  <a:lnTo>
                    <a:pt x="5927" y="5604"/>
                  </a:lnTo>
                  <a:cubicBezTo>
                    <a:pt x="5943" y="5574"/>
                    <a:pt x="5943" y="5544"/>
                    <a:pt x="5957" y="5529"/>
                  </a:cubicBezTo>
                  <a:cubicBezTo>
                    <a:pt x="5972" y="5499"/>
                    <a:pt x="5986" y="5485"/>
                    <a:pt x="6002" y="5440"/>
                  </a:cubicBezTo>
                  <a:cubicBezTo>
                    <a:pt x="6016" y="5426"/>
                    <a:pt x="6046" y="5397"/>
                    <a:pt x="6061" y="5352"/>
                  </a:cubicBezTo>
                  <a:cubicBezTo>
                    <a:pt x="6105" y="5308"/>
                    <a:pt x="6150" y="5249"/>
                    <a:pt x="6193" y="5174"/>
                  </a:cubicBezTo>
                  <a:cubicBezTo>
                    <a:pt x="6238" y="5101"/>
                    <a:pt x="6297" y="5012"/>
                    <a:pt x="6327" y="4908"/>
                  </a:cubicBezTo>
                  <a:cubicBezTo>
                    <a:pt x="6386" y="4776"/>
                    <a:pt x="6416" y="4658"/>
                    <a:pt x="6430" y="4539"/>
                  </a:cubicBezTo>
                  <a:cubicBezTo>
                    <a:pt x="6445" y="4421"/>
                    <a:pt x="6445" y="4317"/>
                    <a:pt x="6445" y="4228"/>
                  </a:cubicBezTo>
                  <a:lnTo>
                    <a:pt x="6445" y="3962"/>
                  </a:lnTo>
                  <a:lnTo>
                    <a:pt x="6445" y="3859"/>
                  </a:lnTo>
                  <a:cubicBezTo>
                    <a:pt x="6445" y="3771"/>
                    <a:pt x="6459" y="3682"/>
                    <a:pt x="6489" y="3593"/>
                  </a:cubicBezTo>
                  <a:cubicBezTo>
                    <a:pt x="6519" y="3445"/>
                    <a:pt x="6593" y="3298"/>
                    <a:pt x="6666" y="3164"/>
                  </a:cubicBezTo>
                  <a:cubicBezTo>
                    <a:pt x="6741" y="3032"/>
                    <a:pt x="6844" y="2898"/>
                    <a:pt x="6948" y="2780"/>
                  </a:cubicBezTo>
                  <a:cubicBezTo>
                    <a:pt x="7096" y="2602"/>
                    <a:pt x="7273" y="2455"/>
                    <a:pt x="7465" y="2307"/>
                  </a:cubicBezTo>
                  <a:cubicBezTo>
                    <a:pt x="7657" y="2159"/>
                    <a:pt x="7878" y="2026"/>
                    <a:pt x="8085" y="1879"/>
                  </a:cubicBezTo>
                  <a:cubicBezTo>
                    <a:pt x="8352" y="1713"/>
                    <a:pt x="8619" y="1553"/>
                    <a:pt x="8888" y="1403"/>
                  </a:cubicBezTo>
                  <a:close/>
                  <a:moveTo>
                    <a:pt x="12446" y="5722"/>
                  </a:moveTo>
                  <a:cubicBezTo>
                    <a:pt x="12608" y="5722"/>
                    <a:pt x="12801" y="5751"/>
                    <a:pt x="12993" y="5781"/>
                  </a:cubicBezTo>
                  <a:lnTo>
                    <a:pt x="13525" y="5825"/>
                  </a:lnTo>
                  <a:cubicBezTo>
                    <a:pt x="13643" y="5825"/>
                    <a:pt x="13777" y="5840"/>
                    <a:pt x="13895" y="5854"/>
                  </a:cubicBezTo>
                  <a:cubicBezTo>
                    <a:pt x="14072" y="5870"/>
                    <a:pt x="14234" y="5899"/>
                    <a:pt x="14368" y="5929"/>
                  </a:cubicBezTo>
                  <a:cubicBezTo>
                    <a:pt x="14427" y="5958"/>
                    <a:pt x="14486" y="5972"/>
                    <a:pt x="14545" y="6002"/>
                  </a:cubicBezTo>
                  <a:cubicBezTo>
                    <a:pt x="14589" y="6017"/>
                    <a:pt x="14648" y="6047"/>
                    <a:pt x="14678" y="6077"/>
                  </a:cubicBezTo>
                  <a:cubicBezTo>
                    <a:pt x="14782" y="6150"/>
                    <a:pt x="14885" y="6209"/>
                    <a:pt x="14973" y="6254"/>
                  </a:cubicBezTo>
                  <a:cubicBezTo>
                    <a:pt x="15048" y="6298"/>
                    <a:pt x="15121" y="6327"/>
                    <a:pt x="15166" y="6357"/>
                  </a:cubicBezTo>
                  <a:cubicBezTo>
                    <a:pt x="15246" y="6410"/>
                    <a:pt x="15337" y="6475"/>
                    <a:pt x="15419" y="6563"/>
                  </a:cubicBezTo>
                  <a:lnTo>
                    <a:pt x="15419" y="6563"/>
                  </a:lnTo>
                  <a:cubicBezTo>
                    <a:pt x="15418" y="6563"/>
                    <a:pt x="15418" y="6563"/>
                    <a:pt x="15417" y="6564"/>
                  </a:cubicBezTo>
                  <a:cubicBezTo>
                    <a:pt x="15387" y="6564"/>
                    <a:pt x="15358" y="6579"/>
                    <a:pt x="15344" y="6579"/>
                  </a:cubicBezTo>
                  <a:lnTo>
                    <a:pt x="15328" y="6579"/>
                  </a:lnTo>
                  <a:lnTo>
                    <a:pt x="15329" y="6582"/>
                  </a:lnTo>
                  <a:lnTo>
                    <a:pt x="15329" y="6582"/>
                  </a:lnTo>
                  <a:cubicBezTo>
                    <a:pt x="15272" y="6593"/>
                    <a:pt x="15204" y="6593"/>
                    <a:pt x="15137" y="6593"/>
                  </a:cubicBezTo>
                  <a:cubicBezTo>
                    <a:pt x="15018" y="6609"/>
                    <a:pt x="14885" y="6609"/>
                    <a:pt x="14737" y="6638"/>
                  </a:cubicBezTo>
                  <a:cubicBezTo>
                    <a:pt x="14664" y="6638"/>
                    <a:pt x="14589" y="6652"/>
                    <a:pt x="14516" y="6668"/>
                  </a:cubicBezTo>
                  <a:cubicBezTo>
                    <a:pt x="14427" y="6697"/>
                    <a:pt x="14353" y="6712"/>
                    <a:pt x="14264" y="6756"/>
                  </a:cubicBezTo>
                  <a:cubicBezTo>
                    <a:pt x="14132" y="6800"/>
                    <a:pt x="14027" y="6859"/>
                    <a:pt x="13939" y="6918"/>
                  </a:cubicBezTo>
                  <a:cubicBezTo>
                    <a:pt x="13865" y="6963"/>
                    <a:pt x="13806" y="7007"/>
                    <a:pt x="13747" y="7052"/>
                  </a:cubicBezTo>
                  <a:cubicBezTo>
                    <a:pt x="13659" y="7111"/>
                    <a:pt x="13599" y="7155"/>
                    <a:pt x="13525" y="7200"/>
                  </a:cubicBezTo>
                  <a:cubicBezTo>
                    <a:pt x="13495" y="7214"/>
                    <a:pt x="13481" y="7229"/>
                    <a:pt x="13452" y="7244"/>
                  </a:cubicBezTo>
                  <a:cubicBezTo>
                    <a:pt x="13422" y="7259"/>
                    <a:pt x="13407" y="7259"/>
                    <a:pt x="13377" y="7273"/>
                  </a:cubicBezTo>
                  <a:cubicBezTo>
                    <a:pt x="13348" y="7289"/>
                    <a:pt x="13318" y="7289"/>
                    <a:pt x="13288" y="7289"/>
                  </a:cubicBezTo>
                  <a:cubicBezTo>
                    <a:pt x="13245" y="7303"/>
                    <a:pt x="13200" y="7303"/>
                    <a:pt x="13141" y="7303"/>
                  </a:cubicBezTo>
                  <a:cubicBezTo>
                    <a:pt x="13052" y="7303"/>
                    <a:pt x="12949" y="7289"/>
                    <a:pt x="12831" y="7289"/>
                  </a:cubicBezTo>
                  <a:cubicBezTo>
                    <a:pt x="12713" y="7273"/>
                    <a:pt x="12579" y="7259"/>
                    <a:pt x="12431" y="7259"/>
                  </a:cubicBezTo>
                  <a:lnTo>
                    <a:pt x="12387" y="7259"/>
                  </a:lnTo>
                  <a:cubicBezTo>
                    <a:pt x="12165" y="7273"/>
                    <a:pt x="11958" y="7303"/>
                    <a:pt x="11767" y="7332"/>
                  </a:cubicBezTo>
                  <a:cubicBezTo>
                    <a:pt x="11589" y="7377"/>
                    <a:pt x="11412" y="7421"/>
                    <a:pt x="11264" y="7451"/>
                  </a:cubicBezTo>
                  <a:cubicBezTo>
                    <a:pt x="10880" y="7525"/>
                    <a:pt x="10495" y="7569"/>
                    <a:pt x="10111" y="7569"/>
                  </a:cubicBezTo>
                  <a:cubicBezTo>
                    <a:pt x="9875" y="7569"/>
                    <a:pt x="9653" y="7555"/>
                    <a:pt x="9432" y="7525"/>
                  </a:cubicBezTo>
                  <a:lnTo>
                    <a:pt x="9432" y="7525"/>
                  </a:lnTo>
                  <a:cubicBezTo>
                    <a:pt x="9433" y="7491"/>
                    <a:pt x="9437" y="7452"/>
                    <a:pt x="9445" y="7407"/>
                  </a:cubicBezTo>
                  <a:cubicBezTo>
                    <a:pt x="9461" y="7318"/>
                    <a:pt x="9475" y="7214"/>
                    <a:pt x="9504" y="7111"/>
                  </a:cubicBezTo>
                  <a:lnTo>
                    <a:pt x="9593" y="6800"/>
                  </a:lnTo>
                  <a:cubicBezTo>
                    <a:pt x="9638" y="6727"/>
                    <a:pt x="9668" y="6638"/>
                    <a:pt x="9711" y="6564"/>
                  </a:cubicBezTo>
                  <a:cubicBezTo>
                    <a:pt x="9786" y="6445"/>
                    <a:pt x="9859" y="6343"/>
                    <a:pt x="9948" y="6268"/>
                  </a:cubicBezTo>
                  <a:cubicBezTo>
                    <a:pt x="9977" y="6224"/>
                    <a:pt x="10022" y="6195"/>
                    <a:pt x="10066" y="6165"/>
                  </a:cubicBezTo>
                  <a:cubicBezTo>
                    <a:pt x="10111" y="6136"/>
                    <a:pt x="10155" y="6106"/>
                    <a:pt x="10200" y="6091"/>
                  </a:cubicBezTo>
                  <a:cubicBezTo>
                    <a:pt x="10273" y="6061"/>
                    <a:pt x="10348" y="6047"/>
                    <a:pt x="10436" y="6032"/>
                  </a:cubicBezTo>
                  <a:cubicBezTo>
                    <a:pt x="10495" y="6017"/>
                    <a:pt x="10569" y="6017"/>
                    <a:pt x="10657" y="6017"/>
                  </a:cubicBezTo>
                  <a:cubicBezTo>
                    <a:pt x="10776" y="6002"/>
                    <a:pt x="10909" y="6002"/>
                    <a:pt x="11057" y="5988"/>
                  </a:cubicBezTo>
                  <a:cubicBezTo>
                    <a:pt x="11205" y="5972"/>
                    <a:pt x="11367" y="5958"/>
                    <a:pt x="11544" y="5929"/>
                  </a:cubicBezTo>
                  <a:cubicBezTo>
                    <a:pt x="11692" y="5899"/>
                    <a:pt x="11810" y="5854"/>
                    <a:pt x="11929" y="5825"/>
                  </a:cubicBezTo>
                  <a:cubicBezTo>
                    <a:pt x="12033" y="5795"/>
                    <a:pt x="12121" y="5766"/>
                    <a:pt x="12195" y="5751"/>
                  </a:cubicBezTo>
                  <a:cubicBezTo>
                    <a:pt x="12269" y="5736"/>
                    <a:pt x="12358" y="5722"/>
                    <a:pt x="12446" y="5722"/>
                  </a:cubicBezTo>
                  <a:close/>
                  <a:moveTo>
                    <a:pt x="8398" y="6893"/>
                  </a:moveTo>
                  <a:cubicBezTo>
                    <a:pt x="8392" y="6916"/>
                    <a:pt x="8387" y="6940"/>
                    <a:pt x="8381" y="6963"/>
                  </a:cubicBezTo>
                  <a:lnTo>
                    <a:pt x="8337" y="7273"/>
                  </a:lnTo>
                  <a:cubicBezTo>
                    <a:pt x="8326" y="7350"/>
                    <a:pt x="8315" y="7426"/>
                    <a:pt x="8310" y="7502"/>
                  </a:cubicBezTo>
                  <a:lnTo>
                    <a:pt x="8310" y="7502"/>
                  </a:lnTo>
                  <a:cubicBezTo>
                    <a:pt x="7958" y="7692"/>
                    <a:pt x="7582" y="7911"/>
                    <a:pt x="7186" y="8172"/>
                  </a:cubicBezTo>
                  <a:lnTo>
                    <a:pt x="7186" y="8172"/>
                  </a:lnTo>
                  <a:cubicBezTo>
                    <a:pt x="7194" y="8085"/>
                    <a:pt x="7203" y="8007"/>
                    <a:pt x="7213" y="7938"/>
                  </a:cubicBezTo>
                  <a:lnTo>
                    <a:pt x="7213" y="7938"/>
                  </a:lnTo>
                  <a:cubicBezTo>
                    <a:pt x="7347" y="7824"/>
                    <a:pt x="7514" y="7682"/>
                    <a:pt x="7687" y="7539"/>
                  </a:cubicBezTo>
                  <a:cubicBezTo>
                    <a:pt x="7805" y="7451"/>
                    <a:pt x="7923" y="7348"/>
                    <a:pt x="8026" y="7244"/>
                  </a:cubicBezTo>
                  <a:cubicBezTo>
                    <a:pt x="8071" y="7200"/>
                    <a:pt x="8130" y="7155"/>
                    <a:pt x="8174" y="7111"/>
                  </a:cubicBezTo>
                  <a:cubicBezTo>
                    <a:pt x="8219" y="7082"/>
                    <a:pt x="8263" y="7037"/>
                    <a:pt x="8292" y="6993"/>
                  </a:cubicBezTo>
                  <a:cubicBezTo>
                    <a:pt x="8330" y="6963"/>
                    <a:pt x="8364" y="6929"/>
                    <a:pt x="8398" y="6893"/>
                  </a:cubicBezTo>
                  <a:close/>
                  <a:moveTo>
                    <a:pt x="3049" y="4841"/>
                  </a:moveTo>
                  <a:cubicBezTo>
                    <a:pt x="3047" y="4917"/>
                    <a:pt x="3046" y="4994"/>
                    <a:pt x="3046" y="5071"/>
                  </a:cubicBezTo>
                  <a:cubicBezTo>
                    <a:pt x="3046" y="5249"/>
                    <a:pt x="3060" y="5426"/>
                    <a:pt x="3075" y="5604"/>
                  </a:cubicBezTo>
                  <a:cubicBezTo>
                    <a:pt x="3089" y="5781"/>
                    <a:pt x="3119" y="5958"/>
                    <a:pt x="3149" y="6136"/>
                  </a:cubicBezTo>
                  <a:cubicBezTo>
                    <a:pt x="3193" y="6268"/>
                    <a:pt x="3223" y="6386"/>
                    <a:pt x="3267" y="6490"/>
                  </a:cubicBezTo>
                  <a:cubicBezTo>
                    <a:pt x="3312" y="6564"/>
                    <a:pt x="3341" y="6638"/>
                    <a:pt x="3371" y="6697"/>
                  </a:cubicBezTo>
                  <a:cubicBezTo>
                    <a:pt x="3415" y="6786"/>
                    <a:pt x="3460" y="6859"/>
                    <a:pt x="3489" y="6934"/>
                  </a:cubicBezTo>
                  <a:cubicBezTo>
                    <a:pt x="3503" y="6963"/>
                    <a:pt x="3519" y="6993"/>
                    <a:pt x="3519" y="7023"/>
                  </a:cubicBezTo>
                  <a:cubicBezTo>
                    <a:pt x="3533" y="7037"/>
                    <a:pt x="3533" y="7066"/>
                    <a:pt x="3548" y="7082"/>
                  </a:cubicBezTo>
                  <a:lnTo>
                    <a:pt x="3548" y="7185"/>
                  </a:lnTo>
                  <a:cubicBezTo>
                    <a:pt x="3548" y="7229"/>
                    <a:pt x="3548" y="7273"/>
                    <a:pt x="3533" y="7332"/>
                  </a:cubicBezTo>
                  <a:cubicBezTo>
                    <a:pt x="3519" y="7421"/>
                    <a:pt x="3503" y="7539"/>
                    <a:pt x="3474" y="7658"/>
                  </a:cubicBezTo>
                  <a:cubicBezTo>
                    <a:pt x="3444" y="7776"/>
                    <a:pt x="3415" y="7924"/>
                    <a:pt x="3385" y="8071"/>
                  </a:cubicBezTo>
                  <a:cubicBezTo>
                    <a:pt x="3371" y="8205"/>
                    <a:pt x="3371" y="8337"/>
                    <a:pt x="3371" y="8456"/>
                  </a:cubicBezTo>
                  <a:cubicBezTo>
                    <a:pt x="3371" y="8604"/>
                    <a:pt x="3371" y="8737"/>
                    <a:pt x="3385" y="8855"/>
                  </a:cubicBezTo>
                  <a:cubicBezTo>
                    <a:pt x="3385" y="8988"/>
                    <a:pt x="3400" y="9106"/>
                    <a:pt x="3400" y="9210"/>
                  </a:cubicBezTo>
                  <a:cubicBezTo>
                    <a:pt x="3415" y="9328"/>
                    <a:pt x="3415" y="9431"/>
                    <a:pt x="3415" y="9550"/>
                  </a:cubicBezTo>
                  <a:cubicBezTo>
                    <a:pt x="3415" y="10050"/>
                    <a:pt x="3356" y="10550"/>
                    <a:pt x="3210" y="11036"/>
                  </a:cubicBezTo>
                  <a:lnTo>
                    <a:pt x="3210" y="11036"/>
                  </a:lnTo>
                  <a:cubicBezTo>
                    <a:pt x="3175" y="11031"/>
                    <a:pt x="3140" y="11022"/>
                    <a:pt x="3105" y="11013"/>
                  </a:cubicBezTo>
                  <a:cubicBezTo>
                    <a:pt x="3016" y="10984"/>
                    <a:pt x="2912" y="10939"/>
                    <a:pt x="2809" y="10909"/>
                  </a:cubicBezTo>
                  <a:cubicBezTo>
                    <a:pt x="2720" y="10866"/>
                    <a:pt x="2616" y="10807"/>
                    <a:pt x="2528" y="10762"/>
                  </a:cubicBezTo>
                  <a:cubicBezTo>
                    <a:pt x="2454" y="10718"/>
                    <a:pt x="2366" y="10673"/>
                    <a:pt x="2307" y="10614"/>
                  </a:cubicBezTo>
                  <a:cubicBezTo>
                    <a:pt x="2203" y="10540"/>
                    <a:pt x="2114" y="10436"/>
                    <a:pt x="2041" y="10348"/>
                  </a:cubicBezTo>
                  <a:cubicBezTo>
                    <a:pt x="2011" y="10304"/>
                    <a:pt x="1981" y="10245"/>
                    <a:pt x="1966" y="10200"/>
                  </a:cubicBezTo>
                  <a:cubicBezTo>
                    <a:pt x="1936" y="10156"/>
                    <a:pt x="1922" y="10111"/>
                    <a:pt x="1907" y="10052"/>
                  </a:cubicBezTo>
                  <a:cubicBezTo>
                    <a:pt x="1893" y="9993"/>
                    <a:pt x="1893" y="9904"/>
                    <a:pt x="1893" y="9816"/>
                  </a:cubicBezTo>
                  <a:cubicBezTo>
                    <a:pt x="1893" y="9697"/>
                    <a:pt x="1893" y="9565"/>
                    <a:pt x="1907" y="9402"/>
                  </a:cubicBezTo>
                  <a:cubicBezTo>
                    <a:pt x="1936" y="9240"/>
                    <a:pt x="1952" y="9077"/>
                    <a:pt x="1952" y="8885"/>
                  </a:cubicBezTo>
                  <a:cubicBezTo>
                    <a:pt x="1952" y="8826"/>
                    <a:pt x="1952" y="8767"/>
                    <a:pt x="1936" y="8708"/>
                  </a:cubicBezTo>
                  <a:cubicBezTo>
                    <a:pt x="1936" y="8560"/>
                    <a:pt x="1907" y="8426"/>
                    <a:pt x="1893" y="8323"/>
                  </a:cubicBezTo>
                  <a:cubicBezTo>
                    <a:pt x="1877" y="8205"/>
                    <a:pt x="1863" y="8116"/>
                    <a:pt x="1863" y="8042"/>
                  </a:cubicBezTo>
                  <a:lnTo>
                    <a:pt x="1863" y="7998"/>
                  </a:lnTo>
                  <a:cubicBezTo>
                    <a:pt x="1863" y="7909"/>
                    <a:pt x="1877" y="7821"/>
                    <a:pt x="1893" y="7717"/>
                  </a:cubicBezTo>
                  <a:cubicBezTo>
                    <a:pt x="1922" y="7643"/>
                    <a:pt x="1936" y="7555"/>
                    <a:pt x="1966" y="7480"/>
                  </a:cubicBezTo>
                  <a:cubicBezTo>
                    <a:pt x="2011" y="7348"/>
                    <a:pt x="2070" y="7200"/>
                    <a:pt x="2129" y="7037"/>
                  </a:cubicBezTo>
                  <a:cubicBezTo>
                    <a:pt x="2173" y="6875"/>
                    <a:pt x="2232" y="6697"/>
                    <a:pt x="2262" y="6490"/>
                  </a:cubicBezTo>
                  <a:cubicBezTo>
                    <a:pt x="2277" y="6431"/>
                    <a:pt x="2277" y="6386"/>
                    <a:pt x="2277" y="6327"/>
                  </a:cubicBezTo>
                  <a:lnTo>
                    <a:pt x="2277" y="6209"/>
                  </a:lnTo>
                  <a:lnTo>
                    <a:pt x="2277" y="6136"/>
                  </a:lnTo>
                  <a:lnTo>
                    <a:pt x="2277" y="6017"/>
                  </a:lnTo>
                  <a:cubicBezTo>
                    <a:pt x="2291" y="5988"/>
                    <a:pt x="2291" y="5958"/>
                    <a:pt x="2307" y="5913"/>
                  </a:cubicBezTo>
                  <a:cubicBezTo>
                    <a:pt x="2321" y="5854"/>
                    <a:pt x="2366" y="5781"/>
                    <a:pt x="2409" y="5706"/>
                  </a:cubicBezTo>
                  <a:cubicBezTo>
                    <a:pt x="2454" y="5633"/>
                    <a:pt x="2514" y="5544"/>
                    <a:pt x="2573" y="5456"/>
                  </a:cubicBezTo>
                  <a:cubicBezTo>
                    <a:pt x="2724" y="5248"/>
                    <a:pt x="2881" y="5045"/>
                    <a:pt x="3049" y="4841"/>
                  </a:cubicBezTo>
                  <a:close/>
                  <a:moveTo>
                    <a:pt x="9416" y="10186"/>
                  </a:moveTo>
                  <a:cubicBezTo>
                    <a:pt x="9504" y="10186"/>
                    <a:pt x="9593" y="10186"/>
                    <a:pt x="9668" y="10200"/>
                  </a:cubicBezTo>
                  <a:cubicBezTo>
                    <a:pt x="9756" y="10215"/>
                    <a:pt x="9815" y="10245"/>
                    <a:pt x="9875" y="10274"/>
                  </a:cubicBezTo>
                  <a:cubicBezTo>
                    <a:pt x="9918" y="10289"/>
                    <a:pt x="9963" y="10318"/>
                    <a:pt x="10007" y="10348"/>
                  </a:cubicBezTo>
                  <a:cubicBezTo>
                    <a:pt x="10081" y="10393"/>
                    <a:pt x="10170" y="10466"/>
                    <a:pt x="10273" y="10555"/>
                  </a:cubicBezTo>
                  <a:cubicBezTo>
                    <a:pt x="10348" y="10629"/>
                    <a:pt x="10421" y="10688"/>
                    <a:pt x="10510" y="10762"/>
                  </a:cubicBezTo>
                  <a:cubicBezTo>
                    <a:pt x="10569" y="10821"/>
                    <a:pt x="10643" y="10880"/>
                    <a:pt x="10716" y="10925"/>
                  </a:cubicBezTo>
                  <a:cubicBezTo>
                    <a:pt x="10776" y="10969"/>
                    <a:pt x="10835" y="11013"/>
                    <a:pt x="10894" y="11043"/>
                  </a:cubicBezTo>
                  <a:cubicBezTo>
                    <a:pt x="10998" y="11102"/>
                    <a:pt x="11116" y="11161"/>
                    <a:pt x="11234" y="11191"/>
                  </a:cubicBezTo>
                  <a:cubicBezTo>
                    <a:pt x="11353" y="11220"/>
                    <a:pt x="11485" y="11250"/>
                    <a:pt x="11633" y="11250"/>
                  </a:cubicBezTo>
                  <a:lnTo>
                    <a:pt x="11662" y="11250"/>
                  </a:lnTo>
                  <a:cubicBezTo>
                    <a:pt x="11767" y="11250"/>
                    <a:pt x="11840" y="11235"/>
                    <a:pt x="11914" y="11220"/>
                  </a:cubicBezTo>
                  <a:cubicBezTo>
                    <a:pt x="11973" y="11205"/>
                    <a:pt x="12017" y="11191"/>
                    <a:pt x="12062" y="11191"/>
                  </a:cubicBezTo>
                  <a:cubicBezTo>
                    <a:pt x="12135" y="11175"/>
                    <a:pt x="12195" y="11161"/>
                    <a:pt x="12224" y="11146"/>
                  </a:cubicBezTo>
                  <a:lnTo>
                    <a:pt x="12342" y="11146"/>
                  </a:lnTo>
                  <a:cubicBezTo>
                    <a:pt x="12358" y="11146"/>
                    <a:pt x="12358" y="11146"/>
                    <a:pt x="12372" y="11161"/>
                  </a:cubicBezTo>
                  <a:cubicBezTo>
                    <a:pt x="12387" y="11175"/>
                    <a:pt x="12417" y="11191"/>
                    <a:pt x="12446" y="11220"/>
                  </a:cubicBezTo>
                  <a:cubicBezTo>
                    <a:pt x="12476" y="11250"/>
                    <a:pt x="12490" y="11280"/>
                    <a:pt x="12520" y="11309"/>
                  </a:cubicBezTo>
                  <a:cubicBezTo>
                    <a:pt x="12565" y="11368"/>
                    <a:pt x="12594" y="11427"/>
                    <a:pt x="12638" y="11501"/>
                  </a:cubicBezTo>
                  <a:cubicBezTo>
                    <a:pt x="12668" y="11575"/>
                    <a:pt x="12713" y="11664"/>
                    <a:pt x="12742" y="11737"/>
                  </a:cubicBezTo>
                  <a:cubicBezTo>
                    <a:pt x="12912" y="12168"/>
                    <a:pt x="13088" y="12597"/>
                    <a:pt x="13263" y="13028"/>
                  </a:cubicBezTo>
                  <a:lnTo>
                    <a:pt x="13263" y="13028"/>
                  </a:lnTo>
                  <a:cubicBezTo>
                    <a:pt x="13197" y="13015"/>
                    <a:pt x="13123" y="12993"/>
                    <a:pt x="13038" y="12965"/>
                  </a:cubicBezTo>
                  <a:cubicBezTo>
                    <a:pt x="12919" y="12935"/>
                    <a:pt x="12786" y="12890"/>
                    <a:pt x="12624" y="12861"/>
                  </a:cubicBezTo>
                  <a:cubicBezTo>
                    <a:pt x="12402" y="12817"/>
                    <a:pt x="12180" y="12787"/>
                    <a:pt x="11988" y="12787"/>
                  </a:cubicBezTo>
                  <a:cubicBezTo>
                    <a:pt x="11840" y="12772"/>
                    <a:pt x="11692" y="12772"/>
                    <a:pt x="11560" y="12758"/>
                  </a:cubicBezTo>
                  <a:cubicBezTo>
                    <a:pt x="11353" y="12758"/>
                    <a:pt x="11175" y="12742"/>
                    <a:pt x="11027" y="12713"/>
                  </a:cubicBezTo>
                  <a:cubicBezTo>
                    <a:pt x="10953" y="12699"/>
                    <a:pt x="10894" y="12683"/>
                    <a:pt x="10835" y="12654"/>
                  </a:cubicBezTo>
                  <a:cubicBezTo>
                    <a:pt x="10761" y="12639"/>
                    <a:pt x="10716" y="12610"/>
                    <a:pt x="10657" y="12580"/>
                  </a:cubicBezTo>
                  <a:cubicBezTo>
                    <a:pt x="10598" y="12535"/>
                    <a:pt x="10539" y="12476"/>
                    <a:pt x="10450" y="12403"/>
                  </a:cubicBezTo>
                  <a:cubicBezTo>
                    <a:pt x="10391" y="12358"/>
                    <a:pt x="10332" y="12285"/>
                    <a:pt x="10259" y="12226"/>
                  </a:cubicBezTo>
                  <a:cubicBezTo>
                    <a:pt x="10200" y="12166"/>
                    <a:pt x="10141" y="12121"/>
                    <a:pt x="10066" y="12062"/>
                  </a:cubicBezTo>
                  <a:cubicBezTo>
                    <a:pt x="9977" y="11989"/>
                    <a:pt x="9859" y="11900"/>
                    <a:pt x="9711" y="11841"/>
                  </a:cubicBezTo>
                  <a:cubicBezTo>
                    <a:pt x="9652" y="11812"/>
                    <a:pt x="9579" y="11782"/>
                    <a:pt x="9490" y="11753"/>
                  </a:cubicBezTo>
                  <a:cubicBezTo>
                    <a:pt x="9416" y="11723"/>
                    <a:pt x="9327" y="11708"/>
                    <a:pt x="9238" y="11708"/>
                  </a:cubicBezTo>
                  <a:lnTo>
                    <a:pt x="9135" y="11708"/>
                  </a:lnTo>
                  <a:cubicBezTo>
                    <a:pt x="9061" y="11708"/>
                    <a:pt x="8988" y="11708"/>
                    <a:pt x="8913" y="11723"/>
                  </a:cubicBezTo>
                  <a:cubicBezTo>
                    <a:pt x="8795" y="11737"/>
                    <a:pt x="8692" y="11767"/>
                    <a:pt x="8603" y="11796"/>
                  </a:cubicBezTo>
                  <a:cubicBezTo>
                    <a:pt x="8529" y="11812"/>
                    <a:pt x="8470" y="11841"/>
                    <a:pt x="8411" y="11855"/>
                  </a:cubicBezTo>
                  <a:cubicBezTo>
                    <a:pt x="8337" y="11885"/>
                    <a:pt x="8263" y="11915"/>
                    <a:pt x="8204" y="11930"/>
                  </a:cubicBezTo>
                  <a:cubicBezTo>
                    <a:pt x="8174" y="11930"/>
                    <a:pt x="8160" y="11944"/>
                    <a:pt x="8130" y="11944"/>
                  </a:cubicBezTo>
                  <a:lnTo>
                    <a:pt x="8042" y="11944"/>
                  </a:lnTo>
                  <a:cubicBezTo>
                    <a:pt x="8012" y="11944"/>
                    <a:pt x="7983" y="11930"/>
                    <a:pt x="7953" y="11915"/>
                  </a:cubicBezTo>
                  <a:cubicBezTo>
                    <a:pt x="7894" y="11885"/>
                    <a:pt x="7835" y="11841"/>
                    <a:pt x="7760" y="11782"/>
                  </a:cubicBezTo>
                  <a:cubicBezTo>
                    <a:pt x="7687" y="11708"/>
                    <a:pt x="7612" y="11634"/>
                    <a:pt x="7553" y="11546"/>
                  </a:cubicBezTo>
                  <a:lnTo>
                    <a:pt x="7553" y="11560"/>
                  </a:lnTo>
                  <a:cubicBezTo>
                    <a:pt x="7539" y="11546"/>
                    <a:pt x="7524" y="11516"/>
                    <a:pt x="7494" y="11471"/>
                  </a:cubicBezTo>
                  <a:cubicBezTo>
                    <a:pt x="7465" y="11442"/>
                    <a:pt x="7450" y="11398"/>
                    <a:pt x="7421" y="11353"/>
                  </a:cubicBezTo>
                  <a:cubicBezTo>
                    <a:pt x="7376" y="11264"/>
                    <a:pt x="7317" y="11175"/>
                    <a:pt x="7273" y="11073"/>
                  </a:cubicBezTo>
                  <a:cubicBezTo>
                    <a:pt x="7195" y="10942"/>
                    <a:pt x="7127" y="10799"/>
                    <a:pt x="7062" y="10666"/>
                  </a:cubicBezTo>
                  <a:lnTo>
                    <a:pt x="7062" y="10666"/>
                  </a:lnTo>
                  <a:cubicBezTo>
                    <a:pt x="7249" y="10616"/>
                    <a:pt x="7460" y="10562"/>
                    <a:pt x="7672" y="10511"/>
                  </a:cubicBezTo>
                  <a:cubicBezTo>
                    <a:pt x="7878" y="10452"/>
                    <a:pt x="8101" y="10393"/>
                    <a:pt x="8278" y="10363"/>
                  </a:cubicBezTo>
                  <a:cubicBezTo>
                    <a:pt x="8367" y="10334"/>
                    <a:pt x="8456" y="10318"/>
                    <a:pt x="8529" y="10304"/>
                  </a:cubicBezTo>
                  <a:cubicBezTo>
                    <a:pt x="8588" y="10289"/>
                    <a:pt x="8662" y="10274"/>
                    <a:pt x="8692" y="10259"/>
                  </a:cubicBezTo>
                  <a:cubicBezTo>
                    <a:pt x="8824" y="10245"/>
                    <a:pt x="8958" y="10229"/>
                    <a:pt x="9076" y="10215"/>
                  </a:cubicBezTo>
                  <a:cubicBezTo>
                    <a:pt x="9195" y="10200"/>
                    <a:pt x="9313" y="10186"/>
                    <a:pt x="9416" y="10186"/>
                  </a:cubicBezTo>
                  <a:close/>
                  <a:moveTo>
                    <a:pt x="4908" y="13747"/>
                  </a:moveTo>
                  <a:cubicBezTo>
                    <a:pt x="4967" y="13747"/>
                    <a:pt x="5026" y="13763"/>
                    <a:pt x="5070" y="13777"/>
                  </a:cubicBezTo>
                  <a:cubicBezTo>
                    <a:pt x="5100" y="13792"/>
                    <a:pt x="5129" y="13807"/>
                    <a:pt x="5174" y="13822"/>
                  </a:cubicBezTo>
                  <a:cubicBezTo>
                    <a:pt x="5204" y="13836"/>
                    <a:pt x="5247" y="13866"/>
                    <a:pt x="5292" y="13881"/>
                  </a:cubicBezTo>
                  <a:cubicBezTo>
                    <a:pt x="5351" y="13925"/>
                    <a:pt x="5425" y="13970"/>
                    <a:pt x="5513" y="13999"/>
                  </a:cubicBezTo>
                  <a:cubicBezTo>
                    <a:pt x="5602" y="14043"/>
                    <a:pt x="5691" y="14088"/>
                    <a:pt x="5809" y="14118"/>
                  </a:cubicBezTo>
                  <a:cubicBezTo>
                    <a:pt x="5898" y="14147"/>
                    <a:pt x="5972" y="14161"/>
                    <a:pt x="6046" y="14177"/>
                  </a:cubicBezTo>
                  <a:lnTo>
                    <a:pt x="6268" y="14177"/>
                  </a:lnTo>
                  <a:cubicBezTo>
                    <a:pt x="6416" y="14177"/>
                    <a:pt x="6548" y="14161"/>
                    <a:pt x="6682" y="14147"/>
                  </a:cubicBezTo>
                  <a:cubicBezTo>
                    <a:pt x="6800" y="14132"/>
                    <a:pt x="6903" y="14118"/>
                    <a:pt x="6992" y="14118"/>
                  </a:cubicBezTo>
                  <a:lnTo>
                    <a:pt x="7110" y="14118"/>
                  </a:lnTo>
                  <a:cubicBezTo>
                    <a:pt x="7199" y="14118"/>
                    <a:pt x="7273" y="14118"/>
                    <a:pt x="7332" y="14132"/>
                  </a:cubicBezTo>
                  <a:cubicBezTo>
                    <a:pt x="7376" y="14147"/>
                    <a:pt x="7405" y="14147"/>
                    <a:pt x="7450" y="14161"/>
                  </a:cubicBezTo>
                  <a:cubicBezTo>
                    <a:pt x="7494" y="14191"/>
                    <a:pt x="7553" y="14220"/>
                    <a:pt x="7612" y="14265"/>
                  </a:cubicBezTo>
                  <a:cubicBezTo>
                    <a:pt x="7672" y="14309"/>
                    <a:pt x="7731" y="14368"/>
                    <a:pt x="7805" y="14457"/>
                  </a:cubicBezTo>
                  <a:cubicBezTo>
                    <a:pt x="7864" y="14531"/>
                    <a:pt x="7908" y="14591"/>
                    <a:pt x="7967" y="14679"/>
                  </a:cubicBezTo>
                  <a:cubicBezTo>
                    <a:pt x="8056" y="14782"/>
                    <a:pt x="8160" y="14916"/>
                    <a:pt x="8278" y="15048"/>
                  </a:cubicBezTo>
                  <a:lnTo>
                    <a:pt x="8470" y="15241"/>
                  </a:lnTo>
                  <a:cubicBezTo>
                    <a:pt x="8529" y="15300"/>
                    <a:pt x="8618" y="15359"/>
                    <a:pt x="8692" y="15418"/>
                  </a:cubicBezTo>
                  <a:cubicBezTo>
                    <a:pt x="8824" y="15492"/>
                    <a:pt x="8943" y="15566"/>
                    <a:pt x="9061" y="15610"/>
                  </a:cubicBezTo>
                  <a:cubicBezTo>
                    <a:pt x="9150" y="15655"/>
                    <a:pt x="9224" y="15684"/>
                    <a:pt x="9297" y="15714"/>
                  </a:cubicBezTo>
                  <a:cubicBezTo>
                    <a:pt x="9416" y="15758"/>
                    <a:pt x="9520" y="15803"/>
                    <a:pt x="9593" y="15832"/>
                  </a:cubicBezTo>
                  <a:cubicBezTo>
                    <a:pt x="9638" y="15862"/>
                    <a:pt x="9668" y="15876"/>
                    <a:pt x="9711" y="15891"/>
                  </a:cubicBezTo>
                  <a:cubicBezTo>
                    <a:pt x="9741" y="15905"/>
                    <a:pt x="9770" y="15935"/>
                    <a:pt x="9786" y="15950"/>
                  </a:cubicBezTo>
                  <a:cubicBezTo>
                    <a:pt x="9815" y="15965"/>
                    <a:pt x="9845" y="15994"/>
                    <a:pt x="9875" y="16024"/>
                  </a:cubicBezTo>
                  <a:cubicBezTo>
                    <a:pt x="9904" y="16069"/>
                    <a:pt x="9948" y="16128"/>
                    <a:pt x="9993" y="16201"/>
                  </a:cubicBezTo>
                  <a:cubicBezTo>
                    <a:pt x="10037" y="16276"/>
                    <a:pt x="10081" y="16349"/>
                    <a:pt x="10125" y="16438"/>
                  </a:cubicBezTo>
                  <a:cubicBezTo>
                    <a:pt x="10180" y="16535"/>
                    <a:pt x="10234" y="16633"/>
                    <a:pt x="10286" y="16733"/>
                  </a:cubicBezTo>
                  <a:lnTo>
                    <a:pt x="10286" y="16733"/>
                  </a:lnTo>
                  <a:cubicBezTo>
                    <a:pt x="10161" y="16733"/>
                    <a:pt x="10047" y="16734"/>
                    <a:pt x="9934" y="16763"/>
                  </a:cubicBezTo>
                  <a:cubicBezTo>
                    <a:pt x="9815" y="16778"/>
                    <a:pt x="9697" y="16792"/>
                    <a:pt x="9593" y="16822"/>
                  </a:cubicBezTo>
                  <a:cubicBezTo>
                    <a:pt x="9520" y="16837"/>
                    <a:pt x="9445" y="16867"/>
                    <a:pt x="9372" y="16881"/>
                  </a:cubicBezTo>
                  <a:cubicBezTo>
                    <a:pt x="9283" y="16911"/>
                    <a:pt x="9195" y="16926"/>
                    <a:pt x="9135" y="16955"/>
                  </a:cubicBezTo>
                  <a:cubicBezTo>
                    <a:pt x="9061" y="16970"/>
                    <a:pt x="9002" y="16970"/>
                    <a:pt x="8958" y="16970"/>
                  </a:cubicBezTo>
                  <a:lnTo>
                    <a:pt x="8869" y="16970"/>
                  </a:lnTo>
                  <a:cubicBezTo>
                    <a:pt x="8824" y="16955"/>
                    <a:pt x="8765" y="16940"/>
                    <a:pt x="8692" y="16911"/>
                  </a:cubicBezTo>
                  <a:cubicBezTo>
                    <a:pt x="8603" y="16867"/>
                    <a:pt x="8485" y="16808"/>
                    <a:pt x="8351" y="16733"/>
                  </a:cubicBezTo>
                  <a:cubicBezTo>
                    <a:pt x="8233" y="16660"/>
                    <a:pt x="8085" y="16571"/>
                    <a:pt x="7923" y="16483"/>
                  </a:cubicBezTo>
                  <a:cubicBezTo>
                    <a:pt x="7598" y="16305"/>
                    <a:pt x="7258" y="16172"/>
                    <a:pt x="6932" y="16083"/>
                  </a:cubicBezTo>
                  <a:cubicBezTo>
                    <a:pt x="6607" y="15980"/>
                    <a:pt x="6282" y="15921"/>
                    <a:pt x="5972" y="15846"/>
                  </a:cubicBezTo>
                  <a:cubicBezTo>
                    <a:pt x="5927" y="15846"/>
                    <a:pt x="5898" y="15832"/>
                    <a:pt x="5839" y="15817"/>
                  </a:cubicBezTo>
                  <a:cubicBezTo>
                    <a:pt x="5795" y="15817"/>
                    <a:pt x="5720" y="15803"/>
                    <a:pt x="5661" y="15803"/>
                  </a:cubicBezTo>
                  <a:cubicBezTo>
                    <a:pt x="5588" y="15803"/>
                    <a:pt x="5499" y="15817"/>
                    <a:pt x="5411" y="15846"/>
                  </a:cubicBezTo>
                  <a:cubicBezTo>
                    <a:pt x="5336" y="15862"/>
                    <a:pt x="5277" y="15891"/>
                    <a:pt x="5218" y="15921"/>
                  </a:cubicBezTo>
                  <a:cubicBezTo>
                    <a:pt x="5188" y="15935"/>
                    <a:pt x="5145" y="15950"/>
                    <a:pt x="5129" y="15980"/>
                  </a:cubicBezTo>
                  <a:cubicBezTo>
                    <a:pt x="5085" y="15994"/>
                    <a:pt x="5056" y="16024"/>
                    <a:pt x="5026" y="16039"/>
                  </a:cubicBezTo>
                  <a:cubicBezTo>
                    <a:pt x="5011" y="16053"/>
                    <a:pt x="4997" y="16053"/>
                    <a:pt x="4997" y="16053"/>
                  </a:cubicBezTo>
                  <a:cubicBezTo>
                    <a:pt x="4997" y="16069"/>
                    <a:pt x="4997" y="16069"/>
                    <a:pt x="4981" y="16069"/>
                  </a:cubicBezTo>
                  <a:lnTo>
                    <a:pt x="4967" y="16069"/>
                  </a:lnTo>
                  <a:cubicBezTo>
                    <a:pt x="4952" y="16069"/>
                    <a:pt x="4922" y="16069"/>
                    <a:pt x="4893" y="16053"/>
                  </a:cubicBezTo>
                  <a:cubicBezTo>
                    <a:pt x="4863" y="16039"/>
                    <a:pt x="4834" y="16024"/>
                    <a:pt x="4790" y="16010"/>
                  </a:cubicBezTo>
                  <a:cubicBezTo>
                    <a:pt x="4731" y="15994"/>
                    <a:pt x="4672" y="15950"/>
                    <a:pt x="4612" y="15905"/>
                  </a:cubicBezTo>
                  <a:cubicBezTo>
                    <a:pt x="4553" y="15862"/>
                    <a:pt x="4479" y="15817"/>
                    <a:pt x="4420" y="15773"/>
                  </a:cubicBezTo>
                  <a:cubicBezTo>
                    <a:pt x="4390" y="15743"/>
                    <a:pt x="4346" y="15714"/>
                    <a:pt x="4301" y="15669"/>
                  </a:cubicBezTo>
                  <a:cubicBezTo>
                    <a:pt x="4213" y="15596"/>
                    <a:pt x="4110" y="15492"/>
                    <a:pt x="4006" y="15389"/>
                  </a:cubicBezTo>
                  <a:cubicBezTo>
                    <a:pt x="3844" y="15241"/>
                    <a:pt x="3651" y="15064"/>
                    <a:pt x="3489" y="14916"/>
                  </a:cubicBezTo>
                  <a:cubicBezTo>
                    <a:pt x="3452" y="14879"/>
                    <a:pt x="3417" y="14844"/>
                    <a:pt x="3383" y="14810"/>
                  </a:cubicBezTo>
                  <a:lnTo>
                    <a:pt x="3383" y="14810"/>
                  </a:lnTo>
                  <a:cubicBezTo>
                    <a:pt x="3471" y="14719"/>
                    <a:pt x="3569" y="14622"/>
                    <a:pt x="3666" y="14531"/>
                  </a:cubicBezTo>
                  <a:cubicBezTo>
                    <a:pt x="3755" y="14427"/>
                    <a:pt x="3858" y="14324"/>
                    <a:pt x="3933" y="14250"/>
                  </a:cubicBezTo>
                  <a:cubicBezTo>
                    <a:pt x="3976" y="14206"/>
                    <a:pt x="4021" y="14177"/>
                    <a:pt x="4051" y="14147"/>
                  </a:cubicBezTo>
                  <a:lnTo>
                    <a:pt x="4080" y="14118"/>
                  </a:lnTo>
                  <a:cubicBezTo>
                    <a:pt x="4095" y="14102"/>
                    <a:pt x="4095" y="14102"/>
                    <a:pt x="4110" y="14102"/>
                  </a:cubicBezTo>
                  <a:cubicBezTo>
                    <a:pt x="4242" y="13999"/>
                    <a:pt x="4390" y="13911"/>
                    <a:pt x="4538" y="13836"/>
                  </a:cubicBezTo>
                  <a:cubicBezTo>
                    <a:pt x="4597" y="13807"/>
                    <a:pt x="4672" y="13792"/>
                    <a:pt x="4731" y="13777"/>
                  </a:cubicBezTo>
                  <a:cubicBezTo>
                    <a:pt x="4790" y="13763"/>
                    <a:pt x="4849" y="13747"/>
                    <a:pt x="4908" y="13747"/>
                  </a:cubicBezTo>
                  <a:close/>
                  <a:moveTo>
                    <a:pt x="9402" y="1"/>
                  </a:moveTo>
                  <a:cubicBezTo>
                    <a:pt x="9327" y="1"/>
                    <a:pt x="9283" y="1"/>
                    <a:pt x="9224" y="16"/>
                  </a:cubicBezTo>
                  <a:cubicBezTo>
                    <a:pt x="9150" y="30"/>
                    <a:pt x="9091" y="46"/>
                    <a:pt x="9031" y="75"/>
                  </a:cubicBezTo>
                  <a:cubicBezTo>
                    <a:pt x="8958" y="90"/>
                    <a:pt x="8913" y="119"/>
                    <a:pt x="8854" y="149"/>
                  </a:cubicBezTo>
                  <a:cubicBezTo>
                    <a:pt x="8396" y="401"/>
                    <a:pt x="7938" y="651"/>
                    <a:pt x="7494" y="933"/>
                  </a:cubicBezTo>
                  <a:cubicBezTo>
                    <a:pt x="7258" y="1080"/>
                    <a:pt x="7021" y="1243"/>
                    <a:pt x="6785" y="1420"/>
                  </a:cubicBezTo>
                  <a:cubicBezTo>
                    <a:pt x="6564" y="1597"/>
                    <a:pt x="6327" y="1790"/>
                    <a:pt x="6120" y="2026"/>
                  </a:cubicBezTo>
                  <a:cubicBezTo>
                    <a:pt x="5913" y="2263"/>
                    <a:pt x="5720" y="2529"/>
                    <a:pt x="5588" y="2825"/>
                  </a:cubicBezTo>
                  <a:cubicBezTo>
                    <a:pt x="5513" y="2972"/>
                    <a:pt x="5454" y="3134"/>
                    <a:pt x="5411" y="3298"/>
                  </a:cubicBezTo>
                  <a:cubicBezTo>
                    <a:pt x="5366" y="3460"/>
                    <a:pt x="5336" y="3637"/>
                    <a:pt x="5322" y="3800"/>
                  </a:cubicBezTo>
                  <a:lnTo>
                    <a:pt x="5322" y="3962"/>
                  </a:lnTo>
                  <a:lnTo>
                    <a:pt x="5322" y="4228"/>
                  </a:lnTo>
                  <a:lnTo>
                    <a:pt x="5322" y="4391"/>
                  </a:lnTo>
                  <a:cubicBezTo>
                    <a:pt x="5307" y="4435"/>
                    <a:pt x="5307" y="4465"/>
                    <a:pt x="5292" y="4494"/>
                  </a:cubicBezTo>
                  <a:cubicBezTo>
                    <a:pt x="5292" y="4510"/>
                    <a:pt x="5277" y="4524"/>
                    <a:pt x="5263" y="4553"/>
                  </a:cubicBezTo>
                  <a:cubicBezTo>
                    <a:pt x="5247" y="4583"/>
                    <a:pt x="5233" y="4598"/>
                    <a:pt x="5204" y="4642"/>
                  </a:cubicBezTo>
                  <a:cubicBezTo>
                    <a:pt x="5174" y="4687"/>
                    <a:pt x="5129" y="4731"/>
                    <a:pt x="5085" y="4805"/>
                  </a:cubicBezTo>
                  <a:cubicBezTo>
                    <a:pt x="5040" y="4879"/>
                    <a:pt x="4997" y="4953"/>
                    <a:pt x="4952" y="5042"/>
                  </a:cubicBezTo>
                  <a:cubicBezTo>
                    <a:pt x="4893" y="5160"/>
                    <a:pt x="4863" y="5263"/>
                    <a:pt x="4834" y="5381"/>
                  </a:cubicBezTo>
                  <a:cubicBezTo>
                    <a:pt x="4819" y="5485"/>
                    <a:pt x="4804" y="5588"/>
                    <a:pt x="4804" y="5692"/>
                  </a:cubicBezTo>
                  <a:cubicBezTo>
                    <a:pt x="4804" y="5810"/>
                    <a:pt x="4819" y="5929"/>
                    <a:pt x="4834" y="6047"/>
                  </a:cubicBezTo>
                  <a:cubicBezTo>
                    <a:pt x="4863" y="6209"/>
                    <a:pt x="4922" y="6357"/>
                    <a:pt x="4981" y="6505"/>
                  </a:cubicBezTo>
                  <a:cubicBezTo>
                    <a:pt x="5040" y="6652"/>
                    <a:pt x="5115" y="6786"/>
                    <a:pt x="5188" y="6904"/>
                  </a:cubicBezTo>
                  <a:cubicBezTo>
                    <a:pt x="5204" y="6934"/>
                    <a:pt x="5218" y="6948"/>
                    <a:pt x="5233" y="6978"/>
                  </a:cubicBezTo>
                  <a:cubicBezTo>
                    <a:pt x="5247" y="7007"/>
                    <a:pt x="5277" y="7052"/>
                    <a:pt x="5307" y="7082"/>
                  </a:cubicBezTo>
                  <a:cubicBezTo>
                    <a:pt x="5366" y="7155"/>
                    <a:pt x="5425" y="7244"/>
                    <a:pt x="5484" y="7318"/>
                  </a:cubicBezTo>
                  <a:cubicBezTo>
                    <a:pt x="5588" y="7436"/>
                    <a:pt x="5691" y="7569"/>
                    <a:pt x="5795" y="7687"/>
                  </a:cubicBezTo>
                  <a:cubicBezTo>
                    <a:pt x="5821" y="7722"/>
                    <a:pt x="5848" y="7756"/>
                    <a:pt x="5874" y="7789"/>
                  </a:cubicBezTo>
                  <a:lnTo>
                    <a:pt x="5874" y="7789"/>
                  </a:lnTo>
                  <a:cubicBezTo>
                    <a:pt x="5835" y="8092"/>
                    <a:pt x="5809" y="8468"/>
                    <a:pt x="5809" y="8929"/>
                  </a:cubicBezTo>
                  <a:cubicBezTo>
                    <a:pt x="5809" y="9003"/>
                    <a:pt x="5809" y="9080"/>
                    <a:pt x="5811" y="9159"/>
                  </a:cubicBezTo>
                  <a:lnTo>
                    <a:pt x="5811" y="9159"/>
                  </a:lnTo>
                  <a:cubicBezTo>
                    <a:pt x="5582" y="9342"/>
                    <a:pt x="5345" y="9545"/>
                    <a:pt x="5100" y="9756"/>
                  </a:cubicBezTo>
                  <a:lnTo>
                    <a:pt x="5103" y="9761"/>
                  </a:lnTo>
                  <a:lnTo>
                    <a:pt x="5103" y="9761"/>
                  </a:lnTo>
                  <a:cubicBezTo>
                    <a:pt x="5083" y="9776"/>
                    <a:pt x="5064" y="9793"/>
                    <a:pt x="5046" y="9810"/>
                  </a:cubicBezTo>
                  <a:lnTo>
                    <a:pt x="5046" y="9810"/>
                  </a:lnTo>
                  <a:cubicBezTo>
                    <a:pt x="4862" y="9975"/>
                    <a:pt x="4676" y="10148"/>
                    <a:pt x="4489" y="10329"/>
                  </a:cubicBezTo>
                  <a:lnTo>
                    <a:pt x="4489" y="10329"/>
                  </a:lnTo>
                  <a:cubicBezTo>
                    <a:pt x="4521" y="10068"/>
                    <a:pt x="4538" y="9806"/>
                    <a:pt x="4538" y="9550"/>
                  </a:cubicBezTo>
                  <a:cubicBezTo>
                    <a:pt x="4538" y="9417"/>
                    <a:pt x="4524" y="9283"/>
                    <a:pt x="4524" y="9151"/>
                  </a:cubicBezTo>
                  <a:cubicBezTo>
                    <a:pt x="4508" y="9017"/>
                    <a:pt x="4508" y="8899"/>
                    <a:pt x="4494" y="8781"/>
                  </a:cubicBezTo>
                  <a:cubicBezTo>
                    <a:pt x="4494" y="8663"/>
                    <a:pt x="4479" y="8560"/>
                    <a:pt x="4479" y="8456"/>
                  </a:cubicBezTo>
                  <a:cubicBezTo>
                    <a:pt x="4479" y="8367"/>
                    <a:pt x="4479" y="8294"/>
                    <a:pt x="4494" y="8219"/>
                  </a:cubicBezTo>
                  <a:cubicBezTo>
                    <a:pt x="4508" y="8160"/>
                    <a:pt x="4508" y="8101"/>
                    <a:pt x="4524" y="8028"/>
                  </a:cubicBezTo>
                  <a:cubicBezTo>
                    <a:pt x="4553" y="7909"/>
                    <a:pt x="4583" y="7791"/>
                    <a:pt x="4612" y="7658"/>
                  </a:cubicBezTo>
                  <a:lnTo>
                    <a:pt x="4656" y="7436"/>
                  </a:lnTo>
                  <a:cubicBezTo>
                    <a:pt x="4656" y="7348"/>
                    <a:pt x="4672" y="7273"/>
                    <a:pt x="4672" y="7185"/>
                  </a:cubicBezTo>
                  <a:cubicBezTo>
                    <a:pt x="4672" y="7082"/>
                    <a:pt x="4656" y="6993"/>
                    <a:pt x="4642" y="6889"/>
                  </a:cubicBezTo>
                  <a:cubicBezTo>
                    <a:pt x="4612" y="6741"/>
                    <a:pt x="4567" y="6623"/>
                    <a:pt x="4524" y="6520"/>
                  </a:cubicBezTo>
                  <a:cubicBezTo>
                    <a:pt x="4494" y="6445"/>
                    <a:pt x="4465" y="6372"/>
                    <a:pt x="4435" y="6313"/>
                  </a:cubicBezTo>
                  <a:cubicBezTo>
                    <a:pt x="4376" y="6209"/>
                    <a:pt x="4331" y="6136"/>
                    <a:pt x="4301" y="6061"/>
                  </a:cubicBezTo>
                  <a:cubicBezTo>
                    <a:pt x="4272" y="5988"/>
                    <a:pt x="4258" y="5929"/>
                    <a:pt x="4242" y="5884"/>
                  </a:cubicBezTo>
                  <a:cubicBezTo>
                    <a:pt x="4213" y="5766"/>
                    <a:pt x="4199" y="5633"/>
                    <a:pt x="4183" y="5499"/>
                  </a:cubicBezTo>
                  <a:cubicBezTo>
                    <a:pt x="4169" y="5367"/>
                    <a:pt x="4169" y="5219"/>
                    <a:pt x="4169" y="5071"/>
                  </a:cubicBezTo>
                  <a:cubicBezTo>
                    <a:pt x="4169" y="4835"/>
                    <a:pt x="4183" y="4583"/>
                    <a:pt x="4199" y="4332"/>
                  </a:cubicBezTo>
                  <a:cubicBezTo>
                    <a:pt x="4213" y="4066"/>
                    <a:pt x="4228" y="3814"/>
                    <a:pt x="4228" y="3564"/>
                  </a:cubicBezTo>
                  <a:cubicBezTo>
                    <a:pt x="4228" y="3386"/>
                    <a:pt x="4154" y="3223"/>
                    <a:pt x="4021" y="3120"/>
                  </a:cubicBezTo>
                  <a:cubicBezTo>
                    <a:pt x="3915" y="3038"/>
                    <a:pt x="3791" y="2993"/>
                    <a:pt x="3655" y="2993"/>
                  </a:cubicBezTo>
                  <a:cubicBezTo>
                    <a:pt x="3620" y="2993"/>
                    <a:pt x="3585" y="2996"/>
                    <a:pt x="3548" y="3002"/>
                  </a:cubicBezTo>
                  <a:cubicBezTo>
                    <a:pt x="3415" y="3032"/>
                    <a:pt x="3282" y="3091"/>
                    <a:pt x="3178" y="3150"/>
                  </a:cubicBezTo>
                  <a:cubicBezTo>
                    <a:pt x="3089" y="3194"/>
                    <a:pt x="3016" y="3239"/>
                    <a:pt x="2942" y="3298"/>
                  </a:cubicBezTo>
                  <a:cubicBezTo>
                    <a:pt x="2853" y="3371"/>
                    <a:pt x="2764" y="3460"/>
                    <a:pt x="2676" y="3548"/>
                  </a:cubicBezTo>
                  <a:cubicBezTo>
                    <a:pt x="2602" y="3623"/>
                    <a:pt x="2543" y="3712"/>
                    <a:pt x="2484" y="3785"/>
                  </a:cubicBezTo>
                  <a:cubicBezTo>
                    <a:pt x="2203" y="4110"/>
                    <a:pt x="1922" y="4435"/>
                    <a:pt x="1670" y="4805"/>
                  </a:cubicBezTo>
                  <a:cubicBezTo>
                    <a:pt x="1568" y="4938"/>
                    <a:pt x="1463" y="5086"/>
                    <a:pt x="1375" y="5278"/>
                  </a:cubicBezTo>
                  <a:cubicBezTo>
                    <a:pt x="1316" y="5367"/>
                    <a:pt x="1272" y="5456"/>
                    <a:pt x="1242" y="5574"/>
                  </a:cubicBezTo>
                  <a:cubicBezTo>
                    <a:pt x="1213" y="5677"/>
                    <a:pt x="1183" y="5795"/>
                    <a:pt x="1168" y="5913"/>
                  </a:cubicBezTo>
                  <a:lnTo>
                    <a:pt x="1168" y="6136"/>
                  </a:lnTo>
                  <a:lnTo>
                    <a:pt x="1168" y="6209"/>
                  </a:lnTo>
                  <a:lnTo>
                    <a:pt x="1168" y="6283"/>
                  </a:lnTo>
                  <a:cubicBezTo>
                    <a:pt x="1154" y="6298"/>
                    <a:pt x="1154" y="6313"/>
                    <a:pt x="1154" y="6327"/>
                  </a:cubicBezTo>
                  <a:cubicBezTo>
                    <a:pt x="1138" y="6431"/>
                    <a:pt x="1124" y="6520"/>
                    <a:pt x="1079" y="6638"/>
                  </a:cubicBezTo>
                  <a:lnTo>
                    <a:pt x="990" y="6904"/>
                  </a:lnTo>
                  <a:cubicBezTo>
                    <a:pt x="931" y="7052"/>
                    <a:pt x="872" y="7214"/>
                    <a:pt x="828" y="7391"/>
                  </a:cubicBezTo>
                  <a:cubicBezTo>
                    <a:pt x="784" y="7584"/>
                    <a:pt x="740" y="7776"/>
                    <a:pt x="740" y="7998"/>
                  </a:cubicBezTo>
                  <a:lnTo>
                    <a:pt x="740" y="8087"/>
                  </a:lnTo>
                  <a:cubicBezTo>
                    <a:pt x="754" y="8249"/>
                    <a:pt x="769" y="8382"/>
                    <a:pt x="784" y="8485"/>
                  </a:cubicBezTo>
                  <a:cubicBezTo>
                    <a:pt x="813" y="8604"/>
                    <a:pt x="828" y="8708"/>
                    <a:pt x="828" y="8781"/>
                  </a:cubicBezTo>
                  <a:lnTo>
                    <a:pt x="828" y="8885"/>
                  </a:lnTo>
                  <a:cubicBezTo>
                    <a:pt x="828" y="9003"/>
                    <a:pt x="813" y="9136"/>
                    <a:pt x="799" y="9299"/>
                  </a:cubicBezTo>
                  <a:cubicBezTo>
                    <a:pt x="784" y="9447"/>
                    <a:pt x="769" y="9624"/>
                    <a:pt x="769" y="9816"/>
                  </a:cubicBezTo>
                  <a:cubicBezTo>
                    <a:pt x="769" y="9963"/>
                    <a:pt x="784" y="10141"/>
                    <a:pt x="828" y="10318"/>
                  </a:cubicBezTo>
                  <a:cubicBezTo>
                    <a:pt x="858" y="10481"/>
                    <a:pt x="917" y="10643"/>
                    <a:pt x="1006" y="10777"/>
                  </a:cubicBezTo>
                  <a:cubicBezTo>
                    <a:pt x="1124" y="10998"/>
                    <a:pt x="1272" y="11191"/>
                    <a:pt x="1434" y="11339"/>
                  </a:cubicBezTo>
                  <a:cubicBezTo>
                    <a:pt x="1611" y="11501"/>
                    <a:pt x="1789" y="11634"/>
                    <a:pt x="1981" y="11737"/>
                  </a:cubicBezTo>
                  <a:cubicBezTo>
                    <a:pt x="2143" y="11826"/>
                    <a:pt x="2321" y="11915"/>
                    <a:pt x="2514" y="11989"/>
                  </a:cubicBezTo>
                  <a:cubicBezTo>
                    <a:pt x="2602" y="12019"/>
                    <a:pt x="2705" y="12062"/>
                    <a:pt x="2809" y="12092"/>
                  </a:cubicBezTo>
                  <a:cubicBezTo>
                    <a:pt x="2835" y="12096"/>
                    <a:pt x="2860" y="12100"/>
                    <a:pt x="2885" y="12105"/>
                  </a:cubicBezTo>
                  <a:lnTo>
                    <a:pt x="2885" y="12105"/>
                  </a:lnTo>
                  <a:cubicBezTo>
                    <a:pt x="1890" y="13344"/>
                    <a:pt x="927" y="14849"/>
                    <a:pt x="74" y="16674"/>
                  </a:cubicBezTo>
                  <a:cubicBezTo>
                    <a:pt x="30" y="16763"/>
                    <a:pt x="1" y="16851"/>
                    <a:pt x="1" y="16955"/>
                  </a:cubicBezTo>
                  <a:cubicBezTo>
                    <a:pt x="1" y="17088"/>
                    <a:pt x="44" y="17206"/>
                    <a:pt x="104" y="17310"/>
                  </a:cubicBezTo>
                  <a:cubicBezTo>
                    <a:pt x="133" y="17369"/>
                    <a:pt x="178" y="17413"/>
                    <a:pt x="222" y="17458"/>
                  </a:cubicBezTo>
                  <a:cubicBezTo>
                    <a:pt x="281" y="17502"/>
                    <a:pt x="326" y="17531"/>
                    <a:pt x="399" y="17561"/>
                  </a:cubicBezTo>
                  <a:lnTo>
                    <a:pt x="385" y="17561"/>
                  </a:lnTo>
                  <a:cubicBezTo>
                    <a:pt x="488" y="17606"/>
                    <a:pt x="577" y="17620"/>
                    <a:pt x="681" y="17620"/>
                  </a:cubicBezTo>
                  <a:cubicBezTo>
                    <a:pt x="799" y="17620"/>
                    <a:pt x="931" y="17590"/>
                    <a:pt x="1035" y="17517"/>
                  </a:cubicBezTo>
                  <a:cubicBezTo>
                    <a:pt x="1079" y="17488"/>
                    <a:pt x="1138" y="17443"/>
                    <a:pt x="1183" y="17399"/>
                  </a:cubicBezTo>
                  <a:cubicBezTo>
                    <a:pt x="1227" y="17354"/>
                    <a:pt x="1257" y="17295"/>
                    <a:pt x="1286" y="17236"/>
                  </a:cubicBezTo>
                  <a:cubicBezTo>
                    <a:pt x="1545" y="16680"/>
                    <a:pt x="1826" y="16146"/>
                    <a:pt x="2110" y="15645"/>
                  </a:cubicBezTo>
                  <a:lnTo>
                    <a:pt x="2110" y="15645"/>
                  </a:lnTo>
                  <a:lnTo>
                    <a:pt x="2539" y="15546"/>
                  </a:lnTo>
                  <a:lnTo>
                    <a:pt x="2539" y="15546"/>
                  </a:lnTo>
                  <a:cubicBezTo>
                    <a:pt x="2670" y="15675"/>
                    <a:pt x="2825" y="15827"/>
                    <a:pt x="2987" y="15980"/>
                  </a:cubicBezTo>
                  <a:cubicBezTo>
                    <a:pt x="3134" y="16112"/>
                    <a:pt x="3267" y="16231"/>
                    <a:pt x="3385" y="16349"/>
                  </a:cubicBezTo>
                  <a:cubicBezTo>
                    <a:pt x="3444" y="16408"/>
                    <a:pt x="3503" y="16453"/>
                    <a:pt x="3562" y="16497"/>
                  </a:cubicBezTo>
                  <a:cubicBezTo>
                    <a:pt x="3622" y="16556"/>
                    <a:pt x="3666" y="16601"/>
                    <a:pt x="3710" y="16630"/>
                  </a:cubicBezTo>
                  <a:cubicBezTo>
                    <a:pt x="3785" y="16689"/>
                    <a:pt x="3873" y="16763"/>
                    <a:pt x="3962" y="16822"/>
                  </a:cubicBezTo>
                  <a:cubicBezTo>
                    <a:pt x="4095" y="16911"/>
                    <a:pt x="4242" y="16999"/>
                    <a:pt x="4405" y="17058"/>
                  </a:cubicBezTo>
                  <a:cubicBezTo>
                    <a:pt x="4479" y="17103"/>
                    <a:pt x="4567" y="17133"/>
                    <a:pt x="4672" y="17147"/>
                  </a:cubicBezTo>
                  <a:cubicBezTo>
                    <a:pt x="4760" y="17162"/>
                    <a:pt x="4863" y="17177"/>
                    <a:pt x="4967" y="17177"/>
                  </a:cubicBezTo>
                  <a:cubicBezTo>
                    <a:pt x="5056" y="17177"/>
                    <a:pt x="5159" y="17177"/>
                    <a:pt x="5263" y="17147"/>
                  </a:cubicBezTo>
                  <a:cubicBezTo>
                    <a:pt x="5351" y="17118"/>
                    <a:pt x="5454" y="17088"/>
                    <a:pt x="5543" y="17029"/>
                  </a:cubicBezTo>
                  <a:cubicBezTo>
                    <a:pt x="5588" y="16999"/>
                    <a:pt x="5632" y="16985"/>
                    <a:pt x="5661" y="16955"/>
                  </a:cubicBezTo>
                  <a:cubicBezTo>
                    <a:pt x="5674" y="16943"/>
                    <a:pt x="5686" y="16941"/>
                    <a:pt x="5698" y="16932"/>
                  </a:cubicBezTo>
                  <a:lnTo>
                    <a:pt x="5698" y="16932"/>
                  </a:lnTo>
                  <a:cubicBezTo>
                    <a:pt x="5708" y="16936"/>
                    <a:pt x="5720" y="16940"/>
                    <a:pt x="5736" y="16940"/>
                  </a:cubicBezTo>
                  <a:cubicBezTo>
                    <a:pt x="6046" y="17015"/>
                    <a:pt x="6341" y="17074"/>
                    <a:pt x="6623" y="17147"/>
                  </a:cubicBezTo>
                  <a:cubicBezTo>
                    <a:pt x="6903" y="17236"/>
                    <a:pt x="7155" y="17324"/>
                    <a:pt x="7391" y="17458"/>
                  </a:cubicBezTo>
                  <a:cubicBezTo>
                    <a:pt x="7480" y="17502"/>
                    <a:pt x="7569" y="17561"/>
                    <a:pt x="7687" y="17635"/>
                  </a:cubicBezTo>
                  <a:cubicBezTo>
                    <a:pt x="7760" y="17679"/>
                    <a:pt x="7849" y="17724"/>
                    <a:pt x="7938" y="17783"/>
                  </a:cubicBezTo>
                  <a:cubicBezTo>
                    <a:pt x="8071" y="17857"/>
                    <a:pt x="8219" y="17931"/>
                    <a:pt x="8381" y="17990"/>
                  </a:cubicBezTo>
                  <a:cubicBezTo>
                    <a:pt x="8470" y="18020"/>
                    <a:pt x="8558" y="18049"/>
                    <a:pt x="8662" y="18063"/>
                  </a:cubicBezTo>
                  <a:cubicBezTo>
                    <a:pt x="8751" y="18079"/>
                    <a:pt x="8854" y="18093"/>
                    <a:pt x="8958" y="18093"/>
                  </a:cubicBezTo>
                  <a:lnTo>
                    <a:pt x="8988" y="18093"/>
                  </a:lnTo>
                  <a:cubicBezTo>
                    <a:pt x="9076" y="18093"/>
                    <a:pt x="9179" y="18079"/>
                    <a:pt x="9268" y="18063"/>
                  </a:cubicBezTo>
                  <a:cubicBezTo>
                    <a:pt x="9386" y="18034"/>
                    <a:pt x="9504" y="18004"/>
                    <a:pt x="9593" y="17975"/>
                  </a:cubicBezTo>
                  <a:cubicBezTo>
                    <a:pt x="9697" y="17945"/>
                    <a:pt x="9786" y="17931"/>
                    <a:pt x="9859" y="17901"/>
                  </a:cubicBezTo>
                  <a:cubicBezTo>
                    <a:pt x="9918" y="17886"/>
                    <a:pt x="10007" y="17872"/>
                    <a:pt x="10081" y="17857"/>
                  </a:cubicBezTo>
                  <a:cubicBezTo>
                    <a:pt x="10155" y="17857"/>
                    <a:pt x="10229" y="17842"/>
                    <a:pt x="10303" y="17842"/>
                  </a:cubicBezTo>
                  <a:cubicBezTo>
                    <a:pt x="10362" y="17842"/>
                    <a:pt x="10421" y="17857"/>
                    <a:pt x="10450" y="17857"/>
                  </a:cubicBezTo>
                  <a:cubicBezTo>
                    <a:pt x="10466" y="17857"/>
                    <a:pt x="10480" y="17872"/>
                    <a:pt x="10510" y="17872"/>
                  </a:cubicBezTo>
                  <a:cubicBezTo>
                    <a:pt x="10554" y="17886"/>
                    <a:pt x="10598" y="17901"/>
                    <a:pt x="10657" y="17916"/>
                  </a:cubicBezTo>
                  <a:cubicBezTo>
                    <a:pt x="10702" y="17931"/>
                    <a:pt x="10761" y="17945"/>
                    <a:pt x="10805" y="17961"/>
                  </a:cubicBezTo>
                  <a:cubicBezTo>
                    <a:pt x="10835" y="17975"/>
                    <a:pt x="10864" y="17990"/>
                    <a:pt x="10880" y="18004"/>
                  </a:cubicBezTo>
                  <a:cubicBezTo>
                    <a:pt x="10895" y="18004"/>
                    <a:pt x="10906" y="18008"/>
                    <a:pt x="10915" y="18012"/>
                  </a:cubicBezTo>
                  <a:lnTo>
                    <a:pt x="10915" y="18012"/>
                  </a:lnTo>
                  <a:cubicBezTo>
                    <a:pt x="10940" y="18035"/>
                    <a:pt x="10967" y="18055"/>
                    <a:pt x="10995" y="18073"/>
                  </a:cubicBezTo>
                  <a:lnTo>
                    <a:pt x="10995" y="18073"/>
                  </a:lnTo>
                  <a:cubicBezTo>
                    <a:pt x="11021" y="18091"/>
                    <a:pt x="11048" y="18106"/>
                    <a:pt x="11077" y="18118"/>
                  </a:cubicBezTo>
                  <a:lnTo>
                    <a:pt x="11077" y="18118"/>
                  </a:lnTo>
                  <a:cubicBezTo>
                    <a:pt x="11080" y="18120"/>
                    <a:pt x="11083" y="18121"/>
                    <a:pt x="11087" y="18123"/>
                  </a:cubicBezTo>
                  <a:cubicBezTo>
                    <a:pt x="11153" y="18152"/>
                    <a:pt x="11227" y="18167"/>
                    <a:pt x="11301" y="18167"/>
                  </a:cubicBezTo>
                  <a:cubicBezTo>
                    <a:pt x="11375" y="18167"/>
                    <a:pt x="11448" y="18152"/>
                    <a:pt x="11515" y="18123"/>
                  </a:cubicBezTo>
                  <a:cubicBezTo>
                    <a:pt x="11648" y="18079"/>
                    <a:pt x="11767" y="17961"/>
                    <a:pt x="11826" y="17827"/>
                  </a:cubicBezTo>
                  <a:cubicBezTo>
                    <a:pt x="11834" y="17803"/>
                    <a:pt x="11840" y="17778"/>
                    <a:pt x="11845" y="17752"/>
                  </a:cubicBezTo>
                  <a:lnTo>
                    <a:pt x="11845" y="17752"/>
                  </a:lnTo>
                  <a:cubicBezTo>
                    <a:pt x="11878" y="17638"/>
                    <a:pt x="11875" y="17515"/>
                    <a:pt x="11826" y="17399"/>
                  </a:cubicBezTo>
                  <a:cubicBezTo>
                    <a:pt x="11603" y="16896"/>
                    <a:pt x="11367" y="16394"/>
                    <a:pt x="11116" y="15905"/>
                  </a:cubicBezTo>
                  <a:cubicBezTo>
                    <a:pt x="11042" y="15773"/>
                    <a:pt x="10968" y="15639"/>
                    <a:pt x="10864" y="15507"/>
                  </a:cubicBezTo>
                  <a:cubicBezTo>
                    <a:pt x="10821" y="15432"/>
                    <a:pt x="10761" y="15359"/>
                    <a:pt x="10702" y="15285"/>
                  </a:cubicBezTo>
                  <a:cubicBezTo>
                    <a:pt x="10643" y="15211"/>
                    <a:pt x="10569" y="15152"/>
                    <a:pt x="10495" y="15078"/>
                  </a:cubicBezTo>
                  <a:cubicBezTo>
                    <a:pt x="10377" y="14989"/>
                    <a:pt x="10243" y="14916"/>
                    <a:pt x="10125" y="14857"/>
                  </a:cubicBezTo>
                  <a:cubicBezTo>
                    <a:pt x="10037" y="14812"/>
                    <a:pt x="9948" y="14768"/>
                    <a:pt x="9875" y="14738"/>
                  </a:cubicBezTo>
                  <a:cubicBezTo>
                    <a:pt x="9741" y="14679"/>
                    <a:pt x="9638" y="14650"/>
                    <a:pt x="9549" y="14605"/>
                  </a:cubicBezTo>
                  <a:cubicBezTo>
                    <a:pt x="9445" y="14561"/>
                    <a:pt x="9372" y="14531"/>
                    <a:pt x="9313" y="14486"/>
                  </a:cubicBezTo>
                  <a:cubicBezTo>
                    <a:pt x="9268" y="14457"/>
                    <a:pt x="9224" y="14413"/>
                    <a:pt x="9179" y="14368"/>
                  </a:cubicBezTo>
                  <a:cubicBezTo>
                    <a:pt x="9106" y="14295"/>
                    <a:pt x="9031" y="14206"/>
                    <a:pt x="8943" y="14102"/>
                  </a:cubicBezTo>
                  <a:cubicBezTo>
                    <a:pt x="8854" y="13999"/>
                    <a:pt x="8765" y="13881"/>
                    <a:pt x="8662" y="13747"/>
                  </a:cubicBezTo>
                  <a:cubicBezTo>
                    <a:pt x="8574" y="13629"/>
                    <a:pt x="8456" y="13511"/>
                    <a:pt x="8351" y="13422"/>
                  </a:cubicBezTo>
                  <a:cubicBezTo>
                    <a:pt x="8263" y="13349"/>
                    <a:pt x="8160" y="13274"/>
                    <a:pt x="8071" y="13231"/>
                  </a:cubicBezTo>
                  <a:cubicBezTo>
                    <a:pt x="7923" y="13142"/>
                    <a:pt x="7760" y="13083"/>
                    <a:pt x="7598" y="13053"/>
                  </a:cubicBezTo>
                  <a:cubicBezTo>
                    <a:pt x="7435" y="13008"/>
                    <a:pt x="7273" y="12994"/>
                    <a:pt x="7110" y="12994"/>
                  </a:cubicBezTo>
                  <a:lnTo>
                    <a:pt x="6918" y="12994"/>
                  </a:lnTo>
                  <a:cubicBezTo>
                    <a:pt x="6770" y="13008"/>
                    <a:pt x="6652" y="13024"/>
                    <a:pt x="6534" y="13038"/>
                  </a:cubicBezTo>
                  <a:cubicBezTo>
                    <a:pt x="6430" y="13053"/>
                    <a:pt x="6327" y="13067"/>
                    <a:pt x="6268" y="13067"/>
                  </a:cubicBezTo>
                  <a:cubicBezTo>
                    <a:pt x="6223" y="13067"/>
                    <a:pt x="6209" y="13067"/>
                    <a:pt x="6179" y="13053"/>
                  </a:cubicBezTo>
                  <a:lnTo>
                    <a:pt x="6120" y="13053"/>
                  </a:lnTo>
                  <a:cubicBezTo>
                    <a:pt x="6091" y="13038"/>
                    <a:pt x="6061" y="13024"/>
                    <a:pt x="6016" y="13008"/>
                  </a:cubicBezTo>
                  <a:cubicBezTo>
                    <a:pt x="5986" y="12994"/>
                    <a:pt x="5957" y="12979"/>
                    <a:pt x="5913" y="12965"/>
                  </a:cubicBezTo>
                  <a:cubicBezTo>
                    <a:pt x="5868" y="12920"/>
                    <a:pt x="5795" y="12890"/>
                    <a:pt x="5720" y="12846"/>
                  </a:cubicBezTo>
                  <a:cubicBezTo>
                    <a:pt x="5632" y="12801"/>
                    <a:pt x="5543" y="12758"/>
                    <a:pt x="5425" y="12713"/>
                  </a:cubicBezTo>
                  <a:cubicBezTo>
                    <a:pt x="5263" y="12654"/>
                    <a:pt x="5085" y="12639"/>
                    <a:pt x="4908" y="12639"/>
                  </a:cubicBezTo>
                  <a:cubicBezTo>
                    <a:pt x="4760" y="12639"/>
                    <a:pt x="4612" y="12654"/>
                    <a:pt x="4479" y="12683"/>
                  </a:cubicBezTo>
                  <a:cubicBezTo>
                    <a:pt x="4308" y="12720"/>
                    <a:pt x="4148" y="12787"/>
                    <a:pt x="3997" y="12859"/>
                  </a:cubicBezTo>
                  <a:lnTo>
                    <a:pt x="3997" y="12859"/>
                  </a:lnTo>
                  <a:cubicBezTo>
                    <a:pt x="4589" y="12129"/>
                    <a:pt x="5184" y="11506"/>
                    <a:pt x="5756" y="10977"/>
                  </a:cubicBezTo>
                  <a:lnTo>
                    <a:pt x="5756" y="10977"/>
                  </a:lnTo>
                  <a:lnTo>
                    <a:pt x="5981" y="10998"/>
                  </a:lnTo>
                  <a:lnTo>
                    <a:pt x="5981" y="10998"/>
                  </a:lnTo>
                  <a:cubicBezTo>
                    <a:pt x="6049" y="11142"/>
                    <a:pt x="6127" y="11307"/>
                    <a:pt x="6209" y="11471"/>
                  </a:cubicBezTo>
                  <a:cubicBezTo>
                    <a:pt x="6282" y="11619"/>
                    <a:pt x="6371" y="11767"/>
                    <a:pt x="6445" y="11900"/>
                  </a:cubicBezTo>
                  <a:cubicBezTo>
                    <a:pt x="6475" y="11959"/>
                    <a:pt x="6519" y="12019"/>
                    <a:pt x="6564" y="12092"/>
                  </a:cubicBezTo>
                  <a:cubicBezTo>
                    <a:pt x="6607" y="12151"/>
                    <a:pt x="6637" y="12210"/>
                    <a:pt x="6682" y="12255"/>
                  </a:cubicBezTo>
                  <a:lnTo>
                    <a:pt x="6696" y="12269"/>
                  </a:lnTo>
                  <a:cubicBezTo>
                    <a:pt x="6755" y="12344"/>
                    <a:pt x="6844" y="12432"/>
                    <a:pt x="6918" y="12521"/>
                  </a:cubicBezTo>
                  <a:cubicBezTo>
                    <a:pt x="6992" y="12594"/>
                    <a:pt x="7066" y="12654"/>
                    <a:pt x="7139" y="12713"/>
                  </a:cubicBezTo>
                  <a:cubicBezTo>
                    <a:pt x="7258" y="12801"/>
                    <a:pt x="7391" y="12890"/>
                    <a:pt x="7539" y="12949"/>
                  </a:cubicBezTo>
                  <a:cubicBezTo>
                    <a:pt x="7628" y="12994"/>
                    <a:pt x="7701" y="13008"/>
                    <a:pt x="7790" y="13038"/>
                  </a:cubicBezTo>
                  <a:cubicBezTo>
                    <a:pt x="7878" y="13053"/>
                    <a:pt x="7967" y="13067"/>
                    <a:pt x="8071" y="13067"/>
                  </a:cubicBezTo>
                  <a:lnTo>
                    <a:pt x="8085" y="13067"/>
                  </a:lnTo>
                  <a:cubicBezTo>
                    <a:pt x="8160" y="13067"/>
                    <a:pt x="8233" y="13053"/>
                    <a:pt x="8308" y="13053"/>
                  </a:cubicBezTo>
                  <a:cubicBezTo>
                    <a:pt x="8426" y="13024"/>
                    <a:pt x="8529" y="12994"/>
                    <a:pt x="8618" y="12965"/>
                  </a:cubicBezTo>
                  <a:cubicBezTo>
                    <a:pt x="8692" y="12949"/>
                    <a:pt x="8751" y="12920"/>
                    <a:pt x="8810" y="12905"/>
                  </a:cubicBezTo>
                  <a:cubicBezTo>
                    <a:pt x="8884" y="12876"/>
                    <a:pt x="8958" y="12846"/>
                    <a:pt x="9017" y="12831"/>
                  </a:cubicBezTo>
                  <a:cubicBezTo>
                    <a:pt x="9047" y="12831"/>
                    <a:pt x="9061" y="12831"/>
                    <a:pt x="9091" y="12817"/>
                  </a:cubicBezTo>
                  <a:lnTo>
                    <a:pt x="9150" y="12817"/>
                  </a:lnTo>
                  <a:cubicBezTo>
                    <a:pt x="9165" y="12817"/>
                    <a:pt x="9179" y="12831"/>
                    <a:pt x="9195" y="12831"/>
                  </a:cubicBezTo>
                  <a:cubicBezTo>
                    <a:pt x="9209" y="12831"/>
                    <a:pt x="9224" y="12846"/>
                    <a:pt x="9254" y="12846"/>
                  </a:cubicBezTo>
                  <a:cubicBezTo>
                    <a:pt x="9283" y="12876"/>
                    <a:pt x="9327" y="12905"/>
                    <a:pt x="9372" y="12935"/>
                  </a:cubicBezTo>
                  <a:cubicBezTo>
                    <a:pt x="9416" y="12965"/>
                    <a:pt x="9461" y="13008"/>
                    <a:pt x="9504" y="13053"/>
                  </a:cubicBezTo>
                  <a:cubicBezTo>
                    <a:pt x="9579" y="13112"/>
                    <a:pt x="9652" y="13201"/>
                    <a:pt x="9741" y="13274"/>
                  </a:cubicBezTo>
                  <a:cubicBezTo>
                    <a:pt x="9845" y="13349"/>
                    <a:pt x="9948" y="13438"/>
                    <a:pt x="10066" y="13511"/>
                  </a:cubicBezTo>
                  <a:cubicBezTo>
                    <a:pt x="10170" y="13585"/>
                    <a:pt x="10288" y="13645"/>
                    <a:pt x="10391" y="13688"/>
                  </a:cubicBezTo>
                  <a:cubicBezTo>
                    <a:pt x="10598" y="13763"/>
                    <a:pt x="10791" y="13807"/>
                    <a:pt x="10968" y="13836"/>
                  </a:cubicBezTo>
                  <a:cubicBezTo>
                    <a:pt x="11116" y="13851"/>
                    <a:pt x="11249" y="13866"/>
                    <a:pt x="11382" y="13866"/>
                  </a:cubicBezTo>
                  <a:cubicBezTo>
                    <a:pt x="11574" y="13881"/>
                    <a:pt x="11767" y="13881"/>
                    <a:pt x="11929" y="13895"/>
                  </a:cubicBezTo>
                  <a:cubicBezTo>
                    <a:pt x="12106" y="13911"/>
                    <a:pt x="12254" y="13925"/>
                    <a:pt x="12387" y="13954"/>
                  </a:cubicBezTo>
                  <a:cubicBezTo>
                    <a:pt x="12490" y="13970"/>
                    <a:pt x="12608" y="13999"/>
                    <a:pt x="12742" y="14043"/>
                  </a:cubicBezTo>
                  <a:cubicBezTo>
                    <a:pt x="12860" y="14088"/>
                    <a:pt x="13022" y="14118"/>
                    <a:pt x="13186" y="14147"/>
                  </a:cubicBezTo>
                  <a:cubicBezTo>
                    <a:pt x="13288" y="14161"/>
                    <a:pt x="13377" y="14177"/>
                    <a:pt x="13481" y="14177"/>
                  </a:cubicBezTo>
                  <a:cubicBezTo>
                    <a:pt x="13629" y="14177"/>
                    <a:pt x="13777" y="14161"/>
                    <a:pt x="13939" y="14102"/>
                  </a:cubicBezTo>
                  <a:cubicBezTo>
                    <a:pt x="14013" y="14088"/>
                    <a:pt x="14087" y="14058"/>
                    <a:pt x="14175" y="14013"/>
                  </a:cubicBezTo>
                  <a:cubicBezTo>
                    <a:pt x="14250" y="13970"/>
                    <a:pt x="14323" y="13911"/>
                    <a:pt x="14398" y="13851"/>
                  </a:cubicBezTo>
                  <a:cubicBezTo>
                    <a:pt x="14575" y="13704"/>
                    <a:pt x="14634" y="13452"/>
                    <a:pt x="14545" y="13231"/>
                  </a:cubicBezTo>
                  <a:cubicBezTo>
                    <a:pt x="14294" y="12594"/>
                    <a:pt x="14043" y="11959"/>
                    <a:pt x="13777" y="11323"/>
                  </a:cubicBezTo>
                  <a:cubicBezTo>
                    <a:pt x="13732" y="11205"/>
                    <a:pt x="13673" y="11073"/>
                    <a:pt x="13614" y="10954"/>
                  </a:cubicBezTo>
                  <a:cubicBezTo>
                    <a:pt x="13554" y="10850"/>
                    <a:pt x="13495" y="10747"/>
                    <a:pt x="13422" y="10659"/>
                  </a:cubicBezTo>
                  <a:cubicBezTo>
                    <a:pt x="13377" y="10584"/>
                    <a:pt x="13318" y="10511"/>
                    <a:pt x="13245" y="10436"/>
                  </a:cubicBezTo>
                  <a:cubicBezTo>
                    <a:pt x="13200" y="10393"/>
                    <a:pt x="13141" y="10334"/>
                    <a:pt x="13081" y="10289"/>
                  </a:cubicBezTo>
                  <a:cubicBezTo>
                    <a:pt x="12993" y="10215"/>
                    <a:pt x="12890" y="10156"/>
                    <a:pt x="12772" y="10111"/>
                  </a:cubicBezTo>
                  <a:cubicBezTo>
                    <a:pt x="12653" y="10067"/>
                    <a:pt x="12520" y="10038"/>
                    <a:pt x="12387" y="10023"/>
                  </a:cubicBezTo>
                  <a:lnTo>
                    <a:pt x="12313" y="10023"/>
                  </a:lnTo>
                  <a:cubicBezTo>
                    <a:pt x="12210" y="10023"/>
                    <a:pt x="12121" y="10038"/>
                    <a:pt x="12047" y="10052"/>
                  </a:cubicBezTo>
                  <a:cubicBezTo>
                    <a:pt x="11988" y="10052"/>
                    <a:pt x="11944" y="10067"/>
                    <a:pt x="11899" y="10082"/>
                  </a:cubicBezTo>
                  <a:cubicBezTo>
                    <a:pt x="11826" y="10097"/>
                    <a:pt x="11767" y="10111"/>
                    <a:pt x="11722" y="10127"/>
                  </a:cubicBezTo>
                  <a:lnTo>
                    <a:pt x="11560" y="10127"/>
                  </a:lnTo>
                  <a:cubicBezTo>
                    <a:pt x="11544" y="10111"/>
                    <a:pt x="11515" y="10111"/>
                    <a:pt x="11485" y="10097"/>
                  </a:cubicBezTo>
                  <a:cubicBezTo>
                    <a:pt x="11441" y="10067"/>
                    <a:pt x="11367" y="10023"/>
                    <a:pt x="11294" y="9979"/>
                  </a:cubicBezTo>
                  <a:cubicBezTo>
                    <a:pt x="11249" y="9934"/>
                    <a:pt x="11189" y="9875"/>
                    <a:pt x="11116" y="9831"/>
                  </a:cubicBezTo>
                  <a:cubicBezTo>
                    <a:pt x="11027" y="9742"/>
                    <a:pt x="10923" y="9638"/>
                    <a:pt x="10791" y="9550"/>
                  </a:cubicBezTo>
                  <a:cubicBezTo>
                    <a:pt x="10673" y="9447"/>
                    <a:pt x="10539" y="9343"/>
                    <a:pt x="10362" y="9269"/>
                  </a:cubicBezTo>
                  <a:cubicBezTo>
                    <a:pt x="10200" y="9195"/>
                    <a:pt x="10037" y="9136"/>
                    <a:pt x="9875" y="9106"/>
                  </a:cubicBezTo>
                  <a:cubicBezTo>
                    <a:pt x="9727" y="9077"/>
                    <a:pt x="9564" y="9062"/>
                    <a:pt x="9416" y="9062"/>
                  </a:cubicBezTo>
                  <a:cubicBezTo>
                    <a:pt x="9254" y="9062"/>
                    <a:pt x="9091" y="9077"/>
                    <a:pt x="8943" y="9106"/>
                  </a:cubicBezTo>
                  <a:cubicBezTo>
                    <a:pt x="8781" y="9121"/>
                    <a:pt x="8647" y="9136"/>
                    <a:pt x="8515" y="9165"/>
                  </a:cubicBezTo>
                  <a:lnTo>
                    <a:pt x="8292" y="9210"/>
                  </a:lnTo>
                  <a:cubicBezTo>
                    <a:pt x="8173" y="9234"/>
                    <a:pt x="8043" y="9267"/>
                    <a:pt x="7896" y="9303"/>
                  </a:cubicBezTo>
                  <a:lnTo>
                    <a:pt x="7896" y="9303"/>
                  </a:lnTo>
                  <a:cubicBezTo>
                    <a:pt x="8327" y="9024"/>
                    <a:pt x="8731" y="8793"/>
                    <a:pt x="9105" y="8603"/>
                  </a:cubicBezTo>
                  <a:lnTo>
                    <a:pt x="9105" y="8603"/>
                  </a:lnTo>
                  <a:cubicBezTo>
                    <a:pt x="9110" y="8603"/>
                    <a:pt x="9115" y="8604"/>
                    <a:pt x="9120" y="8604"/>
                  </a:cubicBezTo>
                  <a:cubicBezTo>
                    <a:pt x="9179" y="8619"/>
                    <a:pt x="9224" y="8619"/>
                    <a:pt x="9283" y="8633"/>
                  </a:cubicBezTo>
                  <a:cubicBezTo>
                    <a:pt x="9564" y="8663"/>
                    <a:pt x="9830" y="8678"/>
                    <a:pt x="10111" y="8678"/>
                  </a:cubicBezTo>
                  <a:cubicBezTo>
                    <a:pt x="10569" y="8678"/>
                    <a:pt x="11027" y="8633"/>
                    <a:pt x="11485" y="8544"/>
                  </a:cubicBezTo>
                  <a:cubicBezTo>
                    <a:pt x="11662" y="8501"/>
                    <a:pt x="11840" y="8456"/>
                    <a:pt x="11988" y="8426"/>
                  </a:cubicBezTo>
                  <a:cubicBezTo>
                    <a:pt x="12135" y="8397"/>
                    <a:pt x="12283" y="8382"/>
                    <a:pt x="12402" y="8382"/>
                  </a:cubicBezTo>
                  <a:lnTo>
                    <a:pt x="12431" y="8382"/>
                  </a:lnTo>
                  <a:cubicBezTo>
                    <a:pt x="12520" y="8382"/>
                    <a:pt x="12624" y="8382"/>
                    <a:pt x="12742" y="8397"/>
                  </a:cubicBezTo>
                  <a:cubicBezTo>
                    <a:pt x="12860" y="8412"/>
                    <a:pt x="12993" y="8426"/>
                    <a:pt x="13141" y="8426"/>
                  </a:cubicBezTo>
                  <a:cubicBezTo>
                    <a:pt x="13229" y="8426"/>
                    <a:pt x="13333" y="8412"/>
                    <a:pt x="13436" y="8397"/>
                  </a:cubicBezTo>
                  <a:cubicBezTo>
                    <a:pt x="13525" y="8382"/>
                    <a:pt x="13643" y="8367"/>
                    <a:pt x="13747" y="8323"/>
                  </a:cubicBezTo>
                  <a:cubicBezTo>
                    <a:pt x="13880" y="8278"/>
                    <a:pt x="13984" y="8219"/>
                    <a:pt x="14087" y="8160"/>
                  </a:cubicBezTo>
                  <a:cubicBezTo>
                    <a:pt x="14161" y="8131"/>
                    <a:pt x="14220" y="8087"/>
                    <a:pt x="14279" y="8042"/>
                  </a:cubicBezTo>
                  <a:cubicBezTo>
                    <a:pt x="14368" y="7983"/>
                    <a:pt x="14441" y="7924"/>
                    <a:pt x="14516" y="7880"/>
                  </a:cubicBezTo>
                  <a:cubicBezTo>
                    <a:pt x="14575" y="7835"/>
                    <a:pt x="14634" y="7805"/>
                    <a:pt x="14678" y="7791"/>
                  </a:cubicBezTo>
                  <a:cubicBezTo>
                    <a:pt x="14707" y="7776"/>
                    <a:pt x="14752" y="7762"/>
                    <a:pt x="14796" y="7762"/>
                  </a:cubicBezTo>
                  <a:cubicBezTo>
                    <a:pt x="14885" y="7746"/>
                    <a:pt x="14973" y="7732"/>
                    <a:pt x="15092" y="7717"/>
                  </a:cubicBezTo>
                  <a:cubicBezTo>
                    <a:pt x="15210" y="7717"/>
                    <a:pt x="15344" y="7702"/>
                    <a:pt x="15491" y="7687"/>
                  </a:cubicBezTo>
                  <a:cubicBezTo>
                    <a:pt x="15521" y="7687"/>
                    <a:pt x="15535" y="7673"/>
                    <a:pt x="15565" y="7673"/>
                  </a:cubicBezTo>
                  <a:cubicBezTo>
                    <a:pt x="15610" y="7673"/>
                    <a:pt x="15653" y="7658"/>
                    <a:pt x="15698" y="7643"/>
                  </a:cubicBezTo>
                  <a:cubicBezTo>
                    <a:pt x="15772" y="7614"/>
                    <a:pt x="15860" y="7584"/>
                    <a:pt x="15949" y="7555"/>
                  </a:cubicBezTo>
                  <a:cubicBezTo>
                    <a:pt x="16023" y="7525"/>
                    <a:pt x="16097" y="7496"/>
                    <a:pt x="16171" y="7451"/>
                  </a:cubicBezTo>
                  <a:cubicBezTo>
                    <a:pt x="16215" y="7421"/>
                    <a:pt x="16274" y="7391"/>
                    <a:pt x="16333" y="7362"/>
                  </a:cubicBezTo>
                  <a:cubicBezTo>
                    <a:pt x="16378" y="7332"/>
                    <a:pt x="16422" y="7303"/>
                    <a:pt x="16452" y="7273"/>
                  </a:cubicBezTo>
                  <a:cubicBezTo>
                    <a:pt x="16496" y="7244"/>
                    <a:pt x="16526" y="7214"/>
                    <a:pt x="16556" y="7185"/>
                  </a:cubicBezTo>
                  <a:cubicBezTo>
                    <a:pt x="16599" y="7125"/>
                    <a:pt x="16658" y="7066"/>
                    <a:pt x="16703" y="6978"/>
                  </a:cubicBezTo>
                  <a:cubicBezTo>
                    <a:pt x="16718" y="6934"/>
                    <a:pt x="16733" y="6889"/>
                    <a:pt x="16747" y="6830"/>
                  </a:cubicBezTo>
                  <a:cubicBezTo>
                    <a:pt x="16763" y="6786"/>
                    <a:pt x="16777" y="6727"/>
                    <a:pt x="16777" y="6652"/>
                  </a:cubicBezTo>
                  <a:cubicBezTo>
                    <a:pt x="16777" y="6609"/>
                    <a:pt x="16777" y="6564"/>
                    <a:pt x="16763" y="6520"/>
                  </a:cubicBezTo>
                  <a:cubicBezTo>
                    <a:pt x="16747" y="6461"/>
                    <a:pt x="16733" y="6402"/>
                    <a:pt x="16703" y="6343"/>
                  </a:cubicBezTo>
                  <a:cubicBezTo>
                    <a:pt x="16674" y="6283"/>
                    <a:pt x="16629" y="6239"/>
                    <a:pt x="16599" y="6195"/>
                  </a:cubicBezTo>
                  <a:cubicBezTo>
                    <a:pt x="16496" y="6077"/>
                    <a:pt x="16378" y="5929"/>
                    <a:pt x="16230" y="5795"/>
                  </a:cubicBezTo>
                  <a:cubicBezTo>
                    <a:pt x="16097" y="5663"/>
                    <a:pt x="15935" y="5529"/>
                    <a:pt x="15742" y="5411"/>
                  </a:cubicBezTo>
                  <a:cubicBezTo>
                    <a:pt x="15653" y="5352"/>
                    <a:pt x="15565" y="5308"/>
                    <a:pt x="15491" y="5263"/>
                  </a:cubicBezTo>
                  <a:cubicBezTo>
                    <a:pt x="15432" y="5233"/>
                    <a:pt x="15373" y="5204"/>
                    <a:pt x="15344" y="5174"/>
                  </a:cubicBezTo>
                  <a:cubicBezTo>
                    <a:pt x="15255" y="5115"/>
                    <a:pt x="15151" y="5056"/>
                    <a:pt x="15048" y="4997"/>
                  </a:cubicBezTo>
                  <a:cubicBezTo>
                    <a:pt x="14871" y="4908"/>
                    <a:pt x="14693" y="4864"/>
                    <a:pt x="14516" y="4820"/>
                  </a:cubicBezTo>
                  <a:cubicBezTo>
                    <a:pt x="14250" y="4760"/>
                    <a:pt x="13998" y="4731"/>
                    <a:pt x="13761" y="4717"/>
                  </a:cubicBezTo>
                  <a:cubicBezTo>
                    <a:pt x="13643" y="4701"/>
                    <a:pt x="13540" y="4701"/>
                    <a:pt x="13422" y="4687"/>
                  </a:cubicBezTo>
                  <a:cubicBezTo>
                    <a:pt x="13318" y="4687"/>
                    <a:pt x="13229" y="4672"/>
                    <a:pt x="13141" y="4672"/>
                  </a:cubicBezTo>
                  <a:cubicBezTo>
                    <a:pt x="12934" y="4642"/>
                    <a:pt x="12697" y="4613"/>
                    <a:pt x="12446" y="4613"/>
                  </a:cubicBezTo>
                  <a:cubicBezTo>
                    <a:pt x="12299" y="4613"/>
                    <a:pt x="12151" y="4628"/>
                    <a:pt x="11988" y="4658"/>
                  </a:cubicBezTo>
                  <a:cubicBezTo>
                    <a:pt x="11840" y="4687"/>
                    <a:pt x="11707" y="4717"/>
                    <a:pt x="11589" y="4760"/>
                  </a:cubicBezTo>
                  <a:cubicBezTo>
                    <a:pt x="11485" y="4790"/>
                    <a:pt x="11382" y="4820"/>
                    <a:pt x="11308" y="4835"/>
                  </a:cubicBezTo>
                  <a:cubicBezTo>
                    <a:pt x="11234" y="4849"/>
                    <a:pt x="11130" y="4864"/>
                    <a:pt x="11027" y="4879"/>
                  </a:cubicBezTo>
                  <a:lnTo>
                    <a:pt x="10776" y="4879"/>
                  </a:lnTo>
                  <a:cubicBezTo>
                    <a:pt x="10628" y="4894"/>
                    <a:pt x="10480" y="4894"/>
                    <a:pt x="10318" y="4924"/>
                  </a:cubicBezTo>
                  <a:cubicBezTo>
                    <a:pt x="10155" y="4938"/>
                    <a:pt x="9977" y="4983"/>
                    <a:pt x="9800" y="5056"/>
                  </a:cubicBezTo>
                  <a:cubicBezTo>
                    <a:pt x="9638" y="5115"/>
                    <a:pt x="9490" y="5204"/>
                    <a:pt x="9357" y="5293"/>
                  </a:cubicBezTo>
                  <a:cubicBezTo>
                    <a:pt x="9191" y="5420"/>
                    <a:pt x="9047" y="5570"/>
                    <a:pt x="8925" y="5733"/>
                  </a:cubicBezTo>
                  <a:lnTo>
                    <a:pt x="8925" y="5733"/>
                  </a:lnTo>
                  <a:cubicBezTo>
                    <a:pt x="8920" y="5681"/>
                    <a:pt x="8909" y="5630"/>
                    <a:pt x="8899" y="5588"/>
                  </a:cubicBezTo>
                  <a:cubicBezTo>
                    <a:pt x="8884" y="5515"/>
                    <a:pt x="8869" y="5440"/>
                    <a:pt x="8840" y="5367"/>
                  </a:cubicBezTo>
                  <a:cubicBezTo>
                    <a:pt x="8810" y="5322"/>
                    <a:pt x="8795" y="5293"/>
                    <a:pt x="8781" y="5263"/>
                  </a:cubicBezTo>
                  <a:cubicBezTo>
                    <a:pt x="8779" y="5261"/>
                    <a:pt x="8778" y="5258"/>
                    <a:pt x="8777" y="5256"/>
                  </a:cubicBezTo>
                  <a:lnTo>
                    <a:pt x="8777" y="5256"/>
                  </a:lnTo>
                  <a:cubicBezTo>
                    <a:pt x="8778" y="5254"/>
                    <a:pt x="8779" y="5251"/>
                    <a:pt x="8781" y="5249"/>
                  </a:cubicBezTo>
                  <a:cubicBezTo>
                    <a:pt x="8869" y="4983"/>
                    <a:pt x="8943" y="4731"/>
                    <a:pt x="9047" y="4494"/>
                  </a:cubicBezTo>
                  <a:cubicBezTo>
                    <a:pt x="9135" y="4258"/>
                    <a:pt x="9254" y="4051"/>
                    <a:pt x="9372" y="3874"/>
                  </a:cubicBezTo>
                  <a:cubicBezTo>
                    <a:pt x="9431" y="3800"/>
                    <a:pt x="9490" y="3726"/>
                    <a:pt x="9549" y="3637"/>
                  </a:cubicBezTo>
                  <a:cubicBezTo>
                    <a:pt x="9608" y="3564"/>
                    <a:pt x="9652" y="3505"/>
                    <a:pt x="9711" y="3430"/>
                  </a:cubicBezTo>
                  <a:cubicBezTo>
                    <a:pt x="9800" y="3312"/>
                    <a:pt x="9875" y="3179"/>
                    <a:pt x="9948" y="3032"/>
                  </a:cubicBezTo>
                  <a:cubicBezTo>
                    <a:pt x="9977" y="2957"/>
                    <a:pt x="10022" y="2868"/>
                    <a:pt x="10037" y="2795"/>
                  </a:cubicBezTo>
                  <a:cubicBezTo>
                    <a:pt x="10066" y="2706"/>
                    <a:pt x="10081" y="2602"/>
                    <a:pt x="10096" y="2514"/>
                  </a:cubicBezTo>
                  <a:lnTo>
                    <a:pt x="10096" y="2366"/>
                  </a:lnTo>
                  <a:cubicBezTo>
                    <a:pt x="10096" y="2293"/>
                    <a:pt x="10096" y="2233"/>
                    <a:pt x="10081" y="2159"/>
                  </a:cubicBezTo>
                  <a:cubicBezTo>
                    <a:pt x="10081" y="2070"/>
                    <a:pt x="10066" y="1982"/>
                    <a:pt x="10052" y="1908"/>
                  </a:cubicBezTo>
                  <a:cubicBezTo>
                    <a:pt x="10037" y="1834"/>
                    <a:pt x="10022" y="1775"/>
                    <a:pt x="10022" y="1715"/>
                  </a:cubicBezTo>
                  <a:cubicBezTo>
                    <a:pt x="10007" y="1672"/>
                    <a:pt x="10007" y="1613"/>
                    <a:pt x="10007" y="1553"/>
                  </a:cubicBezTo>
                  <a:cubicBezTo>
                    <a:pt x="10007" y="1406"/>
                    <a:pt x="10037" y="1243"/>
                    <a:pt x="10081" y="1110"/>
                  </a:cubicBezTo>
                  <a:cubicBezTo>
                    <a:pt x="10081" y="1080"/>
                    <a:pt x="10096" y="1036"/>
                    <a:pt x="10111" y="976"/>
                  </a:cubicBezTo>
                  <a:cubicBezTo>
                    <a:pt x="10125" y="947"/>
                    <a:pt x="10125" y="917"/>
                    <a:pt x="10141" y="874"/>
                  </a:cubicBezTo>
                  <a:cubicBezTo>
                    <a:pt x="10141" y="844"/>
                    <a:pt x="10155" y="799"/>
                    <a:pt x="10155" y="740"/>
                  </a:cubicBezTo>
                  <a:cubicBezTo>
                    <a:pt x="10155" y="696"/>
                    <a:pt x="10141" y="637"/>
                    <a:pt x="10125" y="563"/>
                  </a:cubicBezTo>
                  <a:cubicBezTo>
                    <a:pt x="10111" y="503"/>
                    <a:pt x="10081" y="430"/>
                    <a:pt x="10052" y="371"/>
                  </a:cubicBezTo>
                  <a:cubicBezTo>
                    <a:pt x="10007" y="312"/>
                    <a:pt x="9963" y="237"/>
                    <a:pt x="9904" y="194"/>
                  </a:cubicBezTo>
                  <a:cubicBezTo>
                    <a:pt x="9875" y="164"/>
                    <a:pt x="9830" y="119"/>
                    <a:pt x="9770" y="105"/>
                  </a:cubicBezTo>
                  <a:cubicBezTo>
                    <a:pt x="9711" y="60"/>
                    <a:pt x="9638" y="30"/>
                    <a:pt x="9579" y="16"/>
                  </a:cubicBezTo>
                  <a:cubicBezTo>
                    <a:pt x="9504" y="1"/>
                    <a:pt x="9445" y="1"/>
                    <a:pt x="9402"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672502" y="509732"/>
              <a:ext cx="339488" cy="941430"/>
            </a:xfrm>
            <a:custGeom>
              <a:avLst/>
              <a:gdLst/>
              <a:ahLst/>
              <a:cxnLst/>
              <a:rect l="l" t="t" r="r" b="b"/>
              <a:pathLst>
                <a:path w="2913" h="8078" extrusionOk="0">
                  <a:moveTo>
                    <a:pt x="2410" y="0"/>
                  </a:moveTo>
                  <a:cubicBezTo>
                    <a:pt x="2099" y="75"/>
                    <a:pt x="1863" y="341"/>
                    <a:pt x="1656" y="592"/>
                  </a:cubicBezTo>
                  <a:cubicBezTo>
                    <a:pt x="1376" y="917"/>
                    <a:pt x="1110" y="1242"/>
                    <a:pt x="858" y="1583"/>
                  </a:cubicBezTo>
                  <a:cubicBezTo>
                    <a:pt x="680" y="1833"/>
                    <a:pt x="503" y="2115"/>
                    <a:pt x="474" y="2424"/>
                  </a:cubicBezTo>
                  <a:cubicBezTo>
                    <a:pt x="459" y="2572"/>
                    <a:pt x="474" y="2720"/>
                    <a:pt x="459" y="2868"/>
                  </a:cubicBezTo>
                  <a:cubicBezTo>
                    <a:pt x="371" y="3445"/>
                    <a:pt x="16" y="3903"/>
                    <a:pt x="45" y="4523"/>
                  </a:cubicBezTo>
                  <a:cubicBezTo>
                    <a:pt x="60" y="4746"/>
                    <a:pt x="119" y="4967"/>
                    <a:pt x="134" y="5203"/>
                  </a:cubicBezTo>
                  <a:cubicBezTo>
                    <a:pt x="164" y="5676"/>
                    <a:pt x="1" y="6165"/>
                    <a:pt x="105" y="6638"/>
                  </a:cubicBezTo>
                  <a:cubicBezTo>
                    <a:pt x="223" y="7095"/>
                    <a:pt x="578" y="7480"/>
                    <a:pt x="1006" y="7702"/>
                  </a:cubicBezTo>
                  <a:cubicBezTo>
                    <a:pt x="1272" y="7850"/>
                    <a:pt x="1626" y="8012"/>
                    <a:pt x="1937" y="8057"/>
                  </a:cubicBezTo>
                  <a:cubicBezTo>
                    <a:pt x="2031" y="8070"/>
                    <a:pt x="2105" y="8078"/>
                    <a:pt x="2165" y="8078"/>
                  </a:cubicBezTo>
                  <a:cubicBezTo>
                    <a:pt x="2377" y="8078"/>
                    <a:pt x="2407" y="7977"/>
                    <a:pt x="2499" y="7643"/>
                  </a:cubicBezTo>
                  <a:cubicBezTo>
                    <a:pt x="2677" y="6992"/>
                    <a:pt x="2750" y="6313"/>
                    <a:pt x="2706" y="5633"/>
                  </a:cubicBezTo>
                  <a:cubicBezTo>
                    <a:pt x="2691" y="5292"/>
                    <a:pt x="2647" y="4937"/>
                    <a:pt x="2691" y="4598"/>
                  </a:cubicBezTo>
                  <a:cubicBezTo>
                    <a:pt x="2736" y="4214"/>
                    <a:pt x="2913" y="3829"/>
                    <a:pt x="2839" y="3445"/>
                  </a:cubicBezTo>
                  <a:cubicBezTo>
                    <a:pt x="2765" y="3090"/>
                    <a:pt x="2529" y="2809"/>
                    <a:pt x="2440" y="2469"/>
                  </a:cubicBezTo>
                  <a:cubicBezTo>
                    <a:pt x="2263" y="1701"/>
                    <a:pt x="2395" y="784"/>
                    <a:pt x="2410"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9137627" y="161385"/>
              <a:ext cx="508358" cy="837707"/>
            </a:xfrm>
            <a:custGeom>
              <a:avLst/>
              <a:gdLst/>
              <a:ahLst/>
              <a:cxnLst/>
              <a:rect l="l" t="t" r="r" b="b"/>
              <a:pathLst>
                <a:path w="4362" h="7188" extrusionOk="0">
                  <a:moveTo>
                    <a:pt x="4147" y="1"/>
                  </a:moveTo>
                  <a:cubicBezTo>
                    <a:pt x="4058" y="1"/>
                    <a:pt x="3954" y="37"/>
                    <a:pt x="3873" y="78"/>
                  </a:cubicBezTo>
                  <a:cubicBezTo>
                    <a:pt x="3430" y="329"/>
                    <a:pt x="2986" y="581"/>
                    <a:pt x="2543" y="847"/>
                  </a:cubicBezTo>
                  <a:cubicBezTo>
                    <a:pt x="2099" y="1142"/>
                    <a:pt x="1642" y="1438"/>
                    <a:pt x="1287" y="1836"/>
                  </a:cubicBezTo>
                  <a:cubicBezTo>
                    <a:pt x="932" y="2236"/>
                    <a:pt x="666" y="2739"/>
                    <a:pt x="637" y="3271"/>
                  </a:cubicBezTo>
                  <a:cubicBezTo>
                    <a:pt x="621" y="3566"/>
                    <a:pt x="680" y="3876"/>
                    <a:pt x="562" y="4142"/>
                  </a:cubicBezTo>
                  <a:cubicBezTo>
                    <a:pt x="473" y="4349"/>
                    <a:pt x="296" y="4512"/>
                    <a:pt x="207" y="4734"/>
                  </a:cubicBezTo>
                  <a:cubicBezTo>
                    <a:pt x="0" y="5147"/>
                    <a:pt x="178" y="5665"/>
                    <a:pt x="414" y="6064"/>
                  </a:cubicBezTo>
                  <a:cubicBezTo>
                    <a:pt x="562" y="6316"/>
                    <a:pt x="1317" y="7187"/>
                    <a:pt x="1317" y="7187"/>
                  </a:cubicBezTo>
                  <a:cubicBezTo>
                    <a:pt x="1317" y="7187"/>
                    <a:pt x="2351" y="6345"/>
                    <a:pt x="2661" y="6034"/>
                  </a:cubicBezTo>
                  <a:cubicBezTo>
                    <a:pt x="2942" y="5768"/>
                    <a:pt x="3223" y="5384"/>
                    <a:pt x="3075" y="5029"/>
                  </a:cubicBezTo>
                  <a:cubicBezTo>
                    <a:pt x="3031" y="4940"/>
                    <a:pt x="2972" y="4852"/>
                    <a:pt x="2957" y="4763"/>
                  </a:cubicBezTo>
                  <a:cubicBezTo>
                    <a:pt x="2942" y="4674"/>
                    <a:pt x="2972" y="4586"/>
                    <a:pt x="3002" y="4512"/>
                  </a:cubicBezTo>
                  <a:cubicBezTo>
                    <a:pt x="3179" y="3980"/>
                    <a:pt x="3356" y="3448"/>
                    <a:pt x="3666" y="2989"/>
                  </a:cubicBezTo>
                  <a:cubicBezTo>
                    <a:pt x="3918" y="2650"/>
                    <a:pt x="4243" y="2325"/>
                    <a:pt x="4287" y="1896"/>
                  </a:cubicBezTo>
                  <a:cubicBezTo>
                    <a:pt x="4317" y="1674"/>
                    <a:pt x="4243" y="1452"/>
                    <a:pt x="4214" y="1231"/>
                  </a:cubicBezTo>
                  <a:cubicBezTo>
                    <a:pt x="4184" y="950"/>
                    <a:pt x="4214" y="654"/>
                    <a:pt x="4302" y="374"/>
                  </a:cubicBezTo>
                  <a:cubicBezTo>
                    <a:pt x="4332" y="285"/>
                    <a:pt x="4361" y="167"/>
                    <a:pt x="4317" y="92"/>
                  </a:cubicBezTo>
                  <a:cubicBezTo>
                    <a:pt x="4283" y="26"/>
                    <a:pt x="4220" y="1"/>
                    <a:pt x="4147"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8829370" y="1633907"/>
              <a:ext cx="1014619" cy="514186"/>
            </a:xfrm>
            <a:custGeom>
              <a:avLst/>
              <a:gdLst/>
              <a:ahLst/>
              <a:cxnLst/>
              <a:rect l="l" t="t" r="r" b="b"/>
              <a:pathLst>
                <a:path w="8706" h="4412" extrusionOk="0">
                  <a:moveTo>
                    <a:pt x="2315" y="0"/>
                  </a:moveTo>
                  <a:cubicBezTo>
                    <a:pt x="1908" y="0"/>
                    <a:pt x="1492" y="210"/>
                    <a:pt x="1167" y="465"/>
                  </a:cubicBezTo>
                  <a:cubicBezTo>
                    <a:pt x="901" y="672"/>
                    <a:pt x="0" y="1633"/>
                    <a:pt x="0" y="1633"/>
                  </a:cubicBezTo>
                  <a:cubicBezTo>
                    <a:pt x="0" y="1633"/>
                    <a:pt x="1079" y="2682"/>
                    <a:pt x="1463" y="3007"/>
                  </a:cubicBezTo>
                  <a:cubicBezTo>
                    <a:pt x="1718" y="3218"/>
                    <a:pt x="2046" y="3427"/>
                    <a:pt x="2363" y="3427"/>
                  </a:cubicBezTo>
                  <a:cubicBezTo>
                    <a:pt x="2469" y="3427"/>
                    <a:pt x="2574" y="3403"/>
                    <a:pt x="2675" y="3348"/>
                  </a:cubicBezTo>
                  <a:cubicBezTo>
                    <a:pt x="2764" y="3303"/>
                    <a:pt x="2852" y="3214"/>
                    <a:pt x="2956" y="3184"/>
                  </a:cubicBezTo>
                  <a:cubicBezTo>
                    <a:pt x="2984" y="3175"/>
                    <a:pt x="3013" y="3172"/>
                    <a:pt x="3042" y="3172"/>
                  </a:cubicBezTo>
                  <a:cubicBezTo>
                    <a:pt x="3109" y="3172"/>
                    <a:pt x="3180" y="3189"/>
                    <a:pt x="3252" y="3200"/>
                  </a:cubicBezTo>
                  <a:cubicBezTo>
                    <a:pt x="3873" y="3332"/>
                    <a:pt x="4494" y="3466"/>
                    <a:pt x="5055" y="3776"/>
                  </a:cubicBezTo>
                  <a:cubicBezTo>
                    <a:pt x="5474" y="4007"/>
                    <a:pt x="5866" y="4338"/>
                    <a:pt x="6338" y="4338"/>
                  </a:cubicBezTo>
                  <a:cubicBezTo>
                    <a:pt x="6349" y="4338"/>
                    <a:pt x="6360" y="4338"/>
                    <a:pt x="6370" y="4337"/>
                  </a:cubicBezTo>
                  <a:cubicBezTo>
                    <a:pt x="6622" y="4337"/>
                    <a:pt x="6873" y="4234"/>
                    <a:pt x="7125" y="4175"/>
                  </a:cubicBezTo>
                  <a:cubicBezTo>
                    <a:pt x="7295" y="4125"/>
                    <a:pt x="7499" y="4095"/>
                    <a:pt x="7691" y="4095"/>
                  </a:cubicBezTo>
                  <a:cubicBezTo>
                    <a:pt x="7783" y="4095"/>
                    <a:pt x="7871" y="4102"/>
                    <a:pt x="7952" y="4116"/>
                  </a:cubicBezTo>
                  <a:cubicBezTo>
                    <a:pt x="8071" y="4146"/>
                    <a:pt x="8662" y="4323"/>
                    <a:pt x="8706" y="4412"/>
                  </a:cubicBezTo>
                  <a:cubicBezTo>
                    <a:pt x="8499" y="3924"/>
                    <a:pt x="8278" y="3451"/>
                    <a:pt x="8012" y="2978"/>
                  </a:cubicBezTo>
                  <a:cubicBezTo>
                    <a:pt x="7893" y="2741"/>
                    <a:pt x="7746" y="2490"/>
                    <a:pt x="7539" y="2327"/>
                  </a:cubicBezTo>
                  <a:cubicBezTo>
                    <a:pt x="7213" y="2061"/>
                    <a:pt x="6755" y="1988"/>
                    <a:pt x="6400" y="1751"/>
                  </a:cubicBezTo>
                  <a:cubicBezTo>
                    <a:pt x="6090" y="1544"/>
                    <a:pt x="5883" y="1204"/>
                    <a:pt x="5631" y="908"/>
                  </a:cubicBezTo>
                  <a:cubicBezTo>
                    <a:pt x="5295" y="504"/>
                    <a:pt x="4970" y="358"/>
                    <a:pt x="4489" y="358"/>
                  </a:cubicBezTo>
                  <a:cubicBezTo>
                    <a:pt x="4443" y="358"/>
                    <a:pt x="4395" y="359"/>
                    <a:pt x="4346" y="362"/>
                  </a:cubicBezTo>
                  <a:cubicBezTo>
                    <a:pt x="4116" y="372"/>
                    <a:pt x="3878" y="427"/>
                    <a:pt x="3649" y="427"/>
                  </a:cubicBezTo>
                  <a:cubicBezTo>
                    <a:pt x="3554" y="427"/>
                    <a:pt x="3461" y="417"/>
                    <a:pt x="3370" y="391"/>
                  </a:cubicBezTo>
                  <a:cubicBezTo>
                    <a:pt x="3104" y="317"/>
                    <a:pt x="2897" y="140"/>
                    <a:pt x="2645" y="51"/>
                  </a:cubicBezTo>
                  <a:cubicBezTo>
                    <a:pt x="2537" y="16"/>
                    <a:pt x="2426" y="0"/>
                    <a:pt x="2315"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9256502" y="1217965"/>
              <a:ext cx="904486" cy="465238"/>
            </a:xfrm>
            <a:custGeom>
              <a:avLst/>
              <a:gdLst/>
              <a:ahLst/>
              <a:cxnLst/>
              <a:rect l="l" t="t" r="r" b="b"/>
              <a:pathLst>
                <a:path w="7761" h="3992" extrusionOk="0">
                  <a:moveTo>
                    <a:pt x="3133" y="1"/>
                  </a:moveTo>
                  <a:cubicBezTo>
                    <a:pt x="2867" y="1"/>
                    <a:pt x="2594" y="42"/>
                    <a:pt x="2336" y="88"/>
                  </a:cubicBezTo>
                  <a:cubicBezTo>
                    <a:pt x="1804" y="176"/>
                    <a:pt x="1" y="679"/>
                    <a:pt x="1" y="679"/>
                  </a:cubicBezTo>
                  <a:cubicBezTo>
                    <a:pt x="1" y="679"/>
                    <a:pt x="547" y="1905"/>
                    <a:pt x="858" y="2290"/>
                  </a:cubicBezTo>
                  <a:cubicBezTo>
                    <a:pt x="1095" y="2585"/>
                    <a:pt x="1420" y="2881"/>
                    <a:pt x="1804" y="2881"/>
                  </a:cubicBezTo>
                  <a:cubicBezTo>
                    <a:pt x="2161" y="2881"/>
                    <a:pt x="2492" y="2640"/>
                    <a:pt x="2845" y="2640"/>
                  </a:cubicBezTo>
                  <a:cubicBezTo>
                    <a:pt x="2872" y="2640"/>
                    <a:pt x="2900" y="2641"/>
                    <a:pt x="2928" y="2644"/>
                  </a:cubicBezTo>
                  <a:cubicBezTo>
                    <a:pt x="3415" y="2674"/>
                    <a:pt x="3696" y="3162"/>
                    <a:pt x="4095" y="3428"/>
                  </a:cubicBezTo>
                  <a:cubicBezTo>
                    <a:pt x="4716" y="3813"/>
                    <a:pt x="5529" y="3635"/>
                    <a:pt x="6239" y="3783"/>
                  </a:cubicBezTo>
                  <a:cubicBezTo>
                    <a:pt x="6505" y="3827"/>
                    <a:pt x="6741" y="3931"/>
                    <a:pt x="7007" y="3975"/>
                  </a:cubicBezTo>
                  <a:cubicBezTo>
                    <a:pt x="7071" y="3985"/>
                    <a:pt x="7137" y="3991"/>
                    <a:pt x="7203" y="3991"/>
                  </a:cubicBezTo>
                  <a:cubicBezTo>
                    <a:pt x="7410" y="3991"/>
                    <a:pt x="7615" y="3936"/>
                    <a:pt x="7760" y="3813"/>
                  </a:cubicBezTo>
                  <a:cubicBezTo>
                    <a:pt x="7510" y="3176"/>
                    <a:pt x="7244" y="2541"/>
                    <a:pt x="6992" y="1905"/>
                  </a:cubicBezTo>
                  <a:cubicBezTo>
                    <a:pt x="6814" y="1477"/>
                    <a:pt x="6564" y="989"/>
                    <a:pt x="6091" y="959"/>
                  </a:cubicBezTo>
                  <a:cubicBezTo>
                    <a:pt x="6077" y="958"/>
                    <a:pt x="6064" y="958"/>
                    <a:pt x="6051" y="958"/>
                  </a:cubicBezTo>
                  <a:cubicBezTo>
                    <a:pt x="5827" y="958"/>
                    <a:pt x="5604" y="1063"/>
                    <a:pt x="5381" y="1063"/>
                  </a:cubicBezTo>
                  <a:cubicBezTo>
                    <a:pt x="5375" y="1063"/>
                    <a:pt x="5369" y="1063"/>
                    <a:pt x="5362" y="1063"/>
                  </a:cubicBezTo>
                  <a:cubicBezTo>
                    <a:pt x="4767" y="1063"/>
                    <a:pt x="4400" y="410"/>
                    <a:pt x="3858" y="147"/>
                  </a:cubicBezTo>
                  <a:cubicBezTo>
                    <a:pt x="3635" y="38"/>
                    <a:pt x="3387" y="1"/>
                    <a:pt x="3133"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589873" y="914603"/>
              <a:ext cx="1228358" cy="1171485"/>
            </a:xfrm>
            <a:custGeom>
              <a:avLst/>
              <a:gdLst/>
              <a:ahLst/>
              <a:cxnLst/>
              <a:rect l="l" t="t" r="r" b="b"/>
              <a:pathLst>
                <a:path w="10540" h="10052" extrusionOk="0">
                  <a:moveTo>
                    <a:pt x="10392" y="1"/>
                  </a:moveTo>
                  <a:cubicBezTo>
                    <a:pt x="10333" y="15"/>
                    <a:pt x="8750" y="385"/>
                    <a:pt x="6681" y="1788"/>
                  </a:cubicBezTo>
                  <a:cubicBezTo>
                    <a:pt x="4775" y="3075"/>
                    <a:pt x="2069" y="5529"/>
                    <a:pt x="30" y="9889"/>
                  </a:cubicBezTo>
                  <a:cubicBezTo>
                    <a:pt x="0" y="9948"/>
                    <a:pt x="30" y="10007"/>
                    <a:pt x="89" y="10036"/>
                  </a:cubicBezTo>
                  <a:cubicBezTo>
                    <a:pt x="104" y="10036"/>
                    <a:pt x="118" y="10052"/>
                    <a:pt x="134" y="10052"/>
                  </a:cubicBezTo>
                  <a:cubicBezTo>
                    <a:pt x="177" y="10052"/>
                    <a:pt x="207" y="10022"/>
                    <a:pt x="237" y="9977"/>
                  </a:cubicBezTo>
                  <a:cubicBezTo>
                    <a:pt x="2247" y="5677"/>
                    <a:pt x="4907" y="3252"/>
                    <a:pt x="6799" y="1981"/>
                  </a:cubicBezTo>
                  <a:cubicBezTo>
                    <a:pt x="8839" y="606"/>
                    <a:pt x="10421" y="237"/>
                    <a:pt x="10436" y="222"/>
                  </a:cubicBezTo>
                  <a:cubicBezTo>
                    <a:pt x="10495" y="207"/>
                    <a:pt x="10540" y="148"/>
                    <a:pt x="10524" y="89"/>
                  </a:cubicBezTo>
                  <a:cubicBezTo>
                    <a:pt x="10510" y="30"/>
                    <a:pt x="10451" y="1"/>
                    <a:pt x="10392"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9559748" y="698765"/>
              <a:ext cx="878614" cy="344150"/>
            </a:xfrm>
            <a:custGeom>
              <a:avLst/>
              <a:gdLst/>
              <a:ahLst/>
              <a:cxnLst/>
              <a:rect l="l" t="t" r="r" b="b"/>
              <a:pathLst>
                <a:path w="7539" h="2953" extrusionOk="0">
                  <a:moveTo>
                    <a:pt x="3612" y="1"/>
                  </a:moveTo>
                  <a:cubicBezTo>
                    <a:pt x="3482" y="1"/>
                    <a:pt x="3353" y="10"/>
                    <a:pt x="3223" y="34"/>
                  </a:cubicBezTo>
                  <a:cubicBezTo>
                    <a:pt x="3000" y="79"/>
                    <a:pt x="2779" y="167"/>
                    <a:pt x="2557" y="211"/>
                  </a:cubicBezTo>
                  <a:cubicBezTo>
                    <a:pt x="2084" y="315"/>
                    <a:pt x="1581" y="227"/>
                    <a:pt x="1138" y="404"/>
                  </a:cubicBezTo>
                  <a:cubicBezTo>
                    <a:pt x="695" y="581"/>
                    <a:pt x="369" y="995"/>
                    <a:pt x="207" y="1439"/>
                  </a:cubicBezTo>
                  <a:cubicBezTo>
                    <a:pt x="103" y="1734"/>
                    <a:pt x="0" y="2103"/>
                    <a:pt x="0" y="2428"/>
                  </a:cubicBezTo>
                  <a:cubicBezTo>
                    <a:pt x="0" y="2842"/>
                    <a:pt x="44" y="2858"/>
                    <a:pt x="488" y="2901"/>
                  </a:cubicBezTo>
                  <a:cubicBezTo>
                    <a:pt x="744" y="2936"/>
                    <a:pt x="1004" y="2952"/>
                    <a:pt x="1264" y="2952"/>
                  </a:cubicBezTo>
                  <a:cubicBezTo>
                    <a:pt x="1681" y="2952"/>
                    <a:pt x="2098" y="2910"/>
                    <a:pt x="2498" y="2828"/>
                  </a:cubicBezTo>
                  <a:cubicBezTo>
                    <a:pt x="2838" y="2754"/>
                    <a:pt x="3178" y="2651"/>
                    <a:pt x="3518" y="2651"/>
                  </a:cubicBezTo>
                  <a:cubicBezTo>
                    <a:pt x="3771" y="2651"/>
                    <a:pt x="4031" y="2692"/>
                    <a:pt x="4281" y="2692"/>
                  </a:cubicBezTo>
                  <a:cubicBezTo>
                    <a:pt x="4425" y="2692"/>
                    <a:pt x="4566" y="2679"/>
                    <a:pt x="4701" y="2635"/>
                  </a:cubicBezTo>
                  <a:cubicBezTo>
                    <a:pt x="5026" y="2517"/>
                    <a:pt x="5277" y="2237"/>
                    <a:pt x="5602" y="2103"/>
                  </a:cubicBezTo>
                  <a:cubicBezTo>
                    <a:pt x="5898" y="1985"/>
                    <a:pt x="6223" y="2015"/>
                    <a:pt x="6548" y="1971"/>
                  </a:cubicBezTo>
                  <a:cubicBezTo>
                    <a:pt x="6711" y="1941"/>
                    <a:pt x="7539" y="1660"/>
                    <a:pt x="7302" y="1394"/>
                  </a:cubicBezTo>
                  <a:cubicBezTo>
                    <a:pt x="7095" y="1143"/>
                    <a:pt x="6873" y="891"/>
                    <a:pt x="6593" y="714"/>
                  </a:cubicBezTo>
                  <a:cubicBezTo>
                    <a:pt x="6445" y="625"/>
                    <a:pt x="6282" y="566"/>
                    <a:pt x="6149" y="463"/>
                  </a:cubicBezTo>
                  <a:cubicBezTo>
                    <a:pt x="5617" y="79"/>
                    <a:pt x="4819" y="123"/>
                    <a:pt x="4198" y="49"/>
                  </a:cubicBezTo>
                  <a:cubicBezTo>
                    <a:pt x="4003" y="22"/>
                    <a:pt x="3808" y="1"/>
                    <a:pt x="3612"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9156624" y="1281131"/>
              <a:ext cx="230987" cy="45218"/>
            </a:xfrm>
            <a:custGeom>
              <a:avLst/>
              <a:gdLst/>
              <a:ahLst/>
              <a:cxnLst/>
              <a:rect l="l" t="t" r="r" b="b"/>
              <a:pathLst>
                <a:path w="1982" h="388" extrusionOk="0">
                  <a:moveTo>
                    <a:pt x="97" y="1"/>
                  </a:moveTo>
                  <a:cubicBezTo>
                    <a:pt x="46" y="1"/>
                    <a:pt x="1" y="42"/>
                    <a:pt x="1" y="107"/>
                  </a:cubicBezTo>
                  <a:cubicBezTo>
                    <a:pt x="1" y="167"/>
                    <a:pt x="44" y="226"/>
                    <a:pt x="103" y="226"/>
                  </a:cubicBezTo>
                  <a:lnTo>
                    <a:pt x="1848" y="388"/>
                  </a:lnTo>
                  <a:lnTo>
                    <a:pt x="1863" y="388"/>
                  </a:lnTo>
                  <a:cubicBezTo>
                    <a:pt x="1907" y="388"/>
                    <a:pt x="1966" y="344"/>
                    <a:pt x="1966" y="285"/>
                  </a:cubicBezTo>
                  <a:cubicBezTo>
                    <a:pt x="1981" y="226"/>
                    <a:pt x="1922" y="167"/>
                    <a:pt x="1863" y="167"/>
                  </a:cubicBezTo>
                  <a:lnTo>
                    <a:pt x="119" y="3"/>
                  </a:lnTo>
                  <a:cubicBezTo>
                    <a:pt x="111" y="2"/>
                    <a:pt x="104" y="1"/>
                    <a:pt x="97"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9259998" y="905862"/>
              <a:ext cx="68993" cy="308605"/>
            </a:xfrm>
            <a:custGeom>
              <a:avLst/>
              <a:gdLst/>
              <a:ahLst/>
              <a:cxnLst/>
              <a:rect l="l" t="t" r="r" b="b"/>
              <a:pathLst>
                <a:path w="592" h="2648" extrusionOk="0">
                  <a:moveTo>
                    <a:pt x="466" y="1"/>
                  </a:moveTo>
                  <a:cubicBezTo>
                    <a:pt x="426" y="1"/>
                    <a:pt x="388" y="17"/>
                    <a:pt x="369" y="46"/>
                  </a:cubicBezTo>
                  <a:cubicBezTo>
                    <a:pt x="355" y="76"/>
                    <a:pt x="0" y="637"/>
                    <a:pt x="89" y="2529"/>
                  </a:cubicBezTo>
                  <a:cubicBezTo>
                    <a:pt x="89" y="2588"/>
                    <a:pt x="133" y="2647"/>
                    <a:pt x="192" y="2647"/>
                  </a:cubicBezTo>
                  <a:lnTo>
                    <a:pt x="207" y="2647"/>
                  </a:lnTo>
                  <a:cubicBezTo>
                    <a:pt x="267" y="2632"/>
                    <a:pt x="310" y="2588"/>
                    <a:pt x="310" y="2529"/>
                  </a:cubicBezTo>
                  <a:cubicBezTo>
                    <a:pt x="237" y="726"/>
                    <a:pt x="547" y="178"/>
                    <a:pt x="562" y="164"/>
                  </a:cubicBezTo>
                  <a:cubicBezTo>
                    <a:pt x="592" y="119"/>
                    <a:pt x="576" y="46"/>
                    <a:pt x="533" y="16"/>
                  </a:cubicBezTo>
                  <a:cubicBezTo>
                    <a:pt x="512" y="6"/>
                    <a:pt x="488" y="1"/>
                    <a:pt x="466"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8893003" y="1339636"/>
              <a:ext cx="77734" cy="177960"/>
            </a:xfrm>
            <a:custGeom>
              <a:avLst/>
              <a:gdLst/>
              <a:ahLst/>
              <a:cxnLst/>
              <a:rect l="l" t="t" r="r" b="b"/>
              <a:pathLst>
                <a:path w="667" h="1527" extrusionOk="0">
                  <a:moveTo>
                    <a:pt x="119" y="0"/>
                  </a:moveTo>
                  <a:cubicBezTo>
                    <a:pt x="109" y="0"/>
                    <a:pt x="99" y="2"/>
                    <a:pt x="89" y="4"/>
                  </a:cubicBezTo>
                  <a:cubicBezTo>
                    <a:pt x="30" y="33"/>
                    <a:pt x="1" y="93"/>
                    <a:pt x="16" y="152"/>
                  </a:cubicBezTo>
                  <a:lnTo>
                    <a:pt x="430" y="1452"/>
                  </a:lnTo>
                  <a:cubicBezTo>
                    <a:pt x="444" y="1497"/>
                    <a:pt x="489" y="1527"/>
                    <a:pt x="533" y="1527"/>
                  </a:cubicBezTo>
                  <a:lnTo>
                    <a:pt x="578" y="1527"/>
                  </a:lnTo>
                  <a:cubicBezTo>
                    <a:pt x="637" y="1497"/>
                    <a:pt x="666" y="1438"/>
                    <a:pt x="651" y="1379"/>
                  </a:cubicBezTo>
                  <a:lnTo>
                    <a:pt x="223" y="78"/>
                  </a:lnTo>
                  <a:cubicBezTo>
                    <a:pt x="210" y="29"/>
                    <a:pt x="167" y="0"/>
                    <a:pt x="119"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708747" y="1791007"/>
              <a:ext cx="232619" cy="72839"/>
            </a:xfrm>
            <a:custGeom>
              <a:avLst/>
              <a:gdLst/>
              <a:ahLst/>
              <a:cxnLst/>
              <a:rect l="l" t="t" r="r" b="b"/>
              <a:pathLst>
                <a:path w="1996" h="625" extrusionOk="0">
                  <a:moveTo>
                    <a:pt x="1877" y="0"/>
                  </a:moveTo>
                  <a:cubicBezTo>
                    <a:pt x="1867" y="0"/>
                    <a:pt x="1857" y="1"/>
                    <a:pt x="1848" y="4"/>
                  </a:cubicBezTo>
                  <a:lnTo>
                    <a:pt x="89" y="403"/>
                  </a:lnTo>
                  <a:cubicBezTo>
                    <a:pt x="30" y="417"/>
                    <a:pt x="1" y="477"/>
                    <a:pt x="1" y="536"/>
                  </a:cubicBezTo>
                  <a:cubicBezTo>
                    <a:pt x="15" y="581"/>
                    <a:pt x="60" y="624"/>
                    <a:pt x="119" y="624"/>
                  </a:cubicBezTo>
                  <a:lnTo>
                    <a:pt x="148" y="624"/>
                  </a:lnTo>
                  <a:lnTo>
                    <a:pt x="1893" y="211"/>
                  </a:lnTo>
                  <a:cubicBezTo>
                    <a:pt x="1952" y="211"/>
                    <a:pt x="1995" y="137"/>
                    <a:pt x="1981" y="78"/>
                  </a:cubicBezTo>
                  <a:cubicBezTo>
                    <a:pt x="1968" y="29"/>
                    <a:pt x="1925" y="0"/>
                    <a:pt x="1877"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7" name="Google Shape;117;p3"/>
          <p:cNvPicPr preferRelativeResize="0"/>
          <p:nvPr/>
        </p:nvPicPr>
        <p:blipFill>
          <a:blip r:embed="rId2">
            <a:alphaModFix/>
          </a:blip>
          <a:stretch>
            <a:fillRect/>
          </a:stretch>
        </p:blipFill>
        <p:spPr>
          <a:xfrm flipH="1">
            <a:off x="7383150" y="-113535"/>
            <a:ext cx="2646252" cy="2139771"/>
          </a:xfrm>
          <a:prstGeom prst="rect">
            <a:avLst/>
          </a:prstGeom>
          <a:noFill/>
          <a:ln>
            <a:noFill/>
          </a:ln>
          <a:effectLst>
            <a:outerShdw blurRad="85725" dist="19050" dir="3720000" algn="bl" rotWithShape="0">
              <a:schemeClr val="dk1">
                <a:alpha val="50000"/>
              </a:schemeClr>
            </a:outerShdw>
          </a:effectLst>
        </p:spPr>
      </p:pic>
      <p:pic>
        <p:nvPicPr>
          <p:cNvPr id="118" name="Google Shape;118;p3"/>
          <p:cNvPicPr preferRelativeResize="0"/>
          <p:nvPr/>
        </p:nvPicPr>
        <p:blipFill>
          <a:blip r:embed="rId3">
            <a:alphaModFix/>
          </a:blip>
          <a:stretch>
            <a:fillRect/>
          </a:stretch>
        </p:blipFill>
        <p:spPr>
          <a:xfrm rot="-5400000">
            <a:off x="5839727" y="-765425"/>
            <a:ext cx="1195350" cy="2726200"/>
          </a:xfrm>
          <a:prstGeom prst="rect">
            <a:avLst/>
          </a:prstGeom>
          <a:noFill/>
          <a:ln>
            <a:noFill/>
          </a:ln>
          <a:effectLst>
            <a:outerShdw blurRad="85725" dist="19050" dir="3720000" algn="bl" rotWithShape="0">
              <a:schemeClr val="dk1">
                <a:alpha val="50000"/>
              </a:schemeClr>
            </a:outerShdw>
          </a:effectLst>
        </p:spPr>
      </p:pic>
      <p:grpSp>
        <p:nvGrpSpPr>
          <p:cNvPr id="119" name="Google Shape;119;p3"/>
          <p:cNvGrpSpPr/>
          <p:nvPr/>
        </p:nvGrpSpPr>
        <p:grpSpPr>
          <a:xfrm>
            <a:off x="977158" y="114068"/>
            <a:ext cx="7955922" cy="4806613"/>
            <a:chOff x="977158" y="114068"/>
            <a:chExt cx="7955922" cy="4806613"/>
          </a:xfrm>
        </p:grpSpPr>
        <p:grpSp>
          <p:nvGrpSpPr>
            <p:cNvPr id="120" name="Google Shape;120;p3"/>
            <p:cNvGrpSpPr/>
            <p:nvPr/>
          </p:nvGrpSpPr>
          <p:grpSpPr>
            <a:xfrm>
              <a:off x="1020884" y="3043477"/>
              <a:ext cx="94671" cy="93247"/>
              <a:chOff x="1173284" y="2967277"/>
              <a:chExt cx="94671" cy="93247"/>
            </a:xfrm>
          </p:grpSpPr>
          <p:sp>
            <p:nvSpPr>
              <p:cNvPr id="121" name="Google Shape;121;p3"/>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3"/>
            <p:cNvSpPr/>
            <p:nvPr/>
          </p:nvSpPr>
          <p:spPr>
            <a:xfrm>
              <a:off x="977158" y="29202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119733" y="209655"/>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3"/>
            <p:cNvGrpSpPr/>
            <p:nvPr/>
          </p:nvGrpSpPr>
          <p:grpSpPr>
            <a:xfrm>
              <a:off x="2270234" y="318302"/>
              <a:ext cx="94671" cy="93247"/>
              <a:chOff x="1173284" y="2967277"/>
              <a:chExt cx="94671" cy="93247"/>
            </a:xfrm>
          </p:grpSpPr>
          <p:sp>
            <p:nvSpPr>
              <p:cNvPr id="126" name="Google Shape;126;p3"/>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3"/>
            <p:cNvSpPr/>
            <p:nvPr/>
          </p:nvSpPr>
          <p:spPr>
            <a:xfrm>
              <a:off x="3865883" y="34006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3957934" y="259377"/>
              <a:ext cx="94671" cy="93247"/>
              <a:chOff x="1173284" y="2967277"/>
              <a:chExt cx="94671" cy="93247"/>
            </a:xfrm>
          </p:grpSpPr>
          <p:sp>
            <p:nvSpPr>
              <p:cNvPr id="130" name="Google Shape;130;p3"/>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3"/>
            <p:cNvSpPr/>
            <p:nvPr/>
          </p:nvSpPr>
          <p:spPr>
            <a:xfrm>
              <a:off x="3084133" y="64011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024483" y="11406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8092258" y="222551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3"/>
            <p:cNvGrpSpPr/>
            <p:nvPr/>
          </p:nvGrpSpPr>
          <p:grpSpPr>
            <a:xfrm>
              <a:off x="8232009" y="2341327"/>
              <a:ext cx="94671" cy="93247"/>
              <a:chOff x="1173284" y="2967277"/>
              <a:chExt cx="94671" cy="93247"/>
            </a:xfrm>
          </p:grpSpPr>
          <p:sp>
            <p:nvSpPr>
              <p:cNvPr id="136" name="Google Shape;136;p3"/>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3"/>
            <p:cNvSpPr/>
            <p:nvPr/>
          </p:nvSpPr>
          <p:spPr>
            <a:xfrm>
              <a:off x="8092258" y="3270293"/>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139;p3"/>
            <p:cNvGrpSpPr/>
            <p:nvPr/>
          </p:nvGrpSpPr>
          <p:grpSpPr>
            <a:xfrm>
              <a:off x="8838409" y="2793940"/>
              <a:ext cx="94671" cy="93247"/>
              <a:chOff x="1173284" y="2967277"/>
              <a:chExt cx="94671" cy="93247"/>
            </a:xfrm>
          </p:grpSpPr>
          <p:sp>
            <p:nvSpPr>
              <p:cNvPr id="140" name="Google Shape;140;p3"/>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3"/>
            <p:cNvSpPr/>
            <p:nvPr/>
          </p:nvSpPr>
          <p:spPr>
            <a:xfrm>
              <a:off x="4052608" y="45786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 name="Google Shape;143;p3"/>
            <p:cNvGrpSpPr/>
            <p:nvPr/>
          </p:nvGrpSpPr>
          <p:grpSpPr>
            <a:xfrm>
              <a:off x="4169809" y="4694202"/>
              <a:ext cx="94671" cy="93247"/>
              <a:chOff x="1173284" y="2967277"/>
              <a:chExt cx="94671" cy="93247"/>
            </a:xfrm>
          </p:grpSpPr>
          <p:sp>
            <p:nvSpPr>
              <p:cNvPr id="144" name="Google Shape;144;p3"/>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3"/>
            <p:cNvSpPr/>
            <p:nvPr/>
          </p:nvSpPr>
          <p:spPr>
            <a:xfrm>
              <a:off x="5078733" y="47377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275983" y="464448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6887183" y="4870955"/>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3"/>
            <p:cNvGrpSpPr/>
            <p:nvPr/>
          </p:nvGrpSpPr>
          <p:grpSpPr>
            <a:xfrm>
              <a:off x="6959309" y="4694202"/>
              <a:ext cx="94671" cy="93247"/>
              <a:chOff x="1173284" y="2967277"/>
              <a:chExt cx="94671" cy="93247"/>
            </a:xfrm>
          </p:grpSpPr>
          <p:sp>
            <p:nvSpPr>
              <p:cNvPr id="150" name="Google Shape;150;p3"/>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 name="Google Shape;152;p3"/>
          <p:cNvGrpSpPr/>
          <p:nvPr/>
        </p:nvGrpSpPr>
        <p:grpSpPr>
          <a:xfrm rot="7825489">
            <a:off x="-293479" y="26289"/>
            <a:ext cx="1214959" cy="1504562"/>
            <a:chOff x="10576123" y="2992100"/>
            <a:chExt cx="1589989" cy="1968986"/>
          </a:xfrm>
        </p:grpSpPr>
        <p:sp>
          <p:nvSpPr>
            <p:cNvPr id="153" name="Google Shape;153;p3"/>
            <p:cNvSpPr/>
            <p:nvPr/>
          </p:nvSpPr>
          <p:spPr>
            <a:xfrm>
              <a:off x="10631248" y="3057247"/>
              <a:ext cx="1491861" cy="1838458"/>
            </a:xfrm>
            <a:custGeom>
              <a:avLst/>
              <a:gdLst/>
              <a:ahLst/>
              <a:cxnLst/>
              <a:rect l="l" t="t" r="r" b="b"/>
              <a:pathLst>
                <a:path w="12801" h="15775" extrusionOk="0">
                  <a:moveTo>
                    <a:pt x="10477" y="14220"/>
                  </a:moveTo>
                  <a:cubicBezTo>
                    <a:pt x="10478" y="14221"/>
                    <a:pt x="10479" y="14222"/>
                    <a:pt x="10480" y="14223"/>
                  </a:cubicBezTo>
                  <a:cubicBezTo>
                    <a:pt x="10479" y="14222"/>
                    <a:pt x="10478" y="14221"/>
                    <a:pt x="10477" y="14220"/>
                  </a:cubicBezTo>
                  <a:close/>
                  <a:moveTo>
                    <a:pt x="5672" y="1"/>
                  </a:moveTo>
                  <a:cubicBezTo>
                    <a:pt x="5585" y="1"/>
                    <a:pt x="5480" y="61"/>
                    <a:pt x="5410" y="122"/>
                  </a:cubicBezTo>
                  <a:cubicBezTo>
                    <a:pt x="5070" y="417"/>
                    <a:pt x="4730" y="727"/>
                    <a:pt x="4419" y="1038"/>
                  </a:cubicBezTo>
                  <a:cubicBezTo>
                    <a:pt x="4080" y="1363"/>
                    <a:pt x="3755" y="1718"/>
                    <a:pt x="3532" y="2116"/>
                  </a:cubicBezTo>
                  <a:cubicBezTo>
                    <a:pt x="3296" y="2530"/>
                    <a:pt x="3163" y="3003"/>
                    <a:pt x="3252" y="3476"/>
                  </a:cubicBezTo>
                  <a:cubicBezTo>
                    <a:pt x="3282" y="3728"/>
                    <a:pt x="3385" y="3979"/>
                    <a:pt x="3341" y="4215"/>
                  </a:cubicBezTo>
                  <a:cubicBezTo>
                    <a:pt x="3311" y="4422"/>
                    <a:pt x="3193" y="4600"/>
                    <a:pt x="3148" y="4792"/>
                  </a:cubicBezTo>
                  <a:cubicBezTo>
                    <a:pt x="3059" y="5191"/>
                    <a:pt x="3296" y="5591"/>
                    <a:pt x="3577" y="5900"/>
                  </a:cubicBezTo>
                  <a:cubicBezTo>
                    <a:pt x="3725" y="6034"/>
                    <a:pt x="4242" y="6433"/>
                    <a:pt x="4464" y="6610"/>
                  </a:cubicBezTo>
                  <a:cubicBezTo>
                    <a:pt x="4478" y="6935"/>
                    <a:pt x="4538" y="7438"/>
                    <a:pt x="4730" y="8147"/>
                  </a:cubicBezTo>
                  <a:cubicBezTo>
                    <a:pt x="4523" y="8399"/>
                    <a:pt x="4301" y="8679"/>
                    <a:pt x="4094" y="8975"/>
                  </a:cubicBezTo>
                  <a:cubicBezTo>
                    <a:pt x="4080" y="8990"/>
                    <a:pt x="4065" y="8990"/>
                    <a:pt x="4065" y="9004"/>
                  </a:cubicBezTo>
                  <a:cubicBezTo>
                    <a:pt x="3696" y="9522"/>
                    <a:pt x="3311" y="10128"/>
                    <a:pt x="2957" y="10794"/>
                  </a:cubicBezTo>
                  <a:lnTo>
                    <a:pt x="2779" y="10483"/>
                  </a:lnTo>
                  <a:cubicBezTo>
                    <a:pt x="2793" y="10409"/>
                    <a:pt x="2809" y="10321"/>
                    <a:pt x="2809" y="10157"/>
                  </a:cubicBezTo>
                  <a:cubicBezTo>
                    <a:pt x="2852" y="9582"/>
                    <a:pt x="2779" y="8975"/>
                    <a:pt x="2616" y="8413"/>
                  </a:cubicBezTo>
                  <a:cubicBezTo>
                    <a:pt x="2527" y="8118"/>
                    <a:pt x="2424" y="7822"/>
                    <a:pt x="2395" y="7526"/>
                  </a:cubicBezTo>
                  <a:cubicBezTo>
                    <a:pt x="2365" y="7187"/>
                    <a:pt x="2439" y="6817"/>
                    <a:pt x="2306" y="6507"/>
                  </a:cubicBezTo>
                  <a:cubicBezTo>
                    <a:pt x="2188" y="6226"/>
                    <a:pt x="1922" y="6019"/>
                    <a:pt x="1788" y="5753"/>
                  </a:cubicBezTo>
                  <a:cubicBezTo>
                    <a:pt x="1493" y="5132"/>
                    <a:pt x="1433" y="4319"/>
                    <a:pt x="1301" y="3654"/>
                  </a:cubicBezTo>
                  <a:cubicBezTo>
                    <a:pt x="1035" y="3772"/>
                    <a:pt x="887" y="4038"/>
                    <a:pt x="754" y="4290"/>
                  </a:cubicBezTo>
                  <a:cubicBezTo>
                    <a:pt x="592" y="4629"/>
                    <a:pt x="414" y="4954"/>
                    <a:pt x="266" y="5295"/>
                  </a:cubicBezTo>
                  <a:cubicBezTo>
                    <a:pt x="162" y="5546"/>
                    <a:pt x="59" y="5812"/>
                    <a:pt x="89" y="6078"/>
                  </a:cubicBezTo>
                  <a:cubicBezTo>
                    <a:pt x="103" y="6211"/>
                    <a:pt x="148" y="6330"/>
                    <a:pt x="162" y="6462"/>
                  </a:cubicBezTo>
                  <a:cubicBezTo>
                    <a:pt x="207" y="6965"/>
                    <a:pt x="0" y="7438"/>
                    <a:pt x="133" y="7956"/>
                  </a:cubicBezTo>
                  <a:cubicBezTo>
                    <a:pt x="178" y="8147"/>
                    <a:pt x="266" y="8325"/>
                    <a:pt x="325" y="8517"/>
                  </a:cubicBezTo>
                  <a:cubicBezTo>
                    <a:pt x="444" y="8931"/>
                    <a:pt x="399" y="9375"/>
                    <a:pt x="592" y="9759"/>
                  </a:cubicBezTo>
                  <a:cubicBezTo>
                    <a:pt x="769" y="10128"/>
                    <a:pt x="1153" y="10380"/>
                    <a:pt x="1552" y="10498"/>
                  </a:cubicBezTo>
                  <a:cubicBezTo>
                    <a:pt x="1777" y="10560"/>
                    <a:pt x="2044" y="10623"/>
                    <a:pt x="2292" y="10623"/>
                  </a:cubicBezTo>
                  <a:cubicBezTo>
                    <a:pt x="2337" y="10623"/>
                    <a:pt x="2381" y="10621"/>
                    <a:pt x="2424" y="10616"/>
                  </a:cubicBezTo>
                  <a:cubicBezTo>
                    <a:pt x="2498" y="10616"/>
                    <a:pt x="2557" y="10601"/>
                    <a:pt x="2616" y="10587"/>
                  </a:cubicBezTo>
                  <a:lnTo>
                    <a:pt x="2838" y="10985"/>
                  </a:lnTo>
                  <a:cubicBezTo>
                    <a:pt x="2852" y="10985"/>
                    <a:pt x="2852" y="11001"/>
                    <a:pt x="2852" y="11001"/>
                  </a:cubicBezTo>
                  <a:cubicBezTo>
                    <a:pt x="2188" y="12272"/>
                    <a:pt x="1597" y="13809"/>
                    <a:pt x="1183" y="15656"/>
                  </a:cubicBezTo>
                  <a:cubicBezTo>
                    <a:pt x="1167" y="15701"/>
                    <a:pt x="1197" y="15760"/>
                    <a:pt x="1256" y="15774"/>
                  </a:cubicBezTo>
                  <a:cubicBezTo>
                    <a:pt x="1315" y="15774"/>
                    <a:pt x="1360" y="15745"/>
                    <a:pt x="1374" y="15701"/>
                  </a:cubicBezTo>
                  <a:cubicBezTo>
                    <a:pt x="1508" y="15065"/>
                    <a:pt x="1670" y="14489"/>
                    <a:pt x="1847" y="13927"/>
                  </a:cubicBezTo>
                  <a:lnTo>
                    <a:pt x="2631" y="13557"/>
                  </a:lnTo>
                  <a:cubicBezTo>
                    <a:pt x="2927" y="13734"/>
                    <a:pt x="3725" y="14223"/>
                    <a:pt x="4035" y="14385"/>
                  </a:cubicBezTo>
                  <a:cubicBezTo>
                    <a:pt x="4245" y="14494"/>
                    <a:pt x="4500" y="14593"/>
                    <a:pt x="4734" y="14593"/>
                  </a:cubicBezTo>
                  <a:cubicBezTo>
                    <a:pt x="4879" y="14593"/>
                    <a:pt x="5016" y="14555"/>
                    <a:pt x="5129" y="14459"/>
                  </a:cubicBezTo>
                  <a:cubicBezTo>
                    <a:pt x="5203" y="14385"/>
                    <a:pt x="5247" y="14296"/>
                    <a:pt x="5336" y="14252"/>
                  </a:cubicBezTo>
                  <a:cubicBezTo>
                    <a:pt x="5410" y="14223"/>
                    <a:pt x="5513" y="14207"/>
                    <a:pt x="5602" y="14207"/>
                  </a:cubicBezTo>
                  <a:cubicBezTo>
                    <a:pt x="6149" y="14207"/>
                    <a:pt x="6711" y="14207"/>
                    <a:pt x="7243" y="14355"/>
                  </a:cubicBezTo>
                  <a:cubicBezTo>
                    <a:pt x="7582" y="14452"/>
                    <a:pt x="7921" y="14619"/>
                    <a:pt x="8260" y="14619"/>
                  </a:cubicBezTo>
                  <a:cubicBezTo>
                    <a:pt x="8335" y="14619"/>
                    <a:pt x="8410" y="14611"/>
                    <a:pt x="8485" y="14592"/>
                  </a:cubicBezTo>
                  <a:cubicBezTo>
                    <a:pt x="8692" y="14548"/>
                    <a:pt x="8883" y="14414"/>
                    <a:pt x="9090" y="14312"/>
                  </a:cubicBezTo>
                  <a:cubicBezTo>
                    <a:pt x="9297" y="14207"/>
                    <a:pt x="9563" y="14119"/>
                    <a:pt x="9785" y="14105"/>
                  </a:cubicBezTo>
                  <a:cubicBezTo>
                    <a:pt x="9887" y="14105"/>
                    <a:pt x="10419" y="14147"/>
                    <a:pt x="10477" y="14220"/>
                  </a:cubicBezTo>
                  <a:lnTo>
                    <a:pt x="10477" y="14220"/>
                  </a:lnTo>
                  <a:cubicBezTo>
                    <a:pt x="10212" y="13836"/>
                    <a:pt x="9932" y="13467"/>
                    <a:pt x="9622" y="13114"/>
                  </a:cubicBezTo>
                  <a:cubicBezTo>
                    <a:pt x="9474" y="12936"/>
                    <a:pt x="9312" y="12759"/>
                    <a:pt x="9090" y="12656"/>
                  </a:cubicBezTo>
                  <a:cubicBezTo>
                    <a:pt x="8765" y="12479"/>
                    <a:pt x="8366" y="12522"/>
                    <a:pt x="8026" y="12375"/>
                  </a:cubicBezTo>
                  <a:cubicBezTo>
                    <a:pt x="7701" y="12256"/>
                    <a:pt x="7464" y="12006"/>
                    <a:pt x="7198" y="11799"/>
                  </a:cubicBezTo>
                  <a:cubicBezTo>
                    <a:pt x="6937" y="11595"/>
                    <a:pt x="6708" y="11506"/>
                    <a:pt x="6447" y="11506"/>
                  </a:cubicBezTo>
                  <a:cubicBezTo>
                    <a:pt x="6310" y="11506"/>
                    <a:pt x="6165" y="11531"/>
                    <a:pt x="6001" y="11576"/>
                  </a:cubicBezTo>
                  <a:cubicBezTo>
                    <a:pt x="5733" y="11661"/>
                    <a:pt x="5478" y="11800"/>
                    <a:pt x="5198" y="11800"/>
                  </a:cubicBezTo>
                  <a:cubicBezTo>
                    <a:pt x="5185" y="11800"/>
                    <a:pt x="5172" y="11799"/>
                    <a:pt x="5158" y="11799"/>
                  </a:cubicBezTo>
                  <a:cubicBezTo>
                    <a:pt x="4922" y="11783"/>
                    <a:pt x="4715" y="11665"/>
                    <a:pt x="4478" y="11636"/>
                  </a:cubicBezTo>
                  <a:cubicBezTo>
                    <a:pt x="4450" y="11633"/>
                    <a:pt x="4423" y="11632"/>
                    <a:pt x="4395" y="11632"/>
                  </a:cubicBezTo>
                  <a:cubicBezTo>
                    <a:pt x="3969" y="11632"/>
                    <a:pt x="3573" y="11939"/>
                    <a:pt x="3296" y="12272"/>
                  </a:cubicBezTo>
                  <a:cubicBezTo>
                    <a:pt x="3148" y="12449"/>
                    <a:pt x="2764" y="13070"/>
                    <a:pt x="2602" y="13350"/>
                  </a:cubicBezTo>
                  <a:lnTo>
                    <a:pt x="1936" y="13675"/>
                  </a:lnTo>
                  <a:cubicBezTo>
                    <a:pt x="2572" y="11769"/>
                    <a:pt x="3400" y="10276"/>
                    <a:pt x="4212" y="9138"/>
                  </a:cubicBezTo>
                  <a:lnTo>
                    <a:pt x="4892" y="9049"/>
                  </a:lnTo>
                  <a:cubicBezTo>
                    <a:pt x="5099" y="9330"/>
                    <a:pt x="5572" y="9936"/>
                    <a:pt x="5824" y="10143"/>
                  </a:cubicBezTo>
                  <a:cubicBezTo>
                    <a:pt x="6051" y="10319"/>
                    <a:pt x="6320" y="10484"/>
                    <a:pt x="6604" y="10484"/>
                  </a:cubicBezTo>
                  <a:cubicBezTo>
                    <a:pt x="6654" y="10484"/>
                    <a:pt x="6704" y="10479"/>
                    <a:pt x="6755" y="10468"/>
                  </a:cubicBezTo>
                  <a:cubicBezTo>
                    <a:pt x="7095" y="10394"/>
                    <a:pt x="7332" y="10098"/>
                    <a:pt x="7671" y="10055"/>
                  </a:cubicBezTo>
                  <a:cubicBezTo>
                    <a:pt x="7702" y="10050"/>
                    <a:pt x="7733" y="10048"/>
                    <a:pt x="7764" y="10048"/>
                  </a:cubicBezTo>
                  <a:cubicBezTo>
                    <a:pt x="8137" y="10048"/>
                    <a:pt x="8456" y="10361"/>
                    <a:pt x="8824" y="10498"/>
                  </a:cubicBezTo>
                  <a:cubicBezTo>
                    <a:pt x="8979" y="10556"/>
                    <a:pt x="9138" y="10577"/>
                    <a:pt x="9301" y="10577"/>
                  </a:cubicBezTo>
                  <a:cubicBezTo>
                    <a:pt x="9761" y="10577"/>
                    <a:pt x="10247" y="10405"/>
                    <a:pt x="10716" y="10394"/>
                  </a:cubicBezTo>
                  <a:cubicBezTo>
                    <a:pt x="10918" y="10394"/>
                    <a:pt x="11110" y="10427"/>
                    <a:pt x="11309" y="10427"/>
                  </a:cubicBezTo>
                  <a:cubicBezTo>
                    <a:pt x="11343" y="10427"/>
                    <a:pt x="11377" y="10426"/>
                    <a:pt x="11411" y="10423"/>
                  </a:cubicBezTo>
                  <a:cubicBezTo>
                    <a:pt x="11648" y="10394"/>
                    <a:pt x="11884" y="10321"/>
                    <a:pt x="12032" y="10128"/>
                  </a:cubicBezTo>
                  <a:cubicBezTo>
                    <a:pt x="11692" y="9641"/>
                    <a:pt x="11352" y="9152"/>
                    <a:pt x="11012" y="8650"/>
                  </a:cubicBezTo>
                  <a:cubicBezTo>
                    <a:pt x="10792" y="8348"/>
                    <a:pt x="10510" y="8008"/>
                    <a:pt x="10139" y="8008"/>
                  </a:cubicBezTo>
                  <a:cubicBezTo>
                    <a:pt x="10110" y="8008"/>
                    <a:pt x="10081" y="8010"/>
                    <a:pt x="10051" y="8015"/>
                  </a:cubicBezTo>
                  <a:cubicBezTo>
                    <a:pt x="9845" y="8044"/>
                    <a:pt x="9667" y="8192"/>
                    <a:pt x="9474" y="8236"/>
                  </a:cubicBezTo>
                  <a:cubicBezTo>
                    <a:pt x="9413" y="8251"/>
                    <a:pt x="9353" y="8258"/>
                    <a:pt x="9293" y="8258"/>
                  </a:cubicBezTo>
                  <a:cubicBezTo>
                    <a:pt x="8842" y="8258"/>
                    <a:pt x="8453" y="7853"/>
                    <a:pt x="7982" y="7749"/>
                  </a:cubicBezTo>
                  <a:cubicBezTo>
                    <a:pt x="7889" y="7726"/>
                    <a:pt x="7795" y="7716"/>
                    <a:pt x="7699" y="7716"/>
                  </a:cubicBezTo>
                  <a:cubicBezTo>
                    <a:pt x="7356" y="7716"/>
                    <a:pt x="7005" y="7846"/>
                    <a:pt x="6681" y="7985"/>
                  </a:cubicBezTo>
                  <a:cubicBezTo>
                    <a:pt x="6327" y="8133"/>
                    <a:pt x="5306" y="8665"/>
                    <a:pt x="4937" y="8857"/>
                  </a:cubicBezTo>
                  <a:lnTo>
                    <a:pt x="4376" y="8916"/>
                  </a:lnTo>
                  <a:cubicBezTo>
                    <a:pt x="4760" y="8413"/>
                    <a:pt x="5129" y="7970"/>
                    <a:pt x="5469" y="7615"/>
                  </a:cubicBezTo>
                  <a:cubicBezTo>
                    <a:pt x="5913" y="7142"/>
                    <a:pt x="6341" y="6758"/>
                    <a:pt x="6725" y="6448"/>
                  </a:cubicBezTo>
                  <a:cubicBezTo>
                    <a:pt x="6745" y="6453"/>
                    <a:pt x="6770" y="6454"/>
                    <a:pt x="6799" y="6454"/>
                  </a:cubicBezTo>
                  <a:cubicBezTo>
                    <a:pt x="6857" y="6454"/>
                    <a:pt x="6932" y="6448"/>
                    <a:pt x="7021" y="6448"/>
                  </a:cubicBezTo>
                  <a:cubicBezTo>
                    <a:pt x="7598" y="6389"/>
                    <a:pt x="8189" y="6226"/>
                    <a:pt x="8721" y="5989"/>
                  </a:cubicBezTo>
                  <a:cubicBezTo>
                    <a:pt x="9001" y="5871"/>
                    <a:pt x="9268" y="5723"/>
                    <a:pt x="9563" y="5650"/>
                  </a:cubicBezTo>
                  <a:cubicBezTo>
                    <a:pt x="9904" y="5561"/>
                    <a:pt x="10273" y="5591"/>
                    <a:pt x="10554" y="5413"/>
                  </a:cubicBezTo>
                  <a:cubicBezTo>
                    <a:pt x="10820" y="5250"/>
                    <a:pt x="10982" y="4954"/>
                    <a:pt x="11234" y="4777"/>
                  </a:cubicBezTo>
                  <a:cubicBezTo>
                    <a:pt x="11470" y="4629"/>
                    <a:pt x="11751" y="4586"/>
                    <a:pt x="12017" y="4481"/>
                  </a:cubicBezTo>
                  <a:cubicBezTo>
                    <a:pt x="12150" y="4438"/>
                    <a:pt x="12801" y="4038"/>
                    <a:pt x="12564" y="3846"/>
                  </a:cubicBezTo>
                  <a:cubicBezTo>
                    <a:pt x="12328" y="3683"/>
                    <a:pt x="12091" y="3506"/>
                    <a:pt x="11810" y="3417"/>
                  </a:cubicBezTo>
                  <a:cubicBezTo>
                    <a:pt x="11677" y="3358"/>
                    <a:pt x="11530" y="3344"/>
                    <a:pt x="11382" y="3269"/>
                  </a:cubicBezTo>
                  <a:cubicBezTo>
                    <a:pt x="11202" y="3192"/>
                    <a:pt x="11004" y="3165"/>
                    <a:pt x="10799" y="3165"/>
                  </a:cubicBezTo>
                  <a:cubicBezTo>
                    <a:pt x="10416" y="3165"/>
                    <a:pt x="10009" y="3260"/>
                    <a:pt x="9652" y="3299"/>
                  </a:cubicBezTo>
                  <a:cubicBezTo>
                    <a:pt x="9356" y="3329"/>
                    <a:pt x="9076" y="3358"/>
                    <a:pt x="8810" y="3462"/>
                  </a:cubicBezTo>
                  <a:cubicBezTo>
                    <a:pt x="8617" y="3551"/>
                    <a:pt x="8455" y="3654"/>
                    <a:pt x="8278" y="3742"/>
                  </a:cubicBezTo>
                  <a:cubicBezTo>
                    <a:pt x="7893" y="3920"/>
                    <a:pt x="7435" y="3935"/>
                    <a:pt x="7095" y="4172"/>
                  </a:cubicBezTo>
                  <a:cubicBezTo>
                    <a:pt x="6741" y="4408"/>
                    <a:pt x="6548" y="4822"/>
                    <a:pt x="6504" y="5236"/>
                  </a:cubicBezTo>
                  <a:cubicBezTo>
                    <a:pt x="6459" y="5516"/>
                    <a:pt x="6445" y="5841"/>
                    <a:pt x="6504" y="6123"/>
                  </a:cubicBezTo>
                  <a:cubicBezTo>
                    <a:pt x="6534" y="6211"/>
                    <a:pt x="6548" y="6271"/>
                    <a:pt x="6563" y="6314"/>
                  </a:cubicBezTo>
                  <a:cubicBezTo>
                    <a:pt x="6193" y="6625"/>
                    <a:pt x="5779" y="7010"/>
                    <a:pt x="5336" y="7467"/>
                  </a:cubicBezTo>
                  <a:cubicBezTo>
                    <a:pt x="5188" y="7615"/>
                    <a:pt x="5040" y="7792"/>
                    <a:pt x="4878" y="7970"/>
                  </a:cubicBezTo>
                  <a:cubicBezTo>
                    <a:pt x="4715" y="7319"/>
                    <a:pt x="4671" y="6862"/>
                    <a:pt x="4656" y="6566"/>
                  </a:cubicBezTo>
                  <a:cubicBezTo>
                    <a:pt x="4863" y="6314"/>
                    <a:pt x="5336" y="5709"/>
                    <a:pt x="5499" y="5457"/>
                  </a:cubicBezTo>
                  <a:cubicBezTo>
                    <a:pt x="5676" y="5161"/>
                    <a:pt x="5854" y="4792"/>
                    <a:pt x="5661" y="4511"/>
                  </a:cubicBezTo>
                  <a:cubicBezTo>
                    <a:pt x="5617" y="4438"/>
                    <a:pt x="5543" y="4379"/>
                    <a:pt x="5513" y="4304"/>
                  </a:cubicBezTo>
                  <a:cubicBezTo>
                    <a:pt x="5484" y="4231"/>
                    <a:pt x="5484" y="4156"/>
                    <a:pt x="5499" y="4083"/>
                  </a:cubicBezTo>
                  <a:cubicBezTo>
                    <a:pt x="5543" y="3595"/>
                    <a:pt x="5602" y="3107"/>
                    <a:pt x="5779" y="2649"/>
                  </a:cubicBezTo>
                  <a:cubicBezTo>
                    <a:pt x="5927" y="2309"/>
                    <a:pt x="6149" y="1969"/>
                    <a:pt x="6104" y="1600"/>
                  </a:cubicBezTo>
                  <a:cubicBezTo>
                    <a:pt x="6075" y="1407"/>
                    <a:pt x="5986" y="1230"/>
                    <a:pt x="5913" y="1052"/>
                  </a:cubicBezTo>
                  <a:cubicBezTo>
                    <a:pt x="5824" y="816"/>
                    <a:pt x="5795" y="550"/>
                    <a:pt x="5824" y="299"/>
                  </a:cubicBezTo>
                  <a:cubicBezTo>
                    <a:pt x="5838" y="210"/>
                    <a:pt x="5838" y="122"/>
                    <a:pt x="5779" y="47"/>
                  </a:cubicBezTo>
                  <a:cubicBezTo>
                    <a:pt x="5751" y="14"/>
                    <a:pt x="5713" y="1"/>
                    <a:pt x="5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0576123" y="2992100"/>
              <a:ext cx="1589989" cy="1968986"/>
            </a:xfrm>
            <a:custGeom>
              <a:avLst/>
              <a:gdLst/>
              <a:ahLst/>
              <a:cxnLst/>
              <a:rect l="l" t="t" r="r" b="b"/>
              <a:pathLst>
                <a:path w="13643" h="16895" extrusionOk="0">
                  <a:moveTo>
                    <a:pt x="11264" y="4287"/>
                  </a:moveTo>
                  <a:cubicBezTo>
                    <a:pt x="11352" y="4287"/>
                    <a:pt x="11411" y="4287"/>
                    <a:pt x="11470" y="4301"/>
                  </a:cubicBezTo>
                  <a:cubicBezTo>
                    <a:pt x="11544" y="4317"/>
                    <a:pt x="11589" y="4331"/>
                    <a:pt x="11632" y="4346"/>
                  </a:cubicBezTo>
                  <a:cubicBezTo>
                    <a:pt x="11751" y="4390"/>
                    <a:pt x="11839" y="4420"/>
                    <a:pt x="11928" y="4449"/>
                  </a:cubicBezTo>
                  <a:cubicBezTo>
                    <a:pt x="12003" y="4465"/>
                    <a:pt x="12062" y="4479"/>
                    <a:pt x="12105" y="4494"/>
                  </a:cubicBezTo>
                  <a:cubicBezTo>
                    <a:pt x="12146" y="4508"/>
                    <a:pt x="12187" y="4524"/>
                    <a:pt x="12228" y="4546"/>
                  </a:cubicBezTo>
                  <a:lnTo>
                    <a:pt x="12228" y="4546"/>
                  </a:lnTo>
                  <a:cubicBezTo>
                    <a:pt x="12198" y="4555"/>
                    <a:pt x="12167" y="4567"/>
                    <a:pt x="12135" y="4583"/>
                  </a:cubicBezTo>
                  <a:cubicBezTo>
                    <a:pt x="12032" y="4597"/>
                    <a:pt x="11914" y="4642"/>
                    <a:pt x="11796" y="4686"/>
                  </a:cubicBezTo>
                  <a:cubicBezTo>
                    <a:pt x="11737" y="4701"/>
                    <a:pt x="11662" y="4731"/>
                    <a:pt x="11603" y="4760"/>
                  </a:cubicBezTo>
                  <a:cubicBezTo>
                    <a:pt x="11530" y="4790"/>
                    <a:pt x="11455" y="4834"/>
                    <a:pt x="11396" y="4878"/>
                  </a:cubicBezTo>
                  <a:cubicBezTo>
                    <a:pt x="11293" y="4952"/>
                    <a:pt x="11204" y="5026"/>
                    <a:pt x="11130" y="5100"/>
                  </a:cubicBezTo>
                  <a:cubicBezTo>
                    <a:pt x="11086" y="5145"/>
                    <a:pt x="11041" y="5204"/>
                    <a:pt x="10997" y="5247"/>
                  </a:cubicBezTo>
                  <a:cubicBezTo>
                    <a:pt x="10938" y="5307"/>
                    <a:pt x="10879" y="5366"/>
                    <a:pt x="10850" y="5411"/>
                  </a:cubicBezTo>
                  <a:cubicBezTo>
                    <a:pt x="10820" y="5425"/>
                    <a:pt x="10805" y="5440"/>
                    <a:pt x="10791" y="5454"/>
                  </a:cubicBezTo>
                  <a:cubicBezTo>
                    <a:pt x="10775" y="5470"/>
                    <a:pt x="10761" y="5484"/>
                    <a:pt x="10746" y="5484"/>
                  </a:cubicBezTo>
                  <a:cubicBezTo>
                    <a:pt x="10716" y="5499"/>
                    <a:pt x="10686" y="5513"/>
                    <a:pt x="10643" y="5529"/>
                  </a:cubicBezTo>
                  <a:cubicBezTo>
                    <a:pt x="10598" y="5543"/>
                    <a:pt x="10554" y="5558"/>
                    <a:pt x="10509" y="5558"/>
                  </a:cubicBezTo>
                  <a:cubicBezTo>
                    <a:pt x="10436" y="5573"/>
                    <a:pt x="10347" y="5588"/>
                    <a:pt x="10243" y="5602"/>
                  </a:cubicBezTo>
                  <a:cubicBezTo>
                    <a:pt x="10140" y="5618"/>
                    <a:pt x="10036" y="5632"/>
                    <a:pt x="9904" y="5661"/>
                  </a:cubicBezTo>
                  <a:cubicBezTo>
                    <a:pt x="9711" y="5706"/>
                    <a:pt x="9534" y="5780"/>
                    <a:pt x="9386" y="5854"/>
                  </a:cubicBezTo>
                  <a:cubicBezTo>
                    <a:pt x="9224" y="5913"/>
                    <a:pt x="9090" y="5986"/>
                    <a:pt x="8972" y="6046"/>
                  </a:cubicBezTo>
                  <a:cubicBezTo>
                    <a:pt x="8508" y="6242"/>
                    <a:pt x="8004" y="6386"/>
                    <a:pt x="7510" y="6438"/>
                  </a:cubicBezTo>
                  <a:lnTo>
                    <a:pt x="7510" y="6438"/>
                  </a:lnTo>
                  <a:cubicBezTo>
                    <a:pt x="7510" y="6430"/>
                    <a:pt x="7509" y="6423"/>
                    <a:pt x="7509" y="6416"/>
                  </a:cubicBezTo>
                  <a:cubicBezTo>
                    <a:pt x="7494" y="6357"/>
                    <a:pt x="7494" y="6297"/>
                    <a:pt x="7494" y="6238"/>
                  </a:cubicBezTo>
                  <a:cubicBezTo>
                    <a:pt x="7494" y="6120"/>
                    <a:pt x="7509" y="5986"/>
                    <a:pt x="7523" y="5868"/>
                  </a:cubicBezTo>
                  <a:cubicBezTo>
                    <a:pt x="7539" y="5795"/>
                    <a:pt x="7553" y="5720"/>
                    <a:pt x="7568" y="5661"/>
                  </a:cubicBezTo>
                  <a:cubicBezTo>
                    <a:pt x="7612" y="5558"/>
                    <a:pt x="7657" y="5454"/>
                    <a:pt x="7701" y="5381"/>
                  </a:cubicBezTo>
                  <a:cubicBezTo>
                    <a:pt x="7730" y="5336"/>
                    <a:pt x="7760" y="5307"/>
                    <a:pt x="7789" y="5277"/>
                  </a:cubicBezTo>
                  <a:cubicBezTo>
                    <a:pt x="7819" y="5247"/>
                    <a:pt x="7849" y="5218"/>
                    <a:pt x="7878" y="5204"/>
                  </a:cubicBezTo>
                  <a:cubicBezTo>
                    <a:pt x="7923" y="5174"/>
                    <a:pt x="7982" y="5145"/>
                    <a:pt x="8041" y="5115"/>
                  </a:cubicBezTo>
                  <a:cubicBezTo>
                    <a:pt x="8100" y="5100"/>
                    <a:pt x="8160" y="5070"/>
                    <a:pt x="8219" y="5056"/>
                  </a:cubicBezTo>
                  <a:cubicBezTo>
                    <a:pt x="8322" y="5026"/>
                    <a:pt x="8440" y="4997"/>
                    <a:pt x="8573" y="4952"/>
                  </a:cubicBezTo>
                  <a:cubicBezTo>
                    <a:pt x="8692" y="4922"/>
                    <a:pt x="8839" y="4878"/>
                    <a:pt x="8987" y="4804"/>
                  </a:cubicBezTo>
                  <a:cubicBezTo>
                    <a:pt x="9106" y="4760"/>
                    <a:pt x="9208" y="4701"/>
                    <a:pt x="9297" y="4642"/>
                  </a:cubicBezTo>
                  <a:cubicBezTo>
                    <a:pt x="9372" y="4597"/>
                    <a:pt x="9445" y="4567"/>
                    <a:pt x="9504" y="4538"/>
                  </a:cubicBezTo>
                  <a:cubicBezTo>
                    <a:pt x="9579" y="4508"/>
                    <a:pt x="9667" y="4479"/>
                    <a:pt x="9785" y="4465"/>
                  </a:cubicBezTo>
                  <a:cubicBezTo>
                    <a:pt x="9904" y="4435"/>
                    <a:pt x="10036" y="4420"/>
                    <a:pt x="10170" y="4405"/>
                  </a:cubicBezTo>
                  <a:cubicBezTo>
                    <a:pt x="10273" y="4405"/>
                    <a:pt x="10377" y="4390"/>
                    <a:pt x="10480" y="4376"/>
                  </a:cubicBezTo>
                  <a:cubicBezTo>
                    <a:pt x="10627" y="4346"/>
                    <a:pt x="10761" y="4331"/>
                    <a:pt x="10893" y="4317"/>
                  </a:cubicBezTo>
                  <a:cubicBezTo>
                    <a:pt x="11027" y="4301"/>
                    <a:pt x="11159" y="4287"/>
                    <a:pt x="11264" y="4287"/>
                  </a:cubicBezTo>
                  <a:close/>
                  <a:moveTo>
                    <a:pt x="5786" y="1510"/>
                  </a:moveTo>
                  <a:cubicBezTo>
                    <a:pt x="5807" y="1609"/>
                    <a:pt x="5834" y="1708"/>
                    <a:pt x="5868" y="1804"/>
                  </a:cubicBezTo>
                  <a:cubicBezTo>
                    <a:pt x="5883" y="1863"/>
                    <a:pt x="5913" y="1907"/>
                    <a:pt x="5927" y="1966"/>
                  </a:cubicBezTo>
                  <a:cubicBezTo>
                    <a:pt x="5957" y="2025"/>
                    <a:pt x="5986" y="2084"/>
                    <a:pt x="6001" y="2143"/>
                  </a:cubicBezTo>
                  <a:cubicBezTo>
                    <a:pt x="6016" y="2188"/>
                    <a:pt x="6016" y="2218"/>
                    <a:pt x="6031" y="2232"/>
                  </a:cubicBezTo>
                  <a:lnTo>
                    <a:pt x="6031" y="2262"/>
                  </a:lnTo>
                  <a:cubicBezTo>
                    <a:pt x="6031" y="2291"/>
                    <a:pt x="6016" y="2321"/>
                    <a:pt x="6016" y="2366"/>
                  </a:cubicBezTo>
                  <a:cubicBezTo>
                    <a:pt x="6001" y="2439"/>
                    <a:pt x="5957" y="2528"/>
                    <a:pt x="5913" y="2632"/>
                  </a:cubicBezTo>
                  <a:cubicBezTo>
                    <a:pt x="5868" y="2735"/>
                    <a:pt x="5795" y="2853"/>
                    <a:pt x="5735" y="3001"/>
                  </a:cubicBezTo>
                  <a:cubicBezTo>
                    <a:pt x="5631" y="3267"/>
                    <a:pt x="5558" y="3548"/>
                    <a:pt x="5513" y="3814"/>
                  </a:cubicBezTo>
                  <a:cubicBezTo>
                    <a:pt x="5469" y="4080"/>
                    <a:pt x="5440" y="4331"/>
                    <a:pt x="5410" y="4583"/>
                  </a:cubicBezTo>
                  <a:lnTo>
                    <a:pt x="5410" y="4745"/>
                  </a:lnTo>
                  <a:lnTo>
                    <a:pt x="5410" y="4893"/>
                  </a:lnTo>
                  <a:cubicBezTo>
                    <a:pt x="5424" y="4938"/>
                    <a:pt x="5440" y="5011"/>
                    <a:pt x="5469" y="5070"/>
                  </a:cubicBezTo>
                  <a:cubicBezTo>
                    <a:pt x="5484" y="5129"/>
                    <a:pt x="5513" y="5188"/>
                    <a:pt x="5543" y="5233"/>
                  </a:cubicBezTo>
                  <a:cubicBezTo>
                    <a:pt x="5572" y="5263"/>
                    <a:pt x="5588" y="5292"/>
                    <a:pt x="5602" y="5307"/>
                  </a:cubicBezTo>
                  <a:cubicBezTo>
                    <a:pt x="5631" y="5336"/>
                    <a:pt x="5661" y="5366"/>
                    <a:pt x="5661" y="5381"/>
                  </a:cubicBezTo>
                  <a:lnTo>
                    <a:pt x="5661" y="5395"/>
                  </a:lnTo>
                  <a:cubicBezTo>
                    <a:pt x="5647" y="5425"/>
                    <a:pt x="5631" y="5470"/>
                    <a:pt x="5602" y="5529"/>
                  </a:cubicBezTo>
                  <a:cubicBezTo>
                    <a:pt x="5572" y="5588"/>
                    <a:pt x="5543" y="5647"/>
                    <a:pt x="5499" y="5706"/>
                  </a:cubicBezTo>
                  <a:cubicBezTo>
                    <a:pt x="5484" y="5736"/>
                    <a:pt x="5469" y="5765"/>
                    <a:pt x="5440" y="5795"/>
                  </a:cubicBezTo>
                  <a:cubicBezTo>
                    <a:pt x="5395" y="5868"/>
                    <a:pt x="5336" y="5943"/>
                    <a:pt x="5262" y="6031"/>
                  </a:cubicBezTo>
                  <a:cubicBezTo>
                    <a:pt x="5174" y="6164"/>
                    <a:pt x="5055" y="6312"/>
                    <a:pt x="4951" y="6445"/>
                  </a:cubicBezTo>
                  <a:cubicBezTo>
                    <a:pt x="4947" y="6450"/>
                    <a:pt x="4944" y="6455"/>
                    <a:pt x="4940" y="6460"/>
                  </a:cubicBezTo>
                  <a:lnTo>
                    <a:pt x="4940" y="6460"/>
                  </a:lnTo>
                  <a:cubicBezTo>
                    <a:pt x="4895" y="6426"/>
                    <a:pt x="4849" y="6391"/>
                    <a:pt x="4804" y="6357"/>
                  </a:cubicBezTo>
                  <a:cubicBezTo>
                    <a:pt x="4730" y="6297"/>
                    <a:pt x="4642" y="6223"/>
                    <a:pt x="4582" y="6179"/>
                  </a:cubicBezTo>
                  <a:cubicBezTo>
                    <a:pt x="4553" y="6150"/>
                    <a:pt x="4523" y="6120"/>
                    <a:pt x="4494" y="6105"/>
                  </a:cubicBezTo>
                  <a:cubicBezTo>
                    <a:pt x="4494" y="6091"/>
                    <a:pt x="4478" y="6091"/>
                    <a:pt x="4478" y="6075"/>
                  </a:cubicBezTo>
                  <a:cubicBezTo>
                    <a:pt x="4464" y="6075"/>
                    <a:pt x="4464" y="6061"/>
                    <a:pt x="4464" y="6061"/>
                  </a:cubicBezTo>
                  <a:cubicBezTo>
                    <a:pt x="4419" y="6016"/>
                    <a:pt x="4376" y="5972"/>
                    <a:pt x="4331" y="5913"/>
                  </a:cubicBezTo>
                  <a:cubicBezTo>
                    <a:pt x="4271" y="5839"/>
                    <a:pt x="4228" y="5765"/>
                    <a:pt x="4198" y="5691"/>
                  </a:cubicBezTo>
                  <a:cubicBezTo>
                    <a:pt x="4183" y="5661"/>
                    <a:pt x="4183" y="5632"/>
                    <a:pt x="4169" y="5602"/>
                  </a:cubicBezTo>
                  <a:lnTo>
                    <a:pt x="4169" y="5529"/>
                  </a:lnTo>
                  <a:lnTo>
                    <a:pt x="4169" y="5470"/>
                  </a:lnTo>
                  <a:cubicBezTo>
                    <a:pt x="4169" y="5470"/>
                    <a:pt x="4183" y="5440"/>
                    <a:pt x="4183" y="5411"/>
                  </a:cubicBezTo>
                  <a:lnTo>
                    <a:pt x="4228" y="5322"/>
                  </a:lnTo>
                  <a:cubicBezTo>
                    <a:pt x="4242" y="5277"/>
                    <a:pt x="4271" y="5218"/>
                    <a:pt x="4301" y="5145"/>
                  </a:cubicBezTo>
                  <a:cubicBezTo>
                    <a:pt x="4331" y="5070"/>
                    <a:pt x="4360" y="4981"/>
                    <a:pt x="4376" y="4878"/>
                  </a:cubicBezTo>
                  <a:cubicBezTo>
                    <a:pt x="4390" y="4804"/>
                    <a:pt x="4390" y="4731"/>
                    <a:pt x="4390" y="4656"/>
                  </a:cubicBezTo>
                  <a:cubicBezTo>
                    <a:pt x="4390" y="4567"/>
                    <a:pt x="4376" y="4494"/>
                    <a:pt x="4376" y="4420"/>
                  </a:cubicBezTo>
                  <a:cubicBezTo>
                    <a:pt x="4360" y="4317"/>
                    <a:pt x="4331" y="4213"/>
                    <a:pt x="4316" y="4139"/>
                  </a:cubicBezTo>
                  <a:cubicBezTo>
                    <a:pt x="4287" y="4051"/>
                    <a:pt x="4271" y="3992"/>
                    <a:pt x="4271" y="3932"/>
                  </a:cubicBezTo>
                  <a:cubicBezTo>
                    <a:pt x="4257" y="3888"/>
                    <a:pt x="4257" y="3814"/>
                    <a:pt x="4257" y="3755"/>
                  </a:cubicBezTo>
                  <a:cubicBezTo>
                    <a:pt x="4257" y="3637"/>
                    <a:pt x="4271" y="3503"/>
                    <a:pt x="4316" y="3355"/>
                  </a:cubicBezTo>
                  <a:cubicBezTo>
                    <a:pt x="4360" y="3223"/>
                    <a:pt x="4419" y="3089"/>
                    <a:pt x="4494" y="2957"/>
                  </a:cubicBezTo>
                  <a:cubicBezTo>
                    <a:pt x="4582" y="2794"/>
                    <a:pt x="4701" y="2632"/>
                    <a:pt x="4833" y="2469"/>
                  </a:cubicBezTo>
                  <a:cubicBezTo>
                    <a:pt x="4967" y="2307"/>
                    <a:pt x="5129" y="2159"/>
                    <a:pt x="5277" y="1996"/>
                  </a:cubicBezTo>
                  <a:cubicBezTo>
                    <a:pt x="5443" y="1830"/>
                    <a:pt x="5613" y="1668"/>
                    <a:pt x="5786" y="1510"/>
                  </a:cubicBezTo>
                  <a:close/>
                  <a:moveTo>
                    <a:pt x="6386" y="6400"/>
                  </a:moveTo>
                  <a:lnTo>
                    <a:pt x="6386" y="6519"/>
                  </a:lnTo>
                  <a:cubicBezTo>
                    <a:pt x="6394" y="6569"/>
                    <a:pt x="6402" y="6624"/>
                    <a:pt x="6411" y="6678"/>
                  </a:cubicBezTo>
                  <a:lnTo>
                    <a:pt x="6411" y="6678"/>
                  </a:lnTo>
                  <a:cubicBezTo>
                    <a:pt x="6186" y="6875"/>
                    <a:pt x="5947" y="7094"/>
                    <a:pt x="5700" y="7335"/>
                  </a:cubicBezTo>
                  <a:lnTo>
                    <a:pt x="5700" y="7335"/>
                  </a:lnTo>
                  <a:cubicBezTo>
                    <a:pt x="5700" y="7328"/>
                    <a:pt x="5699" y="7321"/>
                    <a:pt x="5699" y="7313"/>
                  </a:cubicBezTo>
                  <a:lnTo>
                    <a:pt x="5699" y="7313"/>
                  </a:lnTo>
                  <a:cubicBezTo>
                    <a:pt x="5789" y="7193"/>
                    <a:pt x="5895" y="7048"/>
                    <a:pt x="6001" y="6903"/>
                  </a:cubicBezTo>
                  <a:cubicBezTo>
                    <a:pt x="6090" y="6800"/>
                    <a:pt x="6179" y="6682"/>
                    <a:pt x="6252" y="6593"/>
                  </a:cubicBezTo>
                  <a:cubicBezTo>
                    <a:pt x="6282" y="6534"/>
                    <a:pt x="6327" y="6489"/>
                    <a:pt x="6356" y="6445"/>
                  </a:cubicBezTo>
                  <a:cubicBezTo>
                    <a:pt x="6366" y="6430"/>
                    <a:pt x="6376" y="6415"/>
                    <a:pt x="6386" y="6400"/>
                  </a:cubicBezTo>
                  <a:close/>
                  <a:moveTo>
                    <a:pt x="8189" y="8824"/>
                  </a:moveTo>
                  <a:cubicBezTo>
                    <a:pt x="8248" y="8824"/>
                    <a:pt x="8292" y="8840"/>
                    <a:pt x="8337" y="8840"/>
                  </a:cubicBezTo>
                  <a:cubicBezTo>
                    <a:pt x="8366" y="8854"/>
                    <a:pt x="8396" y="8869"/>
                    <a:pt x="8426" y="8869"/>
                  </a:cubicBezTo>
                  <a:cubicBezTo>
                    <a:pt x="8499" y="8899"/>
                    <a:pt x="8573" y="8943"/>
                    <a:pt x="8662" y="8988"/>
                  </a:cubicBezTo>
                  <a:cubicBezTo>
                    <a:pt x="8721" y="9017"/>
                    <a:pt x="8795" y="9061"/>
                    <a:pt x="8869" y="9106"/>
                  </a:cubicBezTo>
                  <a:cubicBezTo>
                    <a:pt x="8972" y="9165"/>
                    <a:pt x="9106" y="9224"/>
                    <a:pt x="9253" y="9283"/>
                  </a:cubicBezTo>
                  <a:cubicBezTo>
                    <a:pt x="9327" y="9313"/>
                    <a:pt x="9415" y="9327"/>
                    <a:pt x="9490" y="9342"/>
                  </a:cubicBezTo>
                  <a:cubicBezTo>
                    <a:pt x="9579" y="9372"/>
                    <a:pt x="9667" y="9372"/>
                    <a:pt x="9770" y="9372"/>
                  </a:cubicBezTo>
                  <a:cubicBezTo>
                    <a:pt x="9874" y="9372"/>
                    <a:pt x="9977" y="9372"/>
                    <a:pt x="10081" y="9342"/>
                  </a:cubicBezTo>
                  <a:cubicBezTo>
                    <a:pt x="10170" y="9313"/>
                    <a:pt x="10243" y="9283"/>
                    <a:pt x="10318" y="9254"/>
                  </a:cubicBezTo>
                  <a:cubicBezTo>
                    <a:pt x="10361" y="9238"/>
                    <a:pt x="10406" y="9224"/>
                    <a:pt x="10436" y="9195"/>
                  </a:cubicBezTo>
                  <a:cubicBezTo>
                    <a:pt x="10495" y="9179"/>
                    <a:pt x="10539" y="9150"/>
                    <a:pt x="10568" y="9135"/>
                  </a:cubicBezTo>
                  <a:lnTo>
                    <a:pt x="10598" y="9135"/>
                  </a:lnTo>
                  <a:lnTo>
                    <a:pt x="10613" y="9120"/>
                  </a:lnTo>
                  <a:lnTo>
                    <a:pt x="10627" y="9120"/>
                  </a:lnTo>
                  <a:cubicBezTo>
                    <a:pt x="10627" y="9135"/>
                    <a:pt x="10627" y="9135"/>
                    <a:pt x="10643" y="9135"/>
                  </a:cubicBezTo>
                  <a:cubicBezTo>
                    <a:pt x="10657" y="9135"/>
                    <a:pt x="10686" y="9150"/>
                    <a:pt x="10702" y="9179"/>
                  </a:cubicBezTo>
                  <a:cubicBezTo>
                    <a:pt x="10746" y="9209"/>
                    <a:pt x="10805" y="9254"/>
                    <a:pt x="10864" y="9313"/>
                  </a:cubicBezTo>
                  <a:cubicBezTo>
                    <a:pt x="10909" y="9386"/>
                    <a:pt x="10968" y="9461"/>
                    <a:pt x="11027" y="9534"/>
                  </a:cubicBezTo>
                  <a:cubicBezTo>
                    <a:pt x="11230" y="9825"/>
                    <a:pt x="11427" y="10122"/>
                    <a:pt x="11626" y="10417"/>
                  </a:cubicBezTo>
                  <a:lnTo>
                    <a:pt x="11626" y="10417"/>
                  </a:lnTo>
                  <a:cubicBezTo>
                    <a:pt x="11596" y="10415"/>
                    <a:pt x="11564" y="10412"/>
                    <a:pt x="11530" y="10407"/>
                  </a:cubicBezTo>
                  <a:cubicBezTo>
                    <a:pt x="11426" y="10407"/>
                    <a:pt x="11323" y="10391"/>
                    <a:pt x="11204" y="10391"/>
                  </a:cubicBezTo>
                  <a:lnTo>
                    <a:pt x="11189" y="10391"/>
                  </a:lnTo>
                  <a:cubicBezTo>
                    <a:pt x="11027" y="10407"/>
                    <a:pt x="10893" y="10421"/>
                    <a:pt x="10761" y="10436"/>
                  </a:cubicBezTo>
                  <a:cubicBezTo>
                    <a:pt x="10554" y="10466"/>
                    <a:pt x="10361" y="10495"/>
                    <a:pt x="10199" y="10525"/>
                  </a:cubicBezTo>
                  <a:cubicBezTo>
                    <a:pt x="10036" y="10554"/>
                    <a:pt x="9888" y="10569"/>
                    <a:pt x="9770" y="10569"/>
                  </a:cubicBezTo>
                  <a:lnTo>
                    <a:pt x="9608" y="10569"/>
                  </a:lnTo>
                  <a:lnTo>
                    <a:pt x="9474" y="10525"/>
                  </a:lnTo>
                  <a:cubicBezTo>
                    <a:pt x="9431" y="10509"/>
                    <a:pt x="9372" y="10480"/>
                    <a:pt x="9297" y="10436"/>
                  </a:cubicBezTo>
                  <a:cubicBezTo>
                    <a:pt x="9238" y="10407"/>
                    <a:pt x="9179" y="10377"/>
                    <a:pt x="9120" y="10332"/>
                  </a:cubicBezTo>
                  <a:lnTo>
                    <a:pt x="8942" y="10243"/>
                  </a:lnTo>
                  <a:cubicBezTo>
                    <a:pt x="8854" y="10200"/>
                    <a:pt x="8751" y="10141"/>
                    <a:pt x="8633" y="10111"/>
                  </a:cubicBezTo>
                  <a:cubicBezTo>
                    <a:pt x="8573" y="10096"/>
                    <a:pt x="8514" y="10066"/>
                    <a:pt x="8440" y="10066"/>
                  </a:cubicBezTo>
                  <a:cubicBezTo>
                    <a:pt x="8381" y="10052"/>
                    <a:pt x="8307" y="10036"/>
                    <a:pt x="8233" y="10036"/>
                  </a:cubicBezTo>
                  <a:cubicBezTo>
                    <a:pt x="8174" y="10036"/>
                    <a:pt x="8115" y="10052"/>
                    <a:pt x="8071" y="10052"/>
                  </a:cubicBezTo>
                  <a:cubicBezTo>
                    <a:pt x="7982" y="10066"/>
                    <a:pt x="7908" y="10081"/>
                    <a:pt x="7849" y="10111"/>
                  </a:cubicBezTo>
                  <a:cubicBezTo>
                    <a:pt x="7730" y="10141"/>
                    <a:pt x="7627" y="10200"/>
                    <a:pt x="7553" y="10243"/>
                  </a:cubicBezTo>
                  <a:cubicBezTo>
                    <a:pt x="7480" y="10273"/>
                    <a:pt x="7435" y="10318"/>
                    <a:pt x="7376" y="10347"/>
                  </a:cubicBezTo>
                  <a:cubicBezTo>
                    <a:pt x="7316" y="10391"/>
                    <a:pt x="7257" y="10421"/>
                    <a:pt x="7198" y="10450"/>
                  </a:cubicBezTo>
                  <a:cubicBezTo>
                    <a:pt x="7184" y="10450"/>
                    <a:pt x="7169" y="10466"/>
                    <a:pt x="7154" y="10466"/>
                  </a:cubicBezTo>
                  <a:cubicBezTo>
                    <a:pt x="7139" y="10480"/>
                    <a:pt x="7125" y="10480"/>
                    <a:pt x="7125" y="10480"/>
                  </a:cubicBezTo>
                  <a:lnTo>
                    <a:pt x="7021" y="10480"/>
                  </a:lnTo>
                  <a:cubicBezTo>
                    <a:pt x="6977" y="10466"/>
                    <a:pt x="6918" y="10436"/>
                    <a:pt x="6859" y="10407"/>
                  </a:cubicBezTo>
                  <a:cubicBezTo>
                    <a:pt x="6784" y="10362"/>
                    <a:pt x="6711" y="10318"/>
                    <a:pt x="6652" y="10259"/>
                  </a:cubicBezTo>
                  <a:lnTo>
                    <a:pt x="6593" y="10200"/>
                  </a:lnTo>
                  <a:cubicBezTo>
                    <a:pt x="6534" y="10155"/>
                    <a:pt x="6474" y="10081"/>
                    <a:pt x="6400" y="10007"/>
                  </a:cubicBezTo>
                  <a:cubicBezTo>
                    <a:pt x="6311" y="9904"/>
                    <a:pt x="6210" y="9779"/>
                    <a:pt x="6117" y="9671"/>
                  </a:cubicBezTo>
                  <a:lnTo>
                    <a:pt x="6117" y="9671"/>
                  </a:lnTo>
                  <a:cubicBezTo>
                    <a:pt x="6248" y="9602"/>
                    <a:pt x="6391" y="9529"/>
                    <a:pt x="6534" y="9461"/>
                  </a:cubicBezTo>
                  <a:cubicBezTo>
                    <a:pt x="6711" y="9372"/>
                    <a:pt x="6873" y="9283"/>
                    <a:pt x="7021" y="9209"/>
                  </a:cubicBezTo>
                  <a:cubicBezTo>
                    <a:pt x="7095" y="9179"/>
                    <a:pt x="7169" y="9150"/>
                    <a:pt x="7228" y="9120"/>
                  </a:cubicBezTo>
                  <a:cubicBezTo>
                    <a:pt x="7287" y="9090"/>
                    <a:pt x="7332" y="9076"/>
                    <a:pt x="7361" y="9061"/>
                  </a:cubicBezTo>
                  <a:cubicBezTo>
                    <a:pt x="7523" y="8988"/>
                    <a:pt x="7687" y="8928"/>
                    <a:pt x="7819" y="8899"/>
                  </a:cubicBezTo>
                  <a:cubicBezTo>
                    <a:pt x="7893" y="8869"/>
                    <a:pt x="7953" y="8854"/>
                    <a:pt x="8026" y="8840"/>
                  </a:cubicBezTo>
                  <a:cubicBezTo>
                    <a:pt x="8085" y="8840"/>
                    <a:pt x="8144" y="8824"/>
                    <a:pt x="8189" y="8824"/>
                  </a:cubicBezTo>
                  <a:close/>
                  <a:moveTo>
                    <a:pt x="1455" y="5637"/>
                  </a:moveTo>
                  <a:cubicBezTo>
                    <a:pt x="1458" y="5650"/>
                    <a:pt x="1460" y="5663"/>
                    <a:pt x="1463" y="5677"/>
                  </a:cubicBezTo>
                  <a:cubicBezTo>
                    <a:pt x="1493" y="5824"/>
                    <a:pt x="1538" y="5972"/>
                    <a:pt x="1581" y="6120"/>
                  </a:cubicBezTo>
                  <a:cubicBezTo>
                    <a:pt x="1640" y="6268"/>
                    <a:pt x="1685" y="6400"/>
                    <a:pt x="1759" y="6548"/>
                  </a:cubicBezTo>
                  <a:cubicBezTo>
                    <a:pt x="1818" y="6666"/>
                    <a:pt x="1877" y="6755"/>
                    <a:pt x="1936" y="6830"/>
                  </a:cubicBezTo>
                  <a:cubicBezTo>
                    <a:pt x="1981" y="6889"/>
                    <a:pt x="2025" y="6948"/>
                    <a:pt x="2054" y="6992"/>
                  </a:cubicBezTo>
                  <a:cubicBezTo>
                    <a:pt x="2113" y="7066"/>
                    <a:pt x="2158" y="7125"/>
                    <a:pt x="2202" y="7169"/>
                  </a:cubicBezTo>
                  <a:cubicBezTo>
                    <a:pt x="2217" y="7199"/>
                    <a:pt x="2232" y="7214"/>
                    <a:pt x="2247" y="7228"/>
                  </a:cubicBezTo>
                  <a:cubicBezTo>
                    <a:pt x="2247" y="7258"/>
                    <a:pt x="2261" y="7273"/>
                    <a:pt x="2261" y="7287"/>
                  </a:cubicBezTo>
                  <a:cubicBezTo>
                    <a:pt x="2277" y="7303"/>
                    <a:pt x="2277" y="7317"/>
                    <a:pt x="2291" y="7332"/>
                  </a:cubicBezTo>
                  <a:cubicBezTo>
                    <a:pt x="2291" y="7362"/>
                    <a:pt x="2291" y="7405"/>
                    <a:pt x="2306" y="7450"/>
                  </a:cubicBezTo>
                  <a:lnTo>
                    <a:pt x="2306" y="7628"/>
                  </a:lnTo>
                  <a:lnTo>
                    <a:pt x="2306" y="7849"/>
                  </a:lnTo>
                  <a:cubicBezTo>
                    <a:pt x="2306" y="7938"/>
                    <a:pt x="2306" y="8026"/>
                    <a:pt x="2320" y="8130"/>
                  </a:cubicBezTo>
                  <a:cubicBezTo>
                    <a:pt x="2336" y="8337"/>
                    <a:pt x="2379" y="8515"/>
                    <a:pt x="2424" y="8677"/>
                  </a:cubicBezTo>
                  <a:cubicBezTo>
                    <a:pt x="2468" y="8840"/>
                    <a:pt x="2513" y="8988"/>
                    <a:pt x="2557" y="9120"/>
                  </a:cubicBezTo>
                  <a:cubicBezTo>
                    <a:pt x="2675" y="9549"/>
                    <a:pt x="2734" y="9993"/>
                    <a:pt x="2734" y="10436"/>
                  </a:cubicBezTo>
                  <a:lnTo>
                    <a:pt x="2734" y="10627"/>
                  </a:lnTo>
                  <a:lnTo>
                    <a:pt x="2734" y="10627"/>
                  </a:lnTo>
                  <a:cubicBezTo>
                    <a:pt x="2656" y="10623"/>
                    <a:pt x="2569" y="10611"/>
                    <a:pt x="2484" y="10598"/>
                  </a:cubicBezTo>
                  <a:cubicBezTo>
                    <a:pt x="2379" y="10569"/>
                    <a:pt x="2277" y="10554"/>
                    <a:pt x="2173" y="10525"/>
                  </a:cubicBezTo>
                  <a:cubicBezTo>
                    <a:pt x="2099" y="10495"/>
                    <a:pt x="2040" y="10480"/>
                    <a:pt x="1966" y="10436"/>
                  </a:cubicBezTo>
                  <a:cubicBezTo>
                    <a:pt x="1877" y="10391"/>
                    <a:pt x="1788" y="10332"/>
                    <a:pt x="1715" y="10273"/>
                  </a:cubicBezTo>
                  <a:cubicBezTo>
                    <a:pt x="1685" y="10243"/>
                    <a:pt x="1656" y="10214"/>
                    <a:pt x="1626" y="10170"/>
                  </a:cubicBezTo>
                  <a:cubicBezTo>
                    <a:pt x="1597" y="10141"/>
                    <a:pt x="1581" y="10111"/>
                    <a:pt x="1567" y="10066"/>
                  </a:cubicBezTo>
                  <a:cubicBezTo>
                    <a:pt x="1538" y="10022"/>
                    <a:pt x="1522" y="9963"/>
                    <a:pt x="1508" y="9889"/>
                  </a:cubicBezTo>
                  <a:cubicBezTo>
                    <a:pt x="1493" y="9845"/>
                    <a:pt x="1478" y="9770"/>
                    <a:pt x="1463" y="9711"/>
                  </a:cubicBezTo>
                  <a:cubicBezTo>
                    <a:pt x="1449" y="9608"/>
                    <a:pt x="1449" y="9490"/>
                    <a:pt x="1419" y="9357"/>
                  </a:cubicBezTo>
                  <a:cubicBezTo>
                    <a:pt x="1404" y="9224"/>
                    <a:pt x="1390" y="9076"/>
                    <a:pt x="1345" y="8928"/>
                  </a:cubicBezTo>
                  <a:cubicBezTo>
                    <a:pt x="1301" y="8795"/>
                    <a:pt x="1256" y="8692"/>
                    <a:pt x="1227" y="8588"/>
                  </a:cubicBezTo>
                  <a:cubicBezTo>
                    <a:pt x="1183" y="8499"/>
                    <a:pt x="1153" y="8426"/>
                    <a:pt x="1138" y="8367"/>
                  </a:cubicBezTo>
                  <a:cubicBezTo>
                    <a:pt x="1124" y="8292"/>
                    <a:pt x="1108" y="8219"/>
                    <a:pt x="1108" y="8130"/>
                  </a:cubicBezTo>
                  <a:cubicBezTo>
                    <a:pt x="1108" y="8071"/>
                    <a:pt x="1124" y="8012"/>
                    <a:pt x="1124" y="7938"/>
                  </a:cubicBezTo>
                  <a:cubicBezTo>
                    <a:pt x="1138" y="7835"/>
                    <a:pt x="1153" y="7716"/>
                    <a:pt x="1167" y="7583"/>
                  </a:cubicBezTo>
                  <a:cubicBezTo>
                    <a:pt x="1183" y="7450"/>
                    <a:pt x="1197" y="7303"/>
                    <a:pt x="1197" y="7139"/>
                  </a:cubicBezTo>
                  <a:lnTo>
                    <a:pt x="1197" y="6977"/>
                  </a:lnTo>
                  <a:cubicBezTo>
                    <a:pt x="1197" y="6932"/>
                    <a:pt x="1183" y="6873"/>
                    <a:pt x="1167" y="6830"/>
                  </a:cubicBezTo>
                  <a:cubicBezTo>
                    <a:pt x="1167" y="6755"/>
                    <a:pt x="1153" y="6711"/>
                    <a:pt x="1138" y="6666"/>
                  </a:cubicBezTo>
                  <a:cubicBezTo>
                    <a:pt x="1124" y="6623"/>
                    <a:pt x="1124" y="6593"/>
                    <a:pt x="1124" y="6578"/>
                  </a:cubicBezTo>
                  <a:lnTo>
                    <a:pt x="1124" y="6534"/>
                  </a:lnTo>
                  <a:lnTo>
                    <a:pt x="1124" y="6445"/>
                  </a:lnTo>
                  <a:cubicBezTo>
                    <a:pt x="1138" y="6400"/>
                    <a:pt x="1153" y="6341"/>
                    <a:pt x="1167" y="6282"/>
                  </a:cubicBezTo>
                  <a:cubicBezTo>
                    <a:pt x="1197" y="6223"/>
                    <a:pt x="1227" y="6150"/>
                    <a:pt x="1256" y="6075"/>
                  </a:cubicBezTo>
                  <a:cubicBezTo>
                    <a:pt x="1317" y="5927"/>
                    <a:pt x="1384" y="5782"/>
                    <a:pt x="1455" y="5637"/>
                  </a:cubicBezTo>
                  <a:close/>
                  <a:moveTo>
                    <a:pt x="5122" y="10212"/>
                  </a:moveTo>
                  <a:cubicBezTo>
                    <a:pt x="5204" y="10314"/>
                    <a:pt x="5298" y="10427"/>
                    <a:pt x="5395" y="10539"/>
                  </a:cubicBezTo>
                  <a:cubicBezTo>
                    <a:pt x="5484" y="10657"/>
                    <a:pt x="5572" y="10761"/>
                    <a:pt x="5676" y="10864"/>
                  </a:cubicBezTo>
                  <a:cubicBezTo>
                    <a:pt x="5720" y="10909"/>
                    <a:pt x="5765" y="10953"/>
                    <a:pt x="5809" y="11012"/>
                  </a:cubicBezTo>
                  <a:cubicBezTo>
                    <a:pt x="5854" y="11057"/>
                    <a:pt x="5897" y="11101"/>
                    <a:pt x="5957" y="11130"/>
                  </a:cubicBezTo>
                  <a:lnTo>
                    <a:pt x="5957" y="11146"/>
                  </a:lnTo>
                  <a:cubicBezTo>
                    <a:pt x="6031" y="11189"/>
                    <a:pt x="6090" y="11249"/>
                    <a:pt x="6179" y="11293"/>
                  </a:cubicBezTo>
                  <a:cubicBezTo>
                    <a:pt x="6297" y="11367"/>
                    <a:pt x="6430" y="11441"/>
                    <a:pt x="6577" y="11500"/>
                  </a:cubicBezTo>
                  <a:cubicBezTo>
                    <a:pt x="6600" y="11509"/>
                    <a:pt x="6622" y="11518"/>
                    <a:pt x="6644" y="11527"/>
                  </a:cubicBezTo>
                  <a:lnTo>
                    <a:pt x="6644" y="11527"/>
                  </a:lnTo>
                  <a:cubicBezTo>
                    <a:pt x="6637" y="11528"/>
                    <a:pt x="6630" y="11529"/>
                    <a:pt x="6622" y="11530"/>
                  </a:cubicBezTo>
                  <a:cubicBezTo>
                    <a:pt x="6518" y="11544"/>
                    <a:pt x="6415" y="11574"/>
                    <a:pt x="6327" y="11603"/>
                  </a:cubicBezTo>
                  <a:cubicBezTo>
                    <a:pt x="6238" y="11633"/>
                    <a:pt x="6163" y="11648"/>
                    <a:pt x="6090" y="11678"/>
                  </a:cubicBezTo>
                  <a:cubicBezTo>
                    <a:pt x="5986" y="11722"/>
                    <a:pt x="5897" y="11751"/>
                    <a:pt x="5824" y="11766"/>
                  </a:cubicBezTo>
                  <a:cubicBezTo>
                    <a:pt x="5795" y="11781"/>
                    <a:pt x="5765" y="11781"/>
                    <a:pt x="5735" y="11781"/>
                  </a:cubicBezTo>
                  <a:cubicBezTo>
                    <a:pt x="5706" y="11796"/>
                    <a:pt x="5690" y="11796"/>
                    <a:pt x="5676" y="11796"/>
                  </a:cubicBezTo>
                  <a:lnTo>
                    <a:pt x="5661" y="11796"/>
                  </a:lnTo>
                  <a:cubicBezTo>
                    <a:pt x="5647" y="11796"/>
                    <a:pt x="5617" y="11796"/>
                    <a:pt x="5588" y="11781"/>
                  </a:cubicBezTo>
                  <a:cubicBezTo>
                    <a:pt x="5558" y="11781"/>
                    <a:pt x="5528" y="11766"/>
                    <a:pt x="5499" y="11751"/>
                  </a:cubicBezTo>
                  <a:cubicBezTo>
                    <a:pt x="5440" y="11737"/>
                    <a:pt x="5381" y="11722"/>
                    <a:pt x="5292" y="11692"/>
                  </a:cubicBezTo>
                  <a:cubicBezTo>
                    <a:pt x="5217" y="11678"/>
                    <a:pt x="5129" y="11648"/>
                    <a:pt x="5026" y="11648"/>
                  </a:cubicBezTo>
                  <a:cubicBezTo>
                    <a:pt x="4967" y="11633"/>
                    <a:pt x="4908" y="11633"/>
                    <a:pt x="4863" y="11633"/>
                  </a:cubicBezTo>
                  <a:cubicBezTo>
                    <a:pt x="4685" y="11633"/>
                    <a:pt x="4523" y="11662"/>
                    <a:pt x="4376" y="11707"/>
                  </a:cubicBezTo>
                  <a:cubicBezTo>
                    <a:pt x="4257" y="11751"/>
                    <a:pt x="4153" y="11796"/>
                    <a:pt x="4050" y="11855"/>
                  </a:cubicBezTo>
                  <a:cubicBezTo>
                    <a:pt x="4037" y="11863"/>
                    <a:pt x="4023" y="11872"/>
                    <a:pt x="4010" y="11880"/>
                  </a:cubicBezTo>
                  <a:lnTo>
                    <a:pt x="4010" y="11880"/>
                  </a:lnTo>
                  <a:cubicBezTo>
                    <a:pt x="4330" y="11262"/>
                    <a:pt x="4665" y="10712"/>
                    <a:pt x="5000" y="10227"/>
                  </a:cubicBezTo>
                  <a:lnTo>
                    <a:pt x="5000" y="10227"/>
                  </a:lnTo>
                  <a:lnTo>
                    <a:pt x="5122" y="10212"/>
                  </a:lnTo>
                  <a:close/>
                  <a:moveTo>
                    <a:pt x="6918" y="12624"/>
                  </a:moveTo>
                  <a:cubicBezTo>
                    <a:pt x="6947" y="12624"/>
                    <a:pt x="6977" y="12624"/>
                    <a:pt x="7007" y="12638"/>
                  </a:cubicBezTo>
                  <a:cubicBezTo>
                    <a:pt x="7050" y="12638"/>
                    <a:pt x="7080" y="12653"/>
                    <a:pt x="7139" y="12683"/>
                  </a:cubicBezTo>
                  <a:cubicBezTo>
                    <a:pt x="7184" y="12712"/>
                    <a:pt x="7257" y="12742"/>
                    <a:pt x="7332" y="12801"/>
                  </a:cubicBezTo>
                  <a:cubicBezTo>
                    <a:pt x="7391" y="12845"/>
                    <a:pt x="7450" y="12904"/>
                    <a:pt x="7509" y="12949"/>
                  </a:cubicBezTo>
                  <a:cubicBezTo>
                    <a:pt x="7612" y="13038"/>
                    <a:pt x="7716" y="13126"/>
                    <a:pt x="7849" y="13215"/>
                  </a:cubicBezTo>
                  <a:cubicBezTo>
                    <a:pt x="7908" y="13259"/>
                    <a:pt x="7982" y="13304"/>
                    <a:pt x="8055" y="13347"/>
                  </a:cubicBezTo>
                  <a:cubicBezTo>
                    <a:pt x="8130" y="13392"/>
                    <a:pt x="8203" y="13422"/>
                    <a:pt x="8292" y="13466"/>
                  </a:cubicBezTo>
                  <a:cubicBezTo>
                    <a:pt x="8410" y="13511"/>
                    <a:pt x="8544" y="13540"/>
                    <a:pt x="8647" y="13570"/>
                  </a:cubicBezTo>
                  <a:cubicBezTo>
                    <a:pt x="8735" y="13584"/>
                    <a:pt x="8810" y="13599"/>
                    <a:pt x="8883" y="13599"/>
                  </a:cubicBezTo>
                  <a:cubicBezTo>
                    <a:pt x="8987" y="13629"/>
                    <a:pt x="9076" y="13629"/>
                    <a:pt x="9149" y="13658"/>
                  </a:cubicBezTo>
                  <a:cubicBezTo>
                    <a:pt x="9224" y="13673"/>
                    <a:pt x="9283" y="13688"/>
                    <a:pt x="9312" y="13702"/>
                  </a:cubicBezTo>
                  <a:cubicBezTo>
                    <a:pt x="9342" y="13718"/>
                    <a:pt x="9372" y="13732"/>
                    <a:pt x="9386" y="13761"/>
                  </a:cubicBezTo>
                  <a:cubicBezTo>
                    <a:pt x="9431" y="13791"/>
                    <a:pt x="9474" y="13820"/>
                    <a:pt x="9519" y="13865"/>
                  </a:cubicBezTo>
                  <a:cubicBezTo>
                    <a:pt x="9579" y="13925"/>
                    <a:pt x="9622" y="13984"/>
                    <a:pt x="9681" y="14043"/>
                  </a:cubicBezTo>
                  <a:cubicBezTo>
                    <a:pt x="9720" y="14088"/>
                    <a:pt x="9759" y="14133"/>
                    <a:pt x="9797" y="14178"/>
                  </a:cubicBezTo>
                  <a:lnTo>
                    <a:pt x="9797" y="14178"/>
                  </a:lnTo>
                  <a:cubicBezTo>
                    <a:pt x="9739" y="14195"/>
                    <a:pt x="9681" y="14213"/>
                    <a:pt x="9622" y="14234"/>
                  </a:cubicBezTo>
                  <a:lnTo>
                    <a:pt x="9312" y="14368"/>
                  </a:lnTo>
                  <a:lnTo>
                    <a:pt x="9135" y="14457"/>
                  </a:lnTo>
                  <a:cubicBezTo>
                    <a:pt x="9061" y="14500"/>
                    <a:pt x="9001" y="14530"/>
                    <a:pt x="8942" y="14560"/>
                  </a:cubicBezTo>
                  <a:cubicBezTo>
                    <a:pt x="8899" y="14589"/>
                    <a:pt x="8854" y="14604"/>
                    <a:pt x="8824" y="14604"/>
                  </a:cubicBezTo>
                  <a:cubicBezTo>
                    <a:pt x="8795" y="14619"/>
                    <a:pt x="8765" y="14619"/>
                    <a:pt x="8735" y="14619"/>
                  </a:cubicBezTo>
                  <a:cubicBezTo>
                    <a:pt x="8692" y="14619"/>
                    <a:pt x="8647" y="14619"/>
                    <a:pt x="8588" y="14604"/>
                  </a:cubicBezTo>
                  <a:cubicBezTo>
                    <a:pt x="8499" y="14589"/>
                    <a:pt x="8396" y="14560"/>
                    <a:pt x="8278" y="14516"/>
                  </a:cubicBezTo>
                  <a:cubicBezTo>
                    <a:pt x="8160" y="14471"/>
                    <a:pt x="8026" y="14427"/>
                    <a:pt x="7878" y="14382"/>
                  </a:cubicBezTo>
                  <a:cubicBezTo>
                    <a:pt x="7612" y="14309"/>
                    <a:pt x="7346" y="14264"/>
                    <a:pt x="7095" y="14234"/>
                  </a:cubicBezTo>
                  <a:cubicBezTo>
                    <a:pt x="6829" y="14220"/>
                    <a:pt x="6577" y="14220"/>
                    <a:pt x="6341" y="14220"/>
                  </a:cubicBezTo>
                  <a:lnTo>
                    <a:pt x="5986" y="14220"/>
                  </a:lnTo>
                  <a:cubicBezTo>
                    <a:pt x="5927" y="14220"/>
                    <a:pt x="5868" y="14220"/>
                    <a:pt x="5795" y="14234"/>
                  </a:cubicBezTo>
                  <a:cubicBezTo>
                    <a:pt x="5765" y="14250"/>
                    <a:pt x="5720" y="14250"/>
                    <a:pt x="5676" y="14264"/>
                  </a:cubicBezTo>
                  <a:cubicBezTo>
                    <a:pt x="5631" y="14279"/>
                    <a:pt x="5602" y="14293"/>
                    <a:pt x="5558" y="14323"/>
                  </a:cubicBezTo>
                  <a:cubicBezTo>
                    <a:pt x="5484" y="14353"/>
                    <a:pt x="5440" y="14398"/>
                    <a:pt x="5395" y="14427"/>
                  </a:cubicBezTo>
                  <a:lnTo>
                    <a:pt x="5322" y="14500"/>
                  </a:lnTo>
                  <a:lnTo>
                    <a:pt x="5247" y="14575"/>
                  </a:lnTo>
                  <a:cubicBezTo>
                    <a:pt x="5247" y="14589"/>
                    <a:pt x="5233" y="14589"/>
                    <a:pt x="5233" y="14589"/>
                  </a:cubicBezTo>
                  <a:lnTo>
                    <a:pt x="5129" y="14589"/>
                  </a:lnTo>
                  <a:cubicBezTo>
                    <a:pt x="5085" y="14575"/>
                    <a:pt x="5026" y="14560"/>
                    <a:pt x="4951" y="14530"/>
                  </a:cubicBezTo>
                  <a:cubicBezTo>
                    <a:pt x="4892" y="14516"/>
                    <a:pt x="4819" y="14486"/>
                    <a:pt x="4760" y="14441"/>
                  </a:cubicBezTo>
                  <a:cubicBezTo>
                    <a:pt x="4730" y="14427"/>
                    <a:pt x="4685" y="14412"/>
                    <a:pt x="4642" y="14382"/>
                  </a:cubicBezTo>
                  <a:cubicBezTo>
                    <a:pt x="4553" y="14338"/>
                    <a:pt x="4449" y="14279"/>
                    <a:pt x="4331" y="14205"/>
                  </a:cubicBezTo>
                  <a:cubicBezTo>
                    <a:pt x="4169" y="14102"/>
                    <a:pt x="3976" y="13998"/>
                    <a:pt x="3814" y="13895"/>
                  </a:cubicBezTo>
                  <a:cubicBezTo>
                    <a:pt x="3794" y="13883"/>
                    <a:pt x="3775" y="13872"/>
                    <a:pt x="3756" y="13861"/>
                  </a:cubicBezTo>
                  <a:lnTo>
                    <a:pt x="3756" y="13861"/>
                  </a:lnTo>
                  <a:cubicBezTo>
                    <a:pt x="3803" y="13785"/>
                    <a:pt x="3853" y="13706"/>
                    <a:pt x="3903" y="13629"/>
                  </a:cubicBezTo>
                  <a:cubicBezTo>
                    <a:pt x="3962" y="13525"/>
                    <a:pt x="4035" y="13422"/>
                    <a:pt x="4080" y="13347"/>
                  </a:cubicBezTo>
                  <a:cubicBezTo>
                    <a:pt x="4109" y="13304"/>
                    <a:pt x="4139" y="13274"/>
                    <a:pt x="4153" y="13245"/>
                  </a:cubicBezTo>
                  <a:cubicBezTo>
                    <a:pt x="4169" y="13229"/>
                    <a:pt x="4169" y="13215"/>
                    <a:pt x="4183" y="13200"/>
                  </a:cubicBezTo>
                  <a:lnTo>
                    <a:pt x="4198" y="13185"/>
                  </a:lnTo>
                  <a:cubicBezTo>
                    <a:pt x="4242" y="13126"/>
                    <a:pt x="4316" y="13052"/>
                    <a:pt x="4376" y="12993"/>
                  </a:cubicBezTo>
                  <a:cubicBezTo>
                    <a:pt x="4464" y="12919"/>
                    <a:pt x="4553" y="12845"/>
                    <a:pt x="4642" y="12801"/>
                  </a:cubicBezTo>
                  <a:cubicBezTo>
                    <a:pt x="4685" y="12786"/>
                    <a:pt x="4730" y="12772"/>
                    <a:pt x="4760" y="12756"/>
                  </a:cubicBezTo>
                  <a:lnTo>
                    <a:pt x="4892" y="12756"/>
                  </a:lnTo>
                  <a:cubicBezTo>
                    <a:pt x="4922" y="12756"/>
                    <a:pt x="4951" y="12756"/>
                    <a:pt x="4981" y="12772"/>
                  </a:cubicBezTo>
                  <a:cubicBezTo>
                    <a:pt x="5011" y="12772"/>
                    <a:pt x="5055" y="12786"/>
                    <a:pt x="5085" y="12801"/>
                  </a:cubicBezTo>
                  <a:cubicBezTo>
                    <a:pt x="5158" y="12815"/>
                    <a:pt x="5217" y="12845"/>
                    <a:pt x="5306" y="12860"/>
                  </a:cubicBezTo>
                  <a:cubicBezTo>
                    <a:pt x="5395" y="12890"/>
                    <a:pt x="5484" y="12904"/>
                    <a:pt x="5602" y="12904"/>
                  </a:cubicBezTo>
                  <a:lnTo>
                    <a:pt x="5676" y="12904"/>
                  </a:lnTo>
                  <a:cubicBezTo>
                    <a:pt x="5795" y="12904"/>
                    <a:pt x="5897" y="12890"/>
                    <a:pt x="5986" y="12874"/>
                  </a:cubicBezTo>
                  <a:cubicBezTo>
                    <a:pt x="6134" y="12845"/>
                    <a:pt x="6252" y="12801"/>
                    <a:pt x="6356" y="12772"/>
                  </a:cubicBezTo>
                  <a:cubicBezTo>
                    <a:pt x="6474" y="12727"/>
                    <a:pt x="6548" y="12697"/>
                    <a:pt x="6622" y="12683"/>
                  </a:cubicBezTo>
                  <a:cubicBezTo>
                    <a:pt x="6696" y="12653"/>
                    <a:pt x="6741" y="12653"/>
                    <a:pt x="6800" y="12638"/>
                  </a:cubicBezTo>
                  <a:cubicBezTo>
                    <a:pt x="6843" y="12624"/>
                    <a:pt x="6888" y="12624"/>
                    <a:pt x="6918" y="12624"/>
                  </a:cubicBezTo>
                  <a:close/>
                  <a:moveTo>
                    <a:pt x="6149" y="1"/>
                  </a:moveTo>
                  <a:cubicBezTo>
                    <a:pt x="6061" y="1"/>
                    <a:pt x="5986" y="15"/>
                    <a:pt x="5927" y="30"/>
                  </a:cubicBezTo>
                  <a:cubicBezTo>
                    <a:pt x="5868" y="44"/>
                    <a:pt x="5838" y="60"/>
                    <a:pt x="5795" y="89"/>
                  </a:cubicBezTo>
                  <a:cubicBezTo>
                    <a:pt x="5735" y="104"/>
                    <a:pt x="5690" y="133"/>
                    <a:pt x="5647" y="163"/>
                  </a:cubicBezTo>
                  <a:cubicBezTo>
                    <a:pt x="5588" y="192"/>
                    <a:pt x="5558" y="237"/>
                    <a:pt x="5513" y="267"/>
                  </a:cubicBezTo>
                  <a:cubicBezTo>
                    <a:pt x="5158" y="562"/>
                    <a:pt x="4819" y="872"/>
                    <a:pt x="4494" y="1197"/>
                  </a:cubicBezTo>
                  <a:cubicBezTo>
                    <a:pt x="4331" y="1375"/>
                    <a:pt x="4153" y="1552"/>
                    <a:pt x="3976" y="1745"/>
                  </a:cubicBezTo>
                  <a:cubicBezTo>
                    <a:pt x="3814" y="1952"/>
                    <a:pt x="3651" y="2159"/>
                    <a:pt x="3518" y="2409"/>
                  </a:cubicBezTo>
                  <a:cubicBezTo>
                    <a:pt x="3400" y="2602"/>
                    <a:pt x="3311" y="2823"/>
                    <a:pt x="3237" y="3046"/>
                  </a:cubicBezTo>
                  <a:cubicBezTo>
                    <a:pt x="3178" y="3267"/>
                    <a:pt x="3134" y="3519"/>
                    <a:pt x="3134" y="3755"/>
                  </a:cubicBezTo>
                  <a:cubicBezTo>
                    <a:pt x="3134" y="3873"/>
                    <a:pt x="3148" y="4006"/>
                    <a:pt x="3163" y="4124"/>
                  </a:cubicBezTo>
                  <a:cubicBezTo>
                    <a:pt x="3178" y="4199"/>
                    <a:pt x="3193" y="4258"/>
                    <a:pt x="3207" y="4317"/>
                  </a:cubicBezTo>
                  <a:cubicBezTo>
                    <a:pt x="3223" y="4405"/>
                    <a:pt x="3252" y="4479"/>
                    <a:pt x="3252" y="4538"/>
                  </a:cubicBezTo>
                  <a:cubicBezTo>
                    <a:pt x="3266" y="4583"/>
                    <a:pt x="3266" y="4627"/>
                    <a:pt x="3266" y="4656"/>
                  </a:cubicBezTo>
                  <a:lnTo>
                    <a:pt x="3266" y="4686"/>
                  </a:lnTo>
                  <a:cubicBezTo>
                    <a:pt x="3266" y="4701"/>
                    <a:pt x="3266" y="4715"/>
                    <a:pt x="3252" y="4745"/>
                  </a:cubicBezTo>
                  <a:cubicBezTo>
                    <a:pt x="3252" y="4760"/>
                    <a:pt x="3237" y="4790"/>
                    <a:pt x="3223" y="4819"/>
                  </a:cubicBezTo>
                  <a:cubicBezTo>
                    <a:pt x="3207" y="4863"/>
                    <a:pt x="3178" y="4922"/>
                    <a:pt x="3148" y="4981"/>
                  </a:cubicBezTo>
                  <a:cubicBezTo>
                    <a:pt x="3134" y="5056"/>
                    <a:pt x="3104" y="5129"/>
                    <a:pt x="3075" y="5233"/>
                  </a:cubicBezTo>
                  <a:cubicBezTo>
                    <a:pt x="3059" y="5336"/>
                    <a:pt x="3045" y="5425"/>
                    <a:pt x="3045" y="5529"/>
                  </a:cubicBezTo>
                  <a:cubicBezTo>
                    <a:pt x="3045" y="5677"/>
                    <a:pt x="3059" y="5809"/>
                    <a:pt x="3104" y="5927"/>
                  </a:cubicBezTo>
                  <a:cubicBezTo>
                    <a:pt x="3163" y="6120"/>
                    <a:pt x="3237" y="6297"/>
                    <a:pt x="3341" y="6445"/>
                  </a:cubicBezTo>
                  <a:cubicBezTo>
                    <a:pt x="3430" y="6593"/>
                    <a:pt x="3548" y="6726"/>
                    <a:pt x="3651" y="6844"/>
                  </a:cubicBezTo>
                  <a:lnTo>
                    <a:pt x="3696" y="6889"/>
                  </a:lnTo>
                  <a:cubicBezTo>
                    <a:pt x="3725" y="6918"/>
                    <a:pt x="3769" y="6948"/>
                    <a:pt x="3798" y="6977"/>
                  </a:cubicBezTo>
                  <a:cubicBezTo>
                    <a:pt x="3858" y="7021"/>
                    <a:pt x="3917" y="7080"/>
                    <a:pt x="3991" y="7139"/>
                  </a:cubicBezTo>
                  <a:cubicBezTo>
                    <a:pt x="4094" y="7228"/>
                    <a:pt x="4212" y="7317"/>
                    <a:pt x="4316" y="7391"/>
                  </a:cubicBezTo>
                  <a:cubicBezTo>
                    <a:pt x="4343" y="7412"/>
                    <a:pt x="4369" y="7431"/>
                    <a:pt x="4393" y="7450"/>
                  </a:cubicBezTo>
                  <a:lnTo>
                    <a:pt x="4393" y="7450"/>
                  </a:lnTo>
                  <a:cubicBezTo>
                    <a:pt x="4421" y="7750"/>
                    <a:pt x="4480" y="8123"/>
                    <a:pt x="4588" y="8579"/>
                  </a:cubicBezTo>
                  <a:lnTo>
                    <a:pt x="4588" y="8579"/>
                  </a:lnTo>
                  <a:cubicBezTo>
                    <a:pt x="4430" y="8776"/>
                    <a:pt x="4272" y="8982"/>
                    <a:pt x="4114" y="9203"/>
                  </a:cubicBezTo>
                  <a:lnTo>
                    <a:pt x="4114" y="9203"/>
                  </a:lnTo>
                  <a:cubicBezTo>
                    <a:pt x="4107" y="9210"/>
                    <a:pt x="4101" y="9218"/>
                    <a:pt x="4094" y="9224"/>
                  </a:cubicBezTo>
                  <a:cubicBezTo>
                    <a:pt x="4090" y="9230"/>
                    <a:pt x="4087" y="9235"/>
                    <a:pt x="4083" y="9241"/>
                  </a:cubicBezTo>
                  <a:lnTo>
                    <a:pt x="4083" y="9241"/>
                  </a:lnTo>
                  <a:lnTo>
                    <a:pt x="4080" y="9238"/>
                  </a:lnTo>
                  <a:cubicBezTo>
                    <a:pt x="3986" y="9372"/>
                    <a:pt x="3893" y="9508"/>
                    <a:pt x="3799" y="9649"/>
                  </a:cubicBezTo>
                  <a:lnTo>
                    <a:pt x="3799" y="9649"/>
                  </a:lnTo>
                  <a:cubicBezTo>
                    <a:pt x="3759" y="9367"/>
                    <a:pt x="3698" y="9087"/>
                    <a:pt x="3621" y="8810"/>
                  </a:cubicBezTo>
                  <a:cubicBezTo>
                    <a:pt x="3577" y="8647"/>
                    <a:pt x="3532" y="8515"/>
                    <a:pt x="3503" y="8381"/>
                  </a:cubicBezTo>
                  <a:cubicBezTo>
                    <a:pt x="3459" y="8249"/>
                    <a:pt x="3444" y="8130"/>
                    <a:pt x="3430" y="8042"/>
                  </a:cubicBezTo>
                  <a:lnTo>
                    <a:pt x="3430" y="7849"/>
                  </a:lnTo>
                  <a:lnTo>
                    <a:pt x="3430" y="7628"/>
                  </a:lnTo>
                  <a:cubicBezTo>
                    <a:pt x="3430" y="7510"/>
                    <a:pt x="3430" y="7391"/>
                    <a:pt x="3400" y="7273"/>
                  </a:cubicBezTo>
                  <a:cubicBezTo>
                    <a:pt x="3400" y="7199"/>
                    <a:pt x="3385" y="7139"/>
                    <a:pt x="3370" y="7066"/>
                  </a:cubicBezTo>
                  <a:cubicBezTo>
                    <a:pt x="3355" y="6992"/>
                    <a:pt x="3325" y="6918"/>
                    <a:pt x="3296" y="6844"/>
                  </a:cubicBezTo>
                  <a:cubicBezTo>
                    <a:pt x="3252" y="6726"/>
                    <a:pt x="3178" y="6623"/>
                    <a:pt x="3119" y="6548"/>
                  </a:cubicBezTo>
                  <a:cubicBezTo>
                    <a:pt x="3075" y="6475"/>
                    <a:pt x="3030" y="6430"/>
                    <a:pt x="3000" y="6371"/>
                  </a:cubicBezTo>
                  <a:cubicBezTo>
                    <a:pt x="2941" y="6297"/>
                    <a:pt x="2882" y="6238"/>
                    <a:pt x="2838" y="6193"/>
                  </a:cubicBezTo>
                  <a:cubicBezTo>
                    <a:pt x="2809" y="6134"/>
                    <a:pt x="2779" y="6091"/>
                    <a:pt x="2764" y="6061"/>
                  </a:cubicBezTo>
                  <a:cubicBezTo>
                    <a:pt x="2705" y="5943"/>
                    <a:pt x="2661" y="5809"/>
                    <a:pt x="2616" y="5661"/>
                  </a:cubicBezTo>
                  <a:cubicBezTo>
                    <a:pt x="2557" y="5440"/>
                    <a:pt x="2498" y="5174"/>
                    <a:pt x="2454" y="4908"/>
                  </a:cubicBezTo>
                  <a:cubicBezTo>
                    <a:pt x="2409" y="4642"/>
                    <a:pt x="2365" y="4376"/>
                    <a:pt x="2320" y="4094"/>
                  </a:cubicBezTo>
                  <a:cubicBezTo>
                    <a:pt x="2277" y="3932"/>
                    <a:pt x="2173" y="3785"/>
                    <a:pt x="2025" y="3710"/>
                  </a:cubicBezTo>
                  <a:cubicBezTo>
                    <a:pt x="1947" y="3672"/>
                    <a:pt x="1861" y="3653"/>
                    <a:pt x="1773" y="3653"/>
                  </a:cubicBezTo>
                  <a:cubicBezTo>
                    <a:pt x="1694" y="3653"/>
                    <a:pt x="1614" y="3668"/>
                    <a:pt x="1538" y="3696"/>
                  </a:cubicBezTo>
                  <a:cubicBezTo>
                    <a:pt x="1419" y="3755"/>
                    <a:pt x="1315" y="3828"/>
                    <a:pt x="1227" y="3903"/>
                  </a:cubicBezTo>
                  <a:cubicBezTo>
                    <a:pt x="1153" y="3962"/>
                    <a:pt x="1108" y="4021"/>
                    <a:pt x="1049" y="4080"/>
                  </a:cubicBezTo>
                  <a:cubicBezTo>
                    <a:pt x="976" y="4169"/>
                    <a:pt x="917" y="4272"/>
                    <a:pt x="872" y="4361"/>
                  </a:cubicBezTo>
                  <a:cubicBezTo>
                    <a:pt x="813" y="4435"/>
                    <a:pt x="769" y="4524"/>
                    <a:pt x="739" y="4597"/>
                  </a:cubicBezTo>
                  <a:cubicBezTo>
                    <a:pt x="562" y="4922"/>
                    <a:pt x="385" y="5263"/>
                    <a:pt x="237" y="5632"/>
                  </a:cubicBezTo>
                  <a:cubicBezTo>
                    <a:pt x="178" y="5750"/>
                    <a:pt x="119" y="5884"/>
                    <a:pt x="74" y="6031"/>
                  </a:cubicBezTo>
                  <a:cubicBezTo>
                    <a:pt x="59" y="6105"/>
                    <a:pt x="44" y="6179"/>
                    <a:pt x="30" y="6268"/>
                  </a:cubicBezTo>
                  <a:cubicBezTo>
                    <a:pt x="14" y="6357"/>
                    <a:pt x="0" y="6445"/>
                    <a:pt x="0" y="6534"/>
                  </a:cubicBezTo>
                  <a:cubicBezTo>
                    <a:pt x="0" y="6593"/>
                    <a:pt x="0" y="6652"/>
                    <a:pt x="14" y="6711"/>
                  </a:cubicBezTo>
                  <a:cubicBezTo>
                    <a:pt x="30" y="6814"/>
                    <a:pt x="44" y="6889"/>
                    <a:pt x="59" y="6948"/>
                  </a:cubicBezTo>
                  <a:cubicBezTo>
                    <a:pt x="59" y="6977"/>
                    <a:pt x="74" y="7007"/>
                    <a:pt x="74" y="7021"/>
                  </a:cubicBezTo>
                  <a:lnTo>
                    <a:pt x="74" y="7066"/>
                  </a:lnTo>
                  <a:cubicBezTo>
                    <a:pt x="89" y="7096"/>
                    <a:pt x="89" y="7110"/>
                    <a:pt x="89" y="7139"/>
                  </a:cubicBezTo>
                  <a:cubicBezTo>
                    <a:pt x="89" y="7199"/>
                    <a:pt x="74" y="7273"/>
                    <a:pt x="74" y="7332"/>
                  </a:cubicBezTo>
                  <a:cubicBezTo>
                    <a:pt x="59" y="7450"/>
                    <a:pt x="44" y="7553"/>
                    <a:pt x="30" y="7687"/>
                  </a:cubicBezTo>
                  <a:cubicBezTo>
                    <a:pt x="14" y="7819"/>
                    <a:pt x="0" y="7967"/>
                    <a:pt x="0" y="8130"/>
                  </a:cubicBezTo>
                  <a:cubicBezTo>
                    <a:pt x="0" y="8292"/>
                    <a:pt x="14" y="8470"/>
                    <a:pt x="59" y="8662"/>
                  </a:cubicBezTo>
                  <a:cubicBezTo>
                    <a:pt x="103" y="8795"/>
                    <a:pt x="148" y="8913"/>
                    <a:pt x="178" y="9002"/>
                  </a:cubicBezTo>
                  <a:cubicBezTo>
                    <a:pt x="221" y="9090"/>
                    <a:pt x="251" y="9179"/>
                    <a:pt x="266" y="9238"/>
                  </a:cubicBezTo>
                  <a:cubicBezTo>
                    <a:pt x="281" y="9297"/>
                    <a:pt x="296" y="9386"/>
                    <a:pt x="310" y="9475"/>
                  </a:cubicBezTo>
                  <a:cubicBezTo>
                    <a:pt x="325" y="9534"/>
                    <a:pt x="325" y="9608"/>
                    <a:pt x="340" y="9697"/>
                  </a:cubicBezTo>
                  <a:cubicBezTo>
                    <a:pt x="355" y="9815"/>
                    <a:pt x="369" y="9948"/>
                    <a:pt x="399" y="10096"/>
                  </a:cubicBezTo>
                  <a:cubicBezTo>
                    <a:pt x="428" y="10243"/>
                    <a:pt x="473" y="10391"/>
                    <a:pt x="562" y="10554"/>
                  </a:cubicBezTo>
                  <a:cubicBezTo>
                    <a:pt x="621" y="10702"/>
                    <a:pt x="710" y="10820"/>
                    <a:pt x="813" y="10939"/>
                  </a:cubicBezTo>
                  <a:cubicBezTo>
                    <a:pt x="946" y="11101"/>
                    <a:pt x="1124" y="11249"/>
                    <a:pt x="1301" y="11353"/>
                  </a:cubicBezTo>
                  <a:cubicBezTo>
                    <a:pt x="1478" y="11455"/>
                    <a:pt x="1670" y="11544"/>
                    <a:pt x="1863" y="11589"/>
                  </a:cubicBezTo>
                  <a:cubicBezTo>
                    <a:pt x="1995" y="11633"/>
                    <a:pt x="2143" y="11662"/>
                    <a:pt x="2291" y="11692"/>
                  </a:cubicBezTo>
                  <a:cubicBezTo>
                    <a:pt x="2396" y="11711"/>
                    <a:pt x="2500" y="11724"/>
                    <a:pt x="2604" y="11731"/>
                  </a:cubicBezTo>
                  <a:lnTo>
                    <a:pt x="2604" y="11731"/>
                  </a:lnTo>
                  <a:cubicBezTo>
                    <a:pt x="2014" y="12955"/>
                    <a:pt x="1491" y="14396"/>
                    <a:pt x="1108" y="16083"/>
                  </a:cubicBezTo>
                  <a:cubicBezTo>
                    <a:pt x="1094" y="16142"/>
                    <a:pt x="1094" y="16185"/>
                    <a:pt x="1094" y="16230"/>
                  </a:cubicBezTo>
                  <a:cubicBezTo>
                    <a:pt x="1094" y="16304"/>
                    <a:pt x="1108" y="16378"/>
                    <a:pt x="1124" y="16452"/>
                  </a:cubicBezTo>
                  <a:cubicBezTo>
                    <a:pt x="1167" y="16556"/>
                    <a:pt x="1227" y="16644"/>
                    <a:pt x="1315" y="16718"/>
                  </a:cubicBezTo>
                  <a:cubicBezTo>
                    <a:pt x="1345" y="16763"/>
                    <a:pt x="1390" y="16792"/>
                    <a:pt x="1449" y="16822"/>
                  </a:cubicBezTo>
                  <a:cubicBezTo>
                    <a:pt x="1493" y="16836"/>
                    <a:pt x="1552" y="16865"/>
                    <a:pt x="1611" y="16865"/>
                  </a:cubicBezTo>
                  <a:lnTo>
                    <a:pt x="1611" y="16881"/>
                  </a:lnTo>
                  <a:cubicBezTo>
                    <a:pt x="1656" y="16881"/>
                    <a:pt x="1700" y="16895"/>
                    <a:pt x="1744" y="16895"/>
                  </a:cubicBezTo>
                  <a:cubicBezTo>
                    <a:pt x="1833" y="16895"/>
                    <a:pt x="1906" y="16881"/>
                    <a:pt x="1966" y="16851"/>
                  </a:cubicBezTo>
                  <a:cubicBezTo>
                    <a:pt x="2070" y="16822"/>
                    <a:pt x="2158" y="16747"/>
                    <a:pt x="2232" y="16674"/>
                  </a:cubicBezTo>
                  <a:cubicBezTo>
                    <a:pt x="2277" y="16629"/>
                    <a:pt x="2306" y="16585"/>
                    <a:pt x="2336" y="16540"/>
                  </a:cubicBezTo>
                  <a:cubicBezTo>
                    <a:pt x="2365" y="16481"/>
                    <a:pt x="2379" y="16437"/>
                    <a:pt x="2395" y="16378"/>
                  </a:cubicBezTo>
                  <a:cubicBezTo>
                    <a:pt x="2510" y="15853"/>
                    <a:pt x="2647" y="15351"/>
                    <a:pt x="2787" y="14880"/>
                  </a:cubicBezTo>
                  <a:lnTo>
                    <a:pt x="2787" y="14880"/>
                  </a:lnTo>
                  <a:lnTo>
                    <a:pt x="3062" y="14750"/>
                  </a:lnTo>
                  <a:lnTo>
                    <a:pt x="3062" y="14750"/>
                  </a:lnTo>
                  <a:cubicBezTo>
                    <a:pt x="3197" y="14832"/>
                    <a:pt x="3357" y="14925"/>
                    <a:pt x="3518" y="15018"/>
                  </a:cubicBezTo>
                  <a:cubicBezTo>
                    <a:pt x="3651" y="15107"/>
                    <a:pt x="3784" y="15180"/>
                    <a:pt x="3917" y="15255"/>
                  </a:cubicBezTo>
                  <a:cubicBezTo>
                    <a:pt x="3976" y="15299"/>
                    <a:pt x="4035" y="15328"/>
                    <a:pt x="4094" y="15358"/>
                  </a:cubicBezTo>
                  <a:cubicBezTo>
                    <a:pt x="4153" y="15387"/>
                    <a:pt x="4212" y="15417"/>
                    <a:pt x="4257" y="15446"/>
                  </a:cubicBezTo>
                  <a:cubicBezTo>
                    <a:pt x="4376" y="15506"/>
                    <a:pt x="4523" y="15565"/>
                    <a:pt x="4685" y="15624"/>
                  </a:cubicBezTo>
                  <a:cubicBezTo>
                    <a:pt x="4760" y="15639"/>
                    <a:pt x="4833" y="15669"/>
                    <a:pt x="4922" y="15683"/>
                  </a:cubicBezTo>
                  <a:cubicBezTo>
                    <a:pt x="5011" y="15698"/>
                    <a:pt x="5115" y="15712"/>
                    <a:pt x="5203" y="15712"/>
                  </a:cubicBezTo>
                  <a:cubicBezTo>
                    <a:pt x="5322" y="15712"/>
                    <a:pt x="5454" y="15698"/>
                    <a:pt x="5588" y="15653"/>
                  </a:cubicBezTo>
                  <a:cubicBezTo>
                    <a:pt x="5661" y="15624"/>
                    <a:pt x="5720" y="15594"/>
                    <a:pt x="5795" y="15565"/>
                  </a:cubicBezTo>
                  <a:lnTo>
                    <a:pt x="5972" y="15432"/>
                  </a:lnTo>
                  <a:lnTo>
                    <a:pt x="6061" y="15344"/>
                  </a:lnTo>
                  <a:lnTo>
                    <a:pt x="6076" y="15328"/>
                  </a:lnTo>
                  <a:lnTo>
                    <a:pt x="6341" y="15328"/>
                  </a:lnTo>
                  <a:cubicBezTo>
                    <a:pt x="6563" y="15328"/>
                    <a:pt x="6784" y="15328"/>
                    <a:pt x="6991" y="15358"/>
                  </a:cubicBezTo>
                  <a:cubicBezTo>
                    <a:pt x="7198" y="15373"/>
                    <a:pt x="7391" y="15403"/>
                    <a:pt x="7568" y="15462"/>
                  </a:cubicBezTo>
                  <a:cubicBezTo>
                    <a:pt x="7627" y="15476"/>
                    <a:pt x="7701" y="15506"/>
                    <a:pt x="7789" y="15535"/>
                  </a:cubicBezTo>
                  <a:cubicBezTo>
                    <a:pt x="7908" y="15580"/>
                    <a:pt x="8055" y="15624"/>
                    <a:pt x="8203" y="15669"/>
                  </a:cubicBezTo>
                  <a:cubicBezTo>
                    <a:pt x="8292" y="15683"/>
                    <a:pt x="8366" y="15698"/>
                    <a:pt x="8455" y="15712"/>
                  </a:cubicBezTo>
                  <a:cubicBezTo>
                    <a:pt x="8544" y="15728"/>
                    <a:pt x="8633" y="15742"/>
                    <a:pt x="8735" y="15742"/>
                  </a:cubicBezTo>
                  <a:cubicBezTo>
                    <a:pt x="8839" y="15742"/>
                    <a:pt x="8958" y="15728"/>
                    <a:pt x="9076" y="15698"/>
                  </a:cubicBezTo>
                  <a:cubicBezTo>
                    <a:pt x="9165" y="15669"/>
                    <a:pt x="9253" y="15653"/>
                    <a:pt x="9327" y="15610"/>
                  </a:cubicBezTo>
                  <a:cubicBezTo>
                    <a:pt x="9431" y="15565"/>
                    <a:pt x="9534" y="15521"/>
                    <a:pt x="9608" y="15476"/>
                  </a:cubicBezTo>
                  <a:cubicBezTo>
                    <a:pt x="9681" y="15432"/>
                    <a:pt x="9756" y="15403"/>
                    <a:pt x="9800" y="15373"/>
                  </a:cubicBezTo>
                  <a:cubicBezTo>
                    <a:pt x="9888" y="15328"/>
                    <a:pt x="9977" y="15299"/>
                    <a:pt x="10066" y="15269"/>
                  </a:cubicBezTo>
                  <a:cubicBezTo>
                    <a:pt x="10111" y="15255"/>
                    <a:pt x="10154" y="15239"/>
                    <a:pt x="10184" y="15239"/>
                  </a:cubicBezTo>
                  <a:cubicBezTo>
                    <a:pt x="10229" y="15225"/>
                    <a:pt x="10258" y="15225"/>
                    <a:pt x="10288" y="15225"/>
                  </a:cubicBezTo>
                  <a:lnTo>
                    <a:pt x="10347" y="15225"/>
                  </a:lnTo>
                  <a:cubicBezTo>
                    <a:pt x="10391" y="15225"/>
                    <a:pt x="10436" y="15225"/>
                    <a:pt x="10480" y="15239"/>
                  </a:cubicBezTo>
                  <a:cubicBezTo>
                    <a:pt x="10524" y="15239"/>
                    <a:pt x="10568" y="15239"/>
                    <a:pt x="10598" y="15255"/>
                  </a:cubicBezTo>
                  <a:cubicBezTo>
                    <a:pt x="10627" y="15255"/>
                    <a:pt x="10657" y="15255"/>
                    <a:pt x="10672" y="15269"/>
                  </a:cubicBezTo>
                  <a:lnTo>
                    <a:pt x="10675" y="15269"/>
                  </a:lnTo>
                  <a:cubicBezTo>
                    <a:pt x="10760" y="15317"/>
                    <a:pt x="10857" y="15342"/>
                    <a:pt x="10954" y="15342"/>
                  </a:cubicBezTo>
                  <a:cubicBezTo>
                    <a:pt x="11001" y="15342"/>
                    <a:pt x="11048" y="15336"/>
                    <a:pt x="11094" y="15324"/>
                  </a:cubicBezTo>
                  <a:lnTo>
                    <a:pt x="11094" y="15324"/>
                  </a:lnTo>
                  <a:cubicBezTo>
                    <a:pt x="11160" y="15308"/>
                    <a:pt x="11224" y="15280"/>
                    <a:pt x="11278" y="15239"/>
                  </a:cubicBezTo>
                  <a:lnTo>
                    <a:pt x="11278" y="15239"/>
                  </a:lnTo>
                  <a:cubicBezTo>
                    <a:pt x="11278" y="15239"/>
                    <a:pt x="11278" y="15239"/>
                    <a:pt x="11278" y="15239"/>
                  </a:cubicBezTo>
                  <a:cubicBezTo>
                    <a:pt x="11338" y="15197"/>
                    <a:pt x="11388" y="15144"/>
                    <a:pt x="11425" y="15085"/>
                  </a:cubicBezTo>
                  <a:lnTo>
                    <a:pt x="11425" y="15085"/>
                  </a:lnTo>
                  <a:cubicBezTo>
                    <a:pt x="11468" y="15022"/>
                    <a:pt x="11499" y="14954"/>
                    <a:pt x="11514" y="14885"/>
                  </a:cubicBezTo>
                  <a:cubicBezTo>
                    <a:pt x="11522" y="14811"/>
                    <a:pt x="11518" y="14737"/>
                    <a:pt x="11502" y="14665"/>
                  </a:cubicBezTo>
                  <a:lnTo>
                    <a:pt x="11502" y="14665"/>
                  </a:lnTo>
                  <a:cubicBezTo>
                    <a:pt x="11487" y="14592"/>
                    <a:pt x="11457" y="14521"/>
                    <a:pt x="11411" y="14457"/>
                  </a:cubicBezTo>
                  <a:cubicBezTo>
                    <a:pt x="11410" y="14455"/>
                    <a:pt x="11409" y="14453"/>
                    <a:pt x="11408" y="14452"/>
                  </a:cubicBezTo>
                  <a:lnTo>
                    <a:pt x="11408" y="14452"/>
                  </a:lnTo>
                  <a:cubicBezTo>
                    <a:pt x="11143" y="14054"/>
                    <a:pt x="10833" y="13671"/>
                    <a:pt x="10524" y="13318"/>
                  </a:cubicBezTo>
                  <a:cubicBezTo>
                    <a:pt x="10436" y="13215"/>
                    <a:pt x="10347" y="13111"/>
                    <a:pt x="10229" y="13008"/>
                  </a:cubicBezTo>
                  <a:cubicBezTo>
                    <a:pt x="10184" y="12949"/>
                    <a:pt x="10111" y="12904"/>
                    <a:pt x="10051" y="12845"/>
                  </a:cubicBezTo>
                  <a:cubicBezTo>
                    <a:pt x="9977" y="12801"/>
                    <a:pt x="9904" y="12756"/>
                    <a:pt x="9815" y="12712"/>
                  </a:cubicBezTo>
                  <a:cubicBezTo>
                    <a:pt x="9697" y="12653"/>
                    <a:pt x="9563" y="12608"/>
                    <a:pt x="9445" y="12579"/>
                  </a:cubicBezTo>
                  <a:cubicBezTo>
                    <a:pt x="9356" y="12549"/>
                    <a:pt x="9268" y="12535"/>
                    <a:pt x="9194" y="12520"/>
                  </a:cubicBezTo>
                  <a:cubicBezTo>
                    <a:pt x="9090" y="12506"/>
                    <a:pt x="8987" y="12490"/>
                    <a:pt x="8899" y="12476"/>
                  </a:cubicBezTo>
                  <a:cubicBezTo>
                    <a:pt x="8810" y="12461"/>
                    <a:pt x="8751" y="12446"/>
                    <a:pt x="8692" y="12417"/>
                  </a:cubicBezTo>
                  <a:cubicBezTo>
                    <a:pt x="8662" y="12401"/>
                    <a:pt x="8617" y="12387"/>
                    <a:pt x="8558" y="12358"/>
                  </a:cubicBezTo>
                  <a:cubicBezTo>
                    <a:pt x="8485" y="12313"/>
                    <a:pt x="8410" y="12254"/>
                    <a:pt x="8322" y="12180"/>
                  </a:cubicBezTo>
                  <a:cubicBezTo>
                    <a:pt x="8233" y="12106"/>
                    <a:pt x="8130" y="12017"/>
                    <a:pt x="8012" y="11928"/>
                  </a:cubicBezTo>
                  <a:cubicBezTo>
                    <a:pt x="7937" y="11855"/>
                    <a:pt x="7849" y="11796"/>
                    <a:pt x="7760" y="11751"/>
                  </a:cubicBezTo>
                  <a:cubicBezTo>
                    <a:pt x="7642" y="11678"/>
                    <a:pt x="7509" y="11619"/>
                    <a:pt x="7361" y="11574"/>
                  </a:cubicBezTo>
                  <a:cubicBezTo>
                    <a:pt x="7359" y="11573"/>
                    <a:pt x="7357" y="11573"/>
                    <a:pt x="7355" y="11572"/>
                  </a:cubicBezTo>
                  <a:lnTo>
                    <a:pt x="7355" y="11572"/>
                  </a:lnTo>
                  <a:cubicBezTo>
                    <a:pt x="7427" y="11558"/>
                    <a:pt x="7496" y="11543"/>
                    <a:pt x="7553" y="11515"/>
                  </a:cubicBezTo>
                  <a:cubicBezTo>
                    <a:pt x="7657" y="11471"/>
                    <a:pt x="7760" y="11426"/>
                    <a:pt x="7834" y="11382"/>
                  </a:cubicBezTo>
                  <a:cubicBezTo>
                    <a:pt x="7893" y="11337"/>
                    <a:pt x="7937" y="11308"/>
                    <a:pt x="7982" y="11278"/>
                  </a:cubicBezTo>
                  <a:cubicBezTo>
                    <a:pt x="8055" y="11234"/>
                    <a:pt x="8115" y="11205"/>
                    <a:pt x="8144" y="11189"/>
                  </a:cubicBezTo>
                  <a:cubicBezTo>
                    <a:pt x="8174" y="11175"/>
                    <a:pt x="8189" y="11175"/>
                    <a:pt x="8189" y="11160"/>
                  </a:cubicBezTo>
                  <a:lnTo>
                    <a:pt x="8262" y="11160"/>
                  </a:lnTo>
                  <a:cubicBezTo>
                    <a:pt x="8292" y="11175"/>
                    <a:pt x="8322" y="11175"/>
                    <a:pt x="8366" y="11205"/>
                  </a:cubicBezTo>
                  <a:cubicBezTo>
                    <a:pt x="8410" y="11219"/>
                    <a:pt x="8455" y="11249"/>
                    <a:pt x="8499" y="11264"/>
                  </a:cubicBezTo>
                  <a:cubicBezTo>
                    <a:pt x="8573" y="11308"/>
                    <a:pt x="8662" y="11367"/>
                    <a:pt x="8751" y="11426"/>
                  </a:cubicBezTo>
                  <a:cubicBezTo>
                    <a:pt x="8854" y="11471"/>
                    <a:pt x="8972" y="11530"/>
                    <a:pt x="9106" y="11589"/>
                  </a:cubicBezTo>
                  <a:cubicBezTo>
                    <a:pt x="9208" y="11619"/>
                    <a:pt x="9327" y="11648"/>
                    <a:pt x="9445" y="11662"/>
                  </a:cubicBezTo>
                  <a:cubicBezTo>
                    <a:pt x="9549" y="11678"/>
                    <a:pt x="9667" y="11692"/>
                    <a:pt x="9770" y="11692"/>
                  </a:cubicBezTo>
                  <a:cubicBezTo>
                    <a:pt x="9918" y="11692"/>
                    <a:pt x="10051" y="11678"/>
                    <a:pt x="10184" y="11662"/>
                  </a:cubicBezTo>
                  <a:cubicBezTo>
                    <a:pt x="10391" y="11633"/>
                    <a:pt x="10584" y="11589"/>
                    <a:pt x="10746" y="11560"/>
                  </a:cubicBezTo>
                  <a:cubicBezTo>
                    <a:pt x="10909" y="11530"/>
                    <a:pt x="11071" y="11515"/>
                    <a:pt x="11189" y="11515"/>
                  </a:cubicBezTo>
                  <a:lnTo>
                    <a:pt x="11204" y="11515"/>
                  </a:lnTo>
                  <a:cubicBezTo>
                    <a:pt x="11278" y="11515"/>
                    <a:pt x="11352" y="11515"/>
                    <a:pt x="11455" y="11530"/>
                  </a:cubicBezTo>
                  <a:cubicBezTo>
                    <a:pt x="11544" y="11530"/>
                    <a:pt x="11648" y="11544"/>
                    <a:pt x="11766" y="11544"/>
                  </a:cubicBezTo>
                  <a:cubicBezTo>
                    <a:pt x="11810" y="11544"/>
                    <a:pt x="11869" y="11544"/>
                    <a:pt x="11928" y="11530"/>
                  </a:cubicBezTo>
                  <a:cubicBezTo>
                    <a:pt x="12003" y="11530"/>
                    <a:pt x="12091" y="11515"/>
                    <a:pt x="12180" y="11500"/>
                  </a:cubicBezTo>
                  <a:cubicBezTo>
                    <a:pt x="12312" y="11471"/>
                    <a:pt x="12446" y="11426"/>
                    <a:pt x="12578" y="11353"/>
                  </a:cubicBezTo>
                  <a:cubicBezTo>
                    <a:pt x="12638" y="11308"/>
                    <a:pt x="12712" y="11264"/>
                    <a:pt x="12771" y="11205"/>
                  </a:cubicBezTo>
                  <a:cubicBezTo>
                    <a:pt x="12830" y="11160"/>
                    <a:pt x="12889" y="11101"/>
                    <a:pt x="12949" y="11027"/>
                  </a:cubicBezTo>
                  <a:cubicBezTo>
                    <a:pt x="13081" y="10835"/>
                    <a:pt x="13096" y="10569"/>
                    <a:pt x="12963" y="10377"/>
                  </a:cubicBezTo>
                  <a:cubicBezTo>
                    <a:pt x="12623" y="9889"/>
                    <a:pt x="12283" y="9386"/>
                    <a:pt x="11943" y="8899"/>
                  </a:cubicBezTo>
                  <a:cubicBezTo>
                    <a:pt x="11884" y="8810"/>
                    <a:pt x="11810" y="8722"/>
                    <a:pt x="11737" y="8633"/>
                  </a:cubicBezTo>
                  <a:cubicBezTo>
                    <a:pt x="11677" y="8558"/>
                    <a:pt x="11618" y="8485"/>
                    <a:pt x="11544" y="8426"/>
                  </a:cubicBezTo>
                  <a:cubicBezTo>
                    <a:pt x="11485" y="8367"/>
                    <a:pt x="11426" y="8322"/>
                    <a:pt x="11366" y="8278"/>
                  </a:cubicBezTo>
                  <a:cubicBezTo>
                    <a:pt x="11278" y="8204"/>
                    <a:pt x="11159" y="8130"/>
                    <a:pt x="11041" y="8085"/>
                  </a:cubicBezTo>
                  <a:cubicBezTo>
                    <a:pt x="10968" y="8071"/>
                    <a:pt x="10909" y="8042"/>
                    <a:pt x="10834" y="8026"/>
                  </a:cubicBezTo>
                  <a:cubicBezTo>
                    <a:pt x="10761" y="8012"/>
                    <a:pt x="10686" y="8012"/>
                    <a:pt x="10613" y="8012"/>
                  </a:cubicBezTo>
                  <a:cubicBezTo>
                    <a:pt x="10554" y="8012"/>
                    <a:pt x="10495" y="8012"/>
                    <a:pt x="10436" y="8026"/>
                  </a:cubicBezTo>
                  <a:cubicBezTo>
                    <a:pt x="10332" y="8042"/>
                    <a:pt x="10243" y="8071"/>
                    <a:pt x="10170" y="8101"/>
                  </a:cubicBezTo>
                  <a:cubicBezTo>
                    <a:pt x="10111" y="8115"/>
                    <a:pt x="10066" y="8145"/>
                    <a:pt x="10022" y="8160"/>
                  </a:cubicBezTo>
                  <a:cubicBezTo>
                    <a:pt x="9963" y="8189"/>
                    <a:pt x="9918" y="8219"/>
                    <a:pt x="9874" y="8233"/>
                  </a:cubicBezTo>
                  <a:cubicBezTo>
                    <a:pt x="9845" y="8249"/>
                    <a:pt x="9815" y="8249"/>
                    <a:pt x="9815" y="8263"/>
                  </a:cubicBezTo>
                  <a:lnTo>
                    <a:pt x="9770" y="8263"/>
                  </a:lnTo>
                  <a:cubicBezTo>
                    <a:pt x="9756" y="8263"/>
                    <a:pt x="9741" y="8263"/>
                    <a:pt x="9711" y="8249"/>
                  </a:cubicBezTo>
                  <a:cubicBezTo>
                    <a:pt x="9697" y="8249"/>
                    <a:pt x="9681" y="8249"/>
                    <a:pt x="9652" y="8233"/>
                  </a:cubicBezTo>
                  <a:cubicBezTo>
                    <a:pt x="9593" y="8219"/>
                    <a:pt x="9534" y="8189"/>
                    <a:pt x="9474" y="8160"/>
                  </a:cubicBezTo>
                  <a:cubicBezTo>
                    <a:pt x="9415" y="8130"/>
                    <a:pt x="9356" y="8101"/>
                    <a:pt x="9297" y="8056"/>
                  </a:cubicBezTo>
                  <a:cubicBezTo>
                    <a:pt x="9208" y="8012"/>
                    <a:pt x="9106" y="7953"/>
                    <a:pt x="8987" y="7894"/>
                  </a:cubicBezTo>
                  <a:cubicBezTo>
                    <a:pt x="8869" y="7849"/>
                    <a:pt x="8735" y="7790"/>
                    <a:pt x="8588" y="7760"/>
                  </a:cubicBezTo>
                  <a:cubicBezTo>
                    <a:pt x="8455" y="7731"/>
                    <a:pt x="8322" y="7716"/>
                    <a:pt x="8189" y="7716"/>
                  </a:cubicBezTo>
                  <a:cubicBezTo>
                    <a:pt x="8071" y="7716"/>
                    <a:pt x="7953" y="7731"/>
                    <a:pt x="7834" y="7746"/>
                  </a:cubicBezTo>
                  <a:cubicBezTo>
                    <a:pt x="7657" y="7776"/>
                    <a:pt x="7509" y="7819"/>
                    <a:pt x="7361" y="7864"/>
                  </a:cubicBezTo>
                  <a:cubicBezTo>
                    <a:pt x="7214" y="7923"/>
                    <a:pt x="7066" y="7967"/>
                    <a:pt x="6947" y="8026"/>
                  </a:cubicBezTo>
                  <a:cubicBezTo>
                    <a:pt x="6910" y="8036"/>
                    <a:pt x="6873" y="8051"/>
                    <a:pt x="6832" y="8069"/>
                  </a:cubicBezTo>
                  <a:lnTo>
                    <a:pt x="6832" y="8069"/>
                  </a:lnTo>
                  <a:cubicBezTo>
                    <a:pt x="7027" y="7882"/>
                    <a:pt x="7219" y="7715"/>
                    <a:pt x="7401" y="7569"/>
                  </a:cubicBezTo>
                  <a:lnTo>
                    <a:pt x="7405" y="7569"/>
                  </a:lnTo>
                  <a:cubicBezTo>
                    <a:pt x="7450" y="7569"/>
                    <a:pt x="7494" y="7553"/>
                    <a:pt x="7539" y="7553"/>
                  </a:cubicBezTo>
                  <a:cubicBezTo>
                    <a:pt x="8189" y="7494"/>
                    <a:pt x="8839" y="7317"/>
                    <a:pt x="9431" y="7066"/>
                  </a:cubicBezTo>
                  <a:cubicBezTo>
                    <a:pt x="9579" y="6992"/>
                    <a:pt x="9711" y="6918"/>
                    <a:pt x="9829" y="6873"/>
                  </a:cubicBezTo>
                  <a:cubicBezTo>
                    <a:pt x="9963" y="6814"/>
                    <a:pt x="10066" y="6770"/>
                    <a:pt x="10170" y="6755"/>
                  </a:cubicBezTo>
                  <a:cubicBezTo>
                    <a:pt x="10229" y="6741"/>
                    <a:pt x="10288" y="6726"/>
                    <a:pt x="10377" y="6711"/>
                  </a:cubicBezTo>
                  <a:cubicBezTo>
                    <a:pt x="10436" y="6711"/>
                    <a:pt x="10495" y="6696"/>
                    <a:pt x="10568" y="6682"/>
                  </a:cubicBezTo>
                  <a:cubicBezTo>
                    <a:pt x="10672" y="6666"/>
                    <a:pt x="10791" y="6652"/>
                    <a:pt x="10923" y="6623"/>
                  </a:cubicBezTo>
                  <a:cubicBezTo>
                    <a:pt x="10982" y="6593"/>
                    <a:pt x="11057" y="6578"/>
                    <a:pt x="11116" y="6548"/>
                  </a:cubicBezTo>
                  <a:cubicBezTo>
                    <a:pt x="11189" y="6519"/>
                    <a:pt x="11248" y="6489"/>
                    <a:pt x="11323" y="6445"/>
                  </a:cubicBezTo>
                  <a:cubicBezTo>
                    <a:pt x="11426" y="6371"/>
                    <a:pt x="11514" y="6297"/>
                    <a:pt x="11603" y="6238"/>
                  </a:cubicBezTo>
                  <a:cubicBezTo>
                    <a:pt x="11648" y="6179"/>
                    <a:pt x="11707" y="6120"/>
                    <a:pt x="11751" y="6075"/>
                  </a:cubicBezTo>
                  <a:cubicBezTo>
                    <a:pt x="11810" y="6016"/>
                    <a:pt x="11869" y="5943"/>
                    <a:pt x="11914" y="5898"/>
                  </a:cubicBezTo>
                  <a:cubicBezTo>
                    <a:pt x="11958" y="5854"/>
                    <a:pt x="11987" y="5824"/>
                    <a:pt x="12017" y="5809"/>
                  </a:cubicBezTo>
                  <a:cubicBezTo>
                    <a:pt x="12046" y="5795"/>
                    <a:pt x="12076" y="5780"/>
                    <a:pt x="12105" y="5750"/>
                  </a:cubicBezTo>
                  <a:cubicBezTo>
                    <a:pt x="12165" y="5736"/>
                    <a:pt x="12253" y="5706"/>
                    <a:pt x="12342" y="5677"/>
                  </a:cubicBezTo>
                  <a:cubicBezTo>
                    <a:pt x="12446" y="5647"/>
                    <a:pt x="12549" y="5618"/>
                    <a:pt x="12683" y="5573"/>
                  </a:cubicBezTo>
                  <a:cubicBezTo>
                    <a:pt x="12712" y="5558"/>
                    <a:pt x="12726" y="5558"/>
                    <a:pt x="12742" y="5543"/>
                  </a:cubicBezTo>
                  <a:cubicBezTo>
                    <a:pt x="12785" y="5529"/>
                    <a:pt x="12815" y="5513"/>
                    <a:pt x="12845" y="5499"/>
                  </a:cubicBezTo>
                  <a:cubicBezTo>
                    <a:pt x="12904" y="5454"/>
                    <a:pt x="12978" y="5425"/>
                    <a:pt x="13051" y="5366"/>
                  </a:cubicBezTo>
                  <a:cubicBezTo>
                    <a:pt x="13096" y="5336"/>
                    <a:pt x="13156" y="5292"/>
                    <a:pt x="13215" y="5247"/>
                  </a:cubicBezTo>
                  <a:cubicBezTo>
                    <a:pt x="13244" y="5218"/>
                    <a:pt x="13288" y="5188"/>
                    <a:pt x="13333" y="5145"/>
                  </a:cubicBezTo>
                  <a:cubicBezTo>
                    <a:pt x="13362" y="5115"/>
                    <a:pt x="13392" y="5085"/>
                    <a:pt x="13422" y="5040"/>
                  </a:cubicBezTo>
                  <a:cubicBezTo>
                    <a:pt x="13451" y="5026"/>
                    <a:pt x="13465" y="4997"/>
                    <a:pt x="13495" y="4952"/>
                  </a:cubicBezTo>
                  <a:cubicBezTo>
                    <a:pt x="13524" y="4908"/>
                    <a:pt x="13569" y="4849"/>
                    <a:pt x="13599" y="4774"/>
                  </a:cubicBezTo>
                  <a:cubicBezTo>
                    <a:pt x="13613" y="4745"/>
                    <a:pt x="13613" y="4701"/>
                    <a:pt x="13629" y="4656"/>
                  </a:cubicBezTo>
                  <a:cubicBezTo>
                    <a:pt x="13643" y="4612"/>
                    <a:pt x="13643" y="4567"/>
                    <a:pt x="13643" y="4508"/>
                  </a:cubicBezTo>
                  <a:cubicBezTo>
                    <a:pt x="13643" y="4465"/>
                    <a:pt x="13643" y="4405"/>
                    <a:pt x="13629" y="4346"/>
                  </a:cubicBezTo>
                  <a:cubicBezTo>
                    <a:pt x="13613" y="4317"/>
                    <a:pt x="13599" y="4272"/>
                    <a:pt x="13584" y="4228"/>
                  </a:cubicBezTo>
                  <a:cubicBezTo>
                    <a:pt x="13554" y="4169"/>
                    <a:pt x="13524" y="4124"/>
                    <a:pt x="13481" y="4080"/>
                  </a:cubicBezTo>
                  <a:cubicBezTo>
                    <a:pt x="13451" y="4035"/>
                    <a:pt x="13406" y="3992"/>
                    <a:pt x="13362" y="3962"/>
                  </a:cubicBezTo>
                  <a:cubicBezTo>
                    <a:pt x="13244" y="3873"/>
                    <a:pt x="13126" y="3785"/>
                    <a:pt x="12978" y="3696"/>
                  </a:cubicBezTo>
                  <a:cubicBezTo>
                    <a:pt x="12830" y="3592"/>
                    <a:pt x="12667" y="3503"/>
                    <a:pt x="12476" y="3444"/>
                  </a:cubicBezTo>
                  <a:cubicBezTo>
                    <a:pt x="12372" y="3415"/>
                    <a:pt x="12283" y="3385"/>
                    <a:pt x="12224" y="3371"/>
                  </a:cubicBezTo>
                  <a:cubicBezTo>
                    <a:pt x="12165" y="3355"/>
                    <a:pt x="12105" y="3341"/>
                    <a:pt x="12091" y="3326"/>
                  </a:cubicBezTo>
                  <a:cubicBezTo>
                    <a:pt x="11943" y="3267"/>
                    <a:pt x="11810" y="3223"/>
                    <a:pt x="11662" y="3193"/>
                  </a:cubicBezTo>
                  <a:cubicBezTo>
                    <a:pt x="11530" y="3178"/>
                    <a:pt x="11396" y="3164"/>
                    <a:pt x="11264" y="3164"/>
                  </a:cubicBezTo>
                  <a:cubicBezTo>
                    <a:pt x="11027" y="3164"/>
                    <a:pt x="10805" y="3193"/>
                    <a:pt x="10598" y="3223"/>
                  </a:cubicBezTo>
                  <a:cubicBezTo>
                    <a:pt x="10495" y="3237"/>
                    <a:pt x="10406" y="3253"/>
                    <a:pt x="10318" y="3267"/>
                  </a:cubicBezTo>
                  <a:cubicBezTo>
                    <a:pt x="10229" y="3282"/>
                    <a:pt x="10140" y="3296"/>
                    <a:pt x="10066" y="3296"/>
                  </a:cubicBezTo>
                  <a:cubicBezTo>
                    <a:pt x="9918" y="3312"/>
                    <a:pt x="9770" y="3326"/>
                    <a:pt x="9593" y="3355"/>
                  </a:cubicBezTo>
                  <a:cubicBezTo>
                    <a:pt x="9431" y="3385"/>
                    <a:pt x="9238" y="3430"/>
                    <a:pt x="9061" y="3503"/>
                  </a:cubicBezTo>
                  <a:cubicBezTo>
                    <a:pt x="8928" y="3562"/>
                    <a:pt x="8824" y="3621"/>
                    <a:pt x="8735" y="3681"/>
                  </a:cubicBezTo>
                  <a:cubicBezTo>
                    <a:pt x="8647" y="3726"/>
                    <a:pt x="8573" y="3769"/>
                    <a:pt x="8514" y="3799"/>
                  </a:cubicBezTo>
                  <a:cubicBezTo>
                    <a:pt x="8455" y="3828"/>
                    <a:pt x="8381" y="3844"/>
                    <a:pt x="8292" y="3873"/>
                  </a:cubicBezTo>
                  <a:cubicBezTo>
                    <a:pt x="8219" y="3903"/>
                    <a:pt x="8160" y="3917"/>
                    <a:pt x="8071" y="3932"/>
                  </a:cubicBezTo>
                  <a:cubicBezTo>
                    <a:pt x="7953" y="3962"/>
                    <a:pt x="7834" y="4006"/>
                    <a:pt x="7687" y="4051"/>
                  </a:cubicBezTo>
                  <a:cubicBezTo>
                    <a:pt x="7553" y="4110"/>
                    <a:pt x="7405" y="4169"/>
                    <a:pt x="7257" y="4272"/>
                  </a:cubicBezTo>
                  <a:cubicBezTo>
                    <a:pt x="7125" y="4361"/>
                    <a:pt x="7007" y="4465"/>
                    <a:pt x="6918" y="4583"/>
                  </a:cubicBezTo>
                  <a:cubicBezTo>
                    <a:pt x="6829" y="4681"/>
                    <a:pt x="6750" y="4790"/>
                    <a:pt x="6686" y="4903"/>
                  </a:cubicBezTo>
                  <a:lnTo>
                    <a:pt x="6686" y="4903"/>
                  </a:lnTo>
                  <a:cubicBezTo>
                    <a:pt x="6658" y="4847"/>
                    <a:pt x="6625" y="4794"/>
                    <a:pt x="6593" y="4745"/>
                  </a:cubicBezTo>
                  <a:cubicBezTo>
                    <a:pt x="6566" y="4705"/>
                    <a:pt x="6539" y="4677"/>
                    <a:pt x="6523" y="4661"/>
                  </a:cubicBezTo>
                  <a:lnTo>
                    <a:pt x="6523" y="4661"/>
                  </a:lnTo>
                  <a:cubicBezTo>
                    <a:pt x="6551" y="4426"/>
                    <a:pt x="6579" y="4216"/>
                    <a:pt x="6607" y="4006"/>
                  </a:cubicBezTo>
                  <a:cubicBezTo>
                    <a:pt x="6652" y="3799"/>
                    <a:pt x="6696" y="3607"/>
                    <a:pt x="6770" y="3430"/>
                  </a:cubicBezTo>
                  <a:cubicBezTo>
                    <a:pt x="6800" y="3371"/>
                    <a:pt x="6829" y="3296"/>
                    <a:pt x="6873" y="3223"/>
                  </a:cubicBezTo>
                  <a:cubicBezTo>
                    <a:pt x="6903" y="3164"/>
                    <a:pt x="6932" y="3105"/>
                    <a:pt x="6962" y="3030"/>
                  </a:cubicBezTo>
                  <a:cubicBezTo>
                    <a:pt x="7007" y="2927"/>
                    <a:pt x="7050" y="2809"/>
                    <a:pt x="7080" y="2691"/>
                  </a:cubicBezTo>
                  <a:cubicBezTo>
                    <a:pt x="7125" y="2557"/>
                    <a:pt x="7139" y="2425"/>
                    <a:pt x="7139" y="2262"/>
                  </a:cubicBezTo>
                  <a:lnTo>
                    <a:pt x="7139" y="2100"/>
                  </a:lnTo>
                  <a:cubicBezTo>
                    <a:pt x="7125" y="2011"/>
                    <a:pt x="7109" y="1936"/>
                    <a:pt x="7080" y="1863"/>
                  </a:cubicBezTo>
                  <a:cubicBezTo>
                    <a:pt x="7050" y="1759"/>
                    <a:pt x="7021" y="1670"/>
                    <a:pt x="6991" y="1597"/>
                  </a:cubicBezTo>
                  <a:cubicBezTo>
                    <a:pt x="6962" y="1523"/>
                    <a:pt x="6932" y="1463"/>
                    <a:pt x="6918" y="1420"/>
                  </a:cubicBezTo>
                  <a:cubicBezTo>
                    <a:pt x="6873" y="1301"/>
                    <a:pt x="6843" y="1168"/>
                    <a:pt x="6843" y="1035"/>
                  </a:cubicBezTo>
                  <a:cubicBezTo>
                    <a:pt x="6843" y="990"/>
                    <a:pt x="6843" y="947"/>
                    <a:pt x="6859" y="917"/>
                  </a:cubicBezTo>
                  <a:lnTo>
                    <a:pt x="6859" y="858"/>
                  </a:lnTo>
                  <a:lnTo>
                    <a:pt x="6859" y="754"/>
                  </a:lnTo>
                  <a:lnTo>
                    <a:pt x="6859" y="651"/>
                  </a:lnTo>
                  <a:cubicBezTo>
                    <a:pt x="6859" y="592"/>
                    <a:pt x="6843" y="533"/>
                    <a:pt x="6814" y="458"/>
                  </a:cubicBezTo>
                  <a:cubicBezTo>
                    <a:pt x="6800" y="415"/>
                    <a:pt x="6784" y="385"/>
                    <a:pt x="6755" y="340"/>
                  </a:cubicBezTo>
                  <a:cubicBezTo>
                    <a:pt x="6725" y="310"/>
                    <a:pt x="6711" y="267"/>
                    <a:pt x="6666" y="237"/>
                  </a:cubicBezTo>
                  <a:cubicBezTo>
                    <a:pt x="6636" y="192"/>
                    <a:pt x="6593" y="163"/>
                    <a:pt x="6548" y="133"/>
                  </a:cubicBezTo>
                  <a:cubicBezTo>
                    <a:pt x="6489" y="89"/>
                    <a:pt x="6415" y="44"/>
                    <a:pt x="6341" y="30"/>
                  </a:cubicBezTo>
                  <a:cubicBezTo>
                    <a:pt x="6282" y="15"/>
                    <a:pt x="6208" y="1"/>
                    <a:pt x="6149" y="1"/>
                  </a:cubicBezTo>
                  <a:close/>
                </a:path>
              </a:pathLst>
            </a:custGeom>
            <a:solidFill>
              <a:srgbClr val="FFFFFF"/>
            </a:solidFill>
            <a:ln w="9525" cap="flat" cmpd="sng">
              <a:solidFill>
                <a:schemeClr val="lt1"/>
              </a:solidFill>
              <a:prstDash val="solid"/>
              <a:round/>
              <a:headEnd type="none" w="sm" len="sm"/>
              <a:tailEnd type="none" w="sm" len="sm"/>
            </a:ln>
            <a:effectLst>
              <a:outerShdw blurRad="57150" dist="19050" dir="5400000" algn="bl" rotWithShape="0">
                <a:schemeClr val="dk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10631248" y="3482979"/>
              <a:ext cx="332496" cy="812301"/>
            </a:xfrm>
            <a:custGeom>
              <a:avLst/>
              <a:gdLst/>
              <a:ahLst/>
              <a:cxnLst/>
              <a:rect l="l" t="t" r="r" b="b"/>
              <a:pathLst>
                <a:path w="2853" h="6970" extrusionOk="0">
                  <a:moveTo>
                    <a:pt x="1301" y="1"/>
                  </a:moveTo>
                  <a:cubicBezTo>
                    <a:pt x="1035" y="119"/>
                    <a:pt x="887" y="385"/>
                    <a:pt x="754" y="637"/>
                  </a:cubicBezTo>
                  <a:cubicBezTo>
                    <a:pt x="592" y="976"/>
                    <a:pt x="414" y="1301"/>
                    <a:pt x="266" y="1642"/>
                  </a:cubicBezTo>
                  <a:cubicBezTo>
                    <a:pt x="162" y="1893"/>
                    <a:pt x="59" y="2159"/>
                    <a:pt x="89" y="2425"/>
                  </a:cubicBezTo>
                  <a:cubicBezTo>
                    <a:pt x="103" y="2558"/>
                    <a:pt x="148" y="2677"/>
                    <a:pt x="162" y="2809"/>
                  </a:cubicBezTo>
                  <a:cubicBezTo>
                    <a:pt x="207" y="3312"/>
                    <a:pt x="0" y="3785"/>
                    <a:pt x="133" y="4303"/>
                  </a:cubicBezTo>
                  <a:cubicBezTo>
                    <a:pt x="178" y="4494"/>
                    <a:pt x="266" y="4672"/>
                    <a:pt x="325" y="4864"/>
                  </a:cubicBezTo>
                  <a:cubicBezTo>
                    <a:pt x="444" y="5278"/>
                    <a:pt x="399" y="5722"/>
                    <a:pt x="592" y="6106"/>
                  </a:cubicBezTo>
                  <a:cubicBezTo>
                    <a:pt x="769" y="6475"/>
                    <a:pt x="1153" y="6727"/>
                    <a:pt x="1552" y="6845"/>
                  </a:cubicBezTo>
                  <a:cubicBezTo>
                    <a:pt x="1777" y="6907"/>
                    <a:pt x="2044" y="6970"/>
                    <a:pt x="2292" y="6970"/>
                  </a:cubicBezTo>
                  <a:cubicBezTo>
                    <a:pt x="2337" y="6970"/>
                    <a:pt x="2381" y="6968"/>
                    <a:pt x="2424" y="6963"/>
                  </a:cubicBezTo>
                  <a:cubicBezTo>
                    <a:pt x="2793" y="6934"/>
                    <a:pt x="2793" y="6889"/>
                    <a:pt x="2809" y="6504"/>
                  </a:cubicBezTo>
                  <a:cubicBezTo>
                    <a:pt x="2852" y="5929"/>
                    <a:pt x="2779" y="5322"/>
                    <a:pt x="2616" y="4760"/>
                  </a:cubicBezTo>
                  <a:cubicBezTo>
                    <a:pt x="2527" y="4465"/>
                    <a:pt x="2424" y="4169"/>
                    <a:pt x="2395" y="3873"/>
                  </a:cubicBezTo>
                  <a:cubicBezTo>
                    <a:pt x="2365" y="3534"/>
                    <a:pt x="2439" y="3164"/>
                    <a:pt x="2306" y="2854"/>
                  </a:cubicBezTo>
                  <a:cubicBezTo>
                    <a:pt x="2188" y="2573"/>
                    <a:pt x="1922" y="2366"/>
                    <a:pt x="1788" y="2100"/>
                  </a:cubicBezTo>
                  <a:cubicBezTo>
                    <a:pt x="1493" y="1479"/>
                    <a:pt x="1433" y="666"/>
                    <a:pt x="1301"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10987754" y="3057247"/>
              <a:ext cx="360233" cy="779087"/>
            </a:xfrm>
            <a:custGeom>
              <a:avLst/>
              <a:gdLst/>
              <a:ahLst/>
              <a:cxnLst/>
              <a:rect l="l" t="t" r="r" b="b"/>
              <a:pathLst>
                <a:path w="3091" h="6685" extrusionOk="0">
                  <a:moveTo>
                    <a:pt x="2613" y="1"/>
                  </a:moveTo>
                  <a:cubicBezTo>
                    <a:pt x="2526" y="1"/>
                    <a:pt x="2421" y="61"/>
                    <a:pt x="2351" y="122"/>
                  </a:cubicBezTo>
                  <a:cubicBezTo>
                    <a:pt x="2011" y="417"/>
                    <a:pt x="1671" y="727"/>
                    <a:pt x="1360" y="1038"/>
                  </a:cubicBezTo>
                  <a:cubicBezTo>
                    <a:pt x="1021" y="1363"/>
                    <a:pt x="696" y="1718"/>
                    <a:pt x="473" y="2116"/>
                  </a:cubicBezTo>
                  <a:cubicBezTo>
                    <a:pt x="237" y="2530"/>
                    <a:pt x="104" y="3003"/>
                    <a:pt x="193" y="3476"/>
                  </a:cubicBezTo>
                  <a:cubicBezTo>
                    <a:pt x="223" y="3728"/>
                    <a:pt x="326" y="3979"/>
                    <a:pt x="282" y="4215"/>
                  </a:cubicBezTo>
                  <a:cubicBezTo>
                    <a:pt x="252" y="4422"/>
                    <a:pt x="134" y="4600"/>
                    <a:pt x="89" y="4792"/>
                  </a:cubicBezTo>
                  <a:cubicBezTo>
                    <a:pt x="0" y="5191"/>
                    <a:pt x="237" y="5591"/>
                    <a:pt x="518" y="5900"/>
                  </a:cubicBezTo>
                  <a:cubicBezTo>
                    <a:pt x="696" y="6078"/>
                    <a:pt x="1508" y="6684"/>
                    <a:pt x="1508" y="6684"/>
                  </a:cubicBezTo>
                  <a:cubicBezTo>
                    <a:pt x="1508" y="6684"/>
                    <a:pt x="2233" y="5768"/>
                    <a:pt x="2440" y="5457"/>
                  </a:cubicBezTo>
                  <a:cubicBezTo>
                    <a:pt x="2617" y="5161"/>
                    <a:pt x="2795" y="4792"/>
                    <a:pt x="2602" y="4511"/>
                  </a:cubicBezTo>
                  <a:cubicBezTo>
                    <a:pt x="2558" y="4438"/>
                    <a:pt x="2484" y="4379"/>
                    <a:pt x="2454" y="4304"/>
                  </a:cubicBezTo>
                  <a:cubicBezTo>
                    <a:pt x="2425" y="4231"/>
                    <a:pt x="2425" y="4156"/>
                    <a:pt x="2440" y="4083"/>
                  </a:cubicBezTo>
                  <a:cubicBezTo>
                    <a:pt x="2484" y="3595"/>
                    <a:pt x="2543" y="3107"/>
                    <a:pt x="2720" y="2649"/>
                  </a:cubicBezTo>
                  <a:cubicBezTo>
                    <a:pt x="2868" y="2309"/>
                    <a:pt x="3090" y="1969"/>
                    <a:pt x="3045" y="1600"/>
                  </a:cubicBezTo>
                  <a:cubicBezTo>
                    <a:pt x="3016" y="1407"/>
                    <a:pt x="2927" y="1230"/>
                    <a:pt x="2854" y="1052"/>
                  </a:cubicBezTo>
                  <a:cubicBezTo>
                    <a:pt x="2765" y="816"/>
                    <a:pt x="2736" y="550"/>
                    <a:pt x="2765" y="299"/>
                  </a:cubicBezTo>
                  <a:cubicBezTo>
                    <a:pt x="2779" y="210"/>
                    <a:pt x="2779" y="122"/>
                    <a:pt x="2720" y="47"/>
                  </a:cubicBezTo>
                  <a:cubicBezTo>
                    <a:pt x="2692" y="14"/>
                    <a:pt x="2654" y="1"/>
                    <a:pt x="2613"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10924122" y="4398192"/>
              <a:ext cx="928494" cy="362797"/>
            </a:xfrm>
            <a:custGeom>
              <a:avLst/>
              <a:gdLst/>
              <a:ahLst/>
              <a:cxnLst/>
              <a:rect l="l" t="t" r="r" b="b"/>
              <a:pathLst>
                <a:path w="7967" h="3113" extrusionOk="0">
                  <a:moveTo>
                    <a:pt x="7964" y="2714"/>
                  </a:moveTo>
                  <a:cubicBezTo>
                    <a:pt x="7965" y="2715"/>
                    <a:pt x="7966" y="2716"/>
                    <a:pt x="7967" y="2717"/>
                  </a:cubicBezTo>
                  <a:cubicBezTo>
                    <a:pt x="7966" y="2716"/>
                    <a:pt x="7965" y="2715"/>
                    <a:pt x="7964" y="2714"/>
                  </a:cubicBezTo>
                  <a:close/>
                  <a:moveTo>
                    <a:pt x="3934" y="0"/>
                  </a:moveTo>
                  <a:cubicBezTo>
                    <a:pt x="3797" y="0"/>
                    <a:pt x="3652" y="25"/>
                    <a:pt x="3488" y="70"/>
                  </a:cubicBezTo>
                  <a:cubicBezTo>
                    <a:pt x="3220" y="155"/>
                    <a:pt x="2965" y="294"/>
                    <a:pt x="2685" y="294"/>
                  </a:cubicBezTo>
                  <a:cubicBezTo>
                    <a:pt x="2672" y="294"/>
                    <a:pt x="2659" y="293"/>
                    <a:pt x="2645" y="293"/>
                  </a:cubicBezTo>
                  <a:cubicBezTo>
                    <a:pt x="2409" y="277"/>
                    <a:pt x="2202" y="159"/>
                    <a:pt x="1965" y="130"/>
                  </a:cubicBezTo>
                  <a:cubicBezTo>
                    <a:pt x="1937" y="127"/>
                    <a:pt x="1910" y="126"/>
                    <a:pt x="1882" y="126"/>
                  </a:cubicBezTo>
                  <a:cubicBezTo>
                    <a:pt x="1456" y="126"/>
                    <a:pt x="1060" y="433"/>
                    <a:pt x="783" y="766"/>
                  </a:cubicBezTo>
                  <a:cubicBezTo>
                    <a:pt x="591" y="987"/>
                    <a:pt x="0" y="1978"/>
                    <a:pt x="0" y="1978"/>
                  </a:cubicBezTo>
                  <a:cubicBezTo>
                    <a:pt x="0" y="1978"/>
                    <a:pt x="1123" y="2687"/>
                    <a:pt x="1522" y="2879"/>
                  </a:cubicBezTo>
                  <a:cubicBezTo>
                    <a:pt x="1732" y="2988"/>
                    <a:pt x="1987" y="3087"/>
                    <a:pt x="2221" y="3087"/>
                  </a:cubicBezTo>
                  <a:cubicBezTo>
                    <a:pt x="2366" y="3087"/>
                    <a:pt x="2503" y="3049"/>
                    <a:pt x="2616" y="2953"/>
                  </a:cubicBezTo>
                  <a:cubicBezTo>
                    <a:pt x="2690" y="2879"/>
                    <a:pt x="2734" y="2790"/>
                    <a:pt x="2823" y="2746"/>
                  </a:cubicBezTo>
                  <a:cubicBezTo>
                    <a:pt x="2897" y="2717"/>
                    <a:pt x="3000" y="2701"/>
                    <a:pt x="3089" y="2701"/>
                  </a:cubicBezTo>
                  <a:cubicBezTo>
                    <a:pt x="3636" y="2701"/>
                    <a:pt x="4198" y="2701"/>
                    <a:pt x="4730" y="2849"/>
                  </a:cubicBezTo>
                  <a:cubicBezTo>
                    <a:pt x="5069" y="2946"/>
                    <a:pt x="5408" y="3113"/>
                    <a:pt x="5747" y="3113"/>
                  </a:cubicBezTo>
                  <a:cubicBezTo>
                    <a:pt x="5822" y="3113"/>
                    <a:pt x="5897" y="3105"/>
                    <a:pt x="5972" y="3086"/>
                  </a:cubicBezTo>
                  <a:cubicBezTo>
                    <a:pt x="6179" y="3042"/>
                    <a:pt x="6370" y="2908"/>
                    <a:pt x="6577" y="2806"/>
                  </a:cubicBezTo>
                  <a:cubicBezTo>
                    <a:pt x="6784" y="2701"/>
                    <a:pt x="7050" y="2613"/>
                    <a:pt x="7272" y="2599"/>
                  </a:cubicBezTo>
                  <a:cubicBezTo>
                    <a:pt x="7374" y="2599"/>
                    <a:pt x="7906" y="2641"/>
                    <a:pt x="7964" y="2714"/>
                  </a:cubicBezTo>
                  <a:lnTo>
                    <a:pt x="7964" y="2714"/>
                  </a:lnTo>
                  <a:cubicBezTo>
                    <a:pt x="7699" y="2330"/>
                    <a:pt x="7419" y="1961"/>
                    <a:pt x="7109" y="1608"/>
                  </a:cubicBezTo>
                  <a:cubicBezTo>
                    <a:pt x="6961" y="1430"/>
                    <a:pt x="6799" y="1253"/>
                    <a:pt x="6577" y="1150"/>
                  </a:cubicBezTo>
                  <a:cubicBezTo>
                    <a:pt x="6252" y="973"/>
                    <a:pt x="5853" y="1016"/>
                    <a:pt x="5513" y="869"/>
                  </a:cubicBezTo>
                  <a:cubicBezTo>
                    <a:pt x="5188" y="750"/>
                    <a:pt x="4951" y="500"/>
                    <a:pt x="4685" y="293"/>
                  </a:cubicBezTo>
                  <a:cubicBezTo>
                    <a:pt x="4424" y="89"/>
                    <a:pt x="4195" y="0"/>
                    <a:pt x="3934"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1191006" y="3956494"/>
              <a:ext cx="842602" cy="333545"/>
            </a:xfrm>
            <a:custGeom>
              <a:avLst/>
              <a:gdLst/>
              <a:ahLst/>
              <a:cxnLst/>
              <a:rect l="l" t="t" r="r" b="b"/>
              <a:pathLst>
                <a:path w="7230" h="2862" extrusionOk="0">
                  <a:moveTo>
                    <a:pt x="2896" y="0"/>
                  </a:moveTo>
                  <a:cubicBezTo>
                    <a:pt x="2553" y="0"/>
                    <a:pt x="2202" y="130"/>
                    <a:pt x="1878" y="269"/>
                  </a:cubicBezTo>
                  <a:cubicBezTo>
                    <a:pt x="1435" y="447"/>
                    <a:pt x="1" y="1200"/>
                    <a:pt x="1" y="1200"/>
                  </a:cubicBezTo>
                  <a:cubicBezTo>
                    <a:pt x="1" y="1200"/>
                    <a:pt x="696" y="2161"/>
                    <a:pt x="1021" y="2427"/>
                  </a:cubicBezTo>
                  <a:cubicBezTo>
                    <a:pt x="1248" y="2603"/>
                    <a:pt x="1517" y="2768"/>
                    <a:pt x="1801" y="2768"/>
                  </a:cubicBezTo>
                  <a:cubicBezTo>
                    <a:pt x="1851" y="2768"/>
                    <a:pt x="1901" y="2763"/>
                    <a:pt x="1952" y="2752"/>
                  </a:cubicBezTo>
                  <a:cubicBezTo>
                    <a:pt x="2292" y="2678"/>
                    <a:pt x="2529" y="2382"/>
                    <a:pt x="2868" y="2339"/>
                  </a:cubicBezTo>
                  <a:cubicBezTo>
                    <a:pt x="2899" y="2334"/>
                    <a:pt x="2930" y="2332"/>
                    <a:pt x="2961" y="2332"/>
                  </a:cubicBezTo>
                  <a:cubicBezTo>
                    <a:pt x="3334" y="2332"/>
                    <a:pt x="3653" y="2645"/>
                    <a:pt x="4021" y="2782"/>
                  </a:cubicBezTo>
                  <a:cubicBezTo>
                    <a:pt x="4176" y="2840"/>
                    <a:pt x="4335" y="2861"/>
                    <a:pt x="4498" y="2861"/>
                  </a:cubicBezTo>
                  <a:cubicBezTo>
                    <a:pt x="4958" y="2861"/>
                    <a:pt x="5444" y="2689"/>
                    <a:pt x="5913" y="2678"/>
                  </a:cubicBezTo>
                  <a:cubicBezTo>
                    <a:pt x="6115" y="2678"/>
                    <a:pt x="6307" y="2711"/>
                    <a:pt x="6506" y="2711"/>
                  </a:cubicBezTo>
                  <a:cubicBezTo>
                    <a:pt x="6540" y="2711"/>
                    <a:pt x="6574" y="2710"/>
                    <a:pt x="6608" y="2707"/>
                  </a:cubicBezTo>
                  <a:cubicBezTo>
                    <a:pt x="6845" y="2678"/>
                    <a:pt x="7081" y="2605"/>
                    <a:pt x="7229" y="2412"/>
                  </a:cubicBezTo>
                  <a:cubicBezTo>
                    <a:pt x="6889" y="1925"/>
                    <a:pt x="6549" y="1436"/>
                    <a:pt x="6209" y="934"/>
                  </a:cubicBezTo>
                  <a:cubicBezTo>
                    <a:pt x="5989" y="632"/>
                    <a:pt x="5707" y="292"/>
                    <a:pt x="5336" y="292"/>
                  </a:cubicBezTo>
                  <a:cubicBezTo>
                    <a:pt x="5307" y="292"/>
                    <a:pt x="5278" y="294"/>
                    <a:pt x="5248" y="299"/>
                  </a:cubicBezTo>
                  <a:cubicBezTo>
                    <a:pt x="5042" y="328"/>
                    <a:pt x="4864" y="476"/>
                    <a:pt x="4671" y="520"/>
                  </a:cubicBezTo>
                  <a:cubicBezTo>
                    <a:pt x="4610" y="535"/>
                    <a:pt x="4550" y="542"/>
                    <a:pt x="4490" y="542"/>
                  </a:cubicBezTo>
                  <a:cubicBezTo>
                    <a:pt x="4039" y="542"/>
                    <a:pt x="3650" y="137"/>
                    <a:pt x="3179" y="33"/>
                  </a:cubicBezTo>
                  <a:cubicBezTo>
                    <a:pt x="3086" y="10"/>
                    <a:pt x="2992" y="0"/>
                    <a:pt x="2896"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0767254" y="3667700"/>
              <a:ext cx="833862" cy="1228008"/>
            </a:xfrm>
            <a:custGeom>
              <a:avLst/>
              <a:gdLst/>
              <a:ahLst/>
              <a:cxnLst/>
              <a:rect l="l" t="t" r="r" b="b"/>
              <a:pathLst>
                <a:path w="7155" h="10537" extrusionOk="0">
                  <a:moveTo>
                    <a:pt x="7047" y="0"/>
                  </a:moveTo>
                  <a:cubicBezTo>
                    <a:pt x="7033" y="0"/>
                    <a:pt x="7019" y="4"/>
                    <a:pt x="7007" y="12"/>
                  </a:cubicBezTo>
                  <a:cubicBezTo>
                    <a:pt x="6948" y="27"/>
                    <a:pt x="5676" y="633"/>
                    <a:pt x="4169" y="2229"/>
                  </a:cubicBezTo>
                  <a:cubicBezTo>
                    <a:pt x="2779" y="3693"/>
                    <a:pt x="932" y="6309"/>
                    <a:pt x="16" y="10418"/>
                  </a:cubicBezTo>
                  <a:cubicBezTo>
                    <a:pt x="0" y="10463"/>
                    <a:pt x="30" y="10522"/>
                    <a:pt x="89" y="10536"/>
                  </a:cubicBezTo>
                  <a:cubicBezTo>
                    <a:pt x="148" y="10536"/>
                    <a:pt x="193" y="10507"/>
                    <a:pt x="207" y="10463"/>
                  </a:cubicBezTo>
                  <a:cubicBezTo>
                    <a:pt x="1110" y="6398"/>
                    <a:pt x="2927" y="3826"/>
                    <a:pt x="4302" y="2377"/>
                  </a:cubicBezTo>
                  <a:cubicBezTo>
                    <a:pt x="5780" y="810"/>
                    <a:pt x="7066" y="189"/>
                    <a:pt x="7081" y="189"/>
                  </a:cubicBezTo>
                  <a:cubicBezTo>
                    <a:pt x="7140" y="160"/>
                    <a:pt x="7155" y="101"/>
                    <a:pt x="7140" y="57"/>
                  </a:cubicBezTo>
                  <a:cubicBezTo>
                    <a:pt x="7119" y="25"/>
                    <a:pt x="7082" y="0"/>
                    <a:pt x="7047"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1382254" y="3426106"/>
              <a:ext cx="740861" cy="384008"/>
            </a:xfrm>
            <a:custGeom>
              <a:avLst/>
              <a:gdLst/>
              <a:ahLst/>
              <a:cxnLst/>
              <a:rect l="l" t="t" r="r" b="b"/>
              <a:pathLst>
                <a:path w="6357" h="3295" extrusionOk="0">
                  <a:moveTo>
                    <a:pt x="4355" y="0"/>
                  </a:moveTo>
                  <a:cubicBezTo>
                    <a:pt x="3972" y="0"/>
                    <a:pt x="3565" y="95"/>
                    <a:pt x="3208" y="134"/>
                  </a:cubicBezTo>
                  <a:cubicBezTo>
                    <a:pt x="2912" y="164"/>
                    <a:pt x="2632" y="193"/>
                    <a:pt x="2366" y="297"/>
                  </a:cubicBezTo>
                  <a:cubicBezTo>
                    <a:pt x="2173" y="386"/>
                    <a:pt x="2011" y="489"/>
                    <a:pt x="1834" y="577"/>
                  </a:cubicBezTo>
                  <a:cubicBezTo>
                    <a:pt x="1449" y="755"/>
                    <a:pt x="991" y="770"/>
                    <a:pt x="651" y="1007"/>
                  </a:cubicBezTo>
                  <a:cubicBezTo>
                    <a:pt x="297" y="1243"/>
                    <a:pt x="104" y="1657"/>
                    <a:pt x="60" y="2071"/>
                  </a:cubicBezTo>
                  <a:cubicBezTo>
                    <a:pt x="15" y="2351"/>
                    <a:pt x="1" y="2676"/>
                    <a:pt x="60" y="2958"/>
                  </a:cubicBezTo>
                  <a:cubicBezTo>
                    <a:pt x="129" y="3233"/>
                    <a:pt x="171" y="3295"/>
                    <a:pt x="365" y="3295"/>
                  </a:cubicBezTo>
                  <a:cubicBezTo>
                    <a:pt x="422" y="3295"/>
                    <a:pt x="491" y="3290"/>
                    <a:pt x="577" y="3283"/>
                  </a:cubicBezTo>
                  <a:cubicBezTo>
                    <a:pt x="1154" y="3224"/>
                    <a:pt x="1745" y="3061"/>
                    <a:pt x="2277" y="2824"/>
                  </a:cubicBezTo>
                  <a:cubicBezTo>
                    <a:pt x="2557" y="2706"/>
                    <a:pt x="2824" y="2558"/>
                    <a:pt x="3119" y="2485"/>
                  </a:cubicBezTo>
                  <a:cubicBezTo>
                    <a:pt x="3460" y="2396"/>
                    <a:pt x="3829" y="2426"/>
                    <a:pt x="4110" y="2248"/>
                  </a:cubicBezTo>
                  <a:cubicBezTo>
                    <a:pt x="4376" y="2085"/>
                    <a:pt x="4538" y="1789"/>
                    <a:pt x="4790" y="1612"/>
                  </a:cubicBezTo>
                  <a:cubicBezTo>
                    <a:pt x="5026" y="1464"/>
                    <a:pt x="5307" y="1421"/>
                    <a:pt x="5573" y="1316"/>
                  </a:cubicBezTo>
                  <a:cubicBezTo>
                    <a:pt x="5706" y="1273"/>
                    <a:pt x="6357" y="873"/>
                    <a:pt x="6120" y="681"/>
                  </a:cubicBezTo>
                  <a:cubicBezTo>
                    <a:pt x="5884" y="518"/>
                    <a:pt x="5647" y="341"/>
                    <a:pt x="5366" y="252"/>
                  </a:cubicBezTo>
                  <a:cubicBezTo>
                    <a:pt x="5233" y="193"/>
                    <a:pt x="5086" y="179"/>
                    <a:pt x="4938" y="104"/>
                  </a:cubicBezTo>
                  <a:cubicBezTo>
                    <a:pt x="4758" y="27"/>
                    <a:pt x="4560" y="0"/>
                    <a:pt x="4355"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103249" y="4077349"/>
              <a:ext cx="201619" cy="46617"/>
            </a:xfrm>
            <a:custGeom>
              <a:avLst/>
              <a:gdLst/>
              <a:ahLst/>
              <a:cxnLst/>
              <a:rect l="l" t="t" r="r" b="b"/>
              <a:pathLst>
                <a:path w="1730" h="400" extrusionOk="0">
                  <a:moveTo>
                    <a:pt x="1611" y="1"/>
                  </a:moveTo>
                  <a:lnTo>
                    <a:pt x="89" y="192"/>
                  </a:lnTo>
                  <a:cubicBezTo>
                    <a:pt x="44" y="208"/>
                    <a:pt x="0" y="251"/>
                    <a:pt x="15" y="311"/>
                  </a:cubicBezTo>
                  <a:cubicBezTo>
                    <a:pt x="15" y="356"/>
                    <a:pt x="44" y="385"/>
                    <a:pt x="89" y="399"/>
                  </a:cubicBezTo>
                  <a:lnTo>
                    <a:pt x="119" y="399"/>
                  </a:lnTo>
                  <a:lnTo>
                    <a:pt x="1640" y="208"/>
                  </a:lnTo>
                  <a:cubicBezTo>
                    <a:pt x="1700" y="192"/>
                    <a:pt x="1729" y="149"/>
                    <a:pt x="1729" y="89"/>
                  </a:cubicBezTo>
                  <a:cubicBezTo>
                    <a:pt x="1715" y="45"/>
                    <a:pt x="1670" y="1"/>
                    <a:pt x="1611"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1134249" y="3751261"/>
              <a:ext cx="72489" cy="271078"/>
            </a:xfrm>
            <a:custGeom>
              <a:avLst/>
              <a:gdLst/>
              <a:ahLst/>
              <a:cxnLst/>
              <a:rect l="l" t="t" r="r" b="b"/>
              <a:pathLst>
                <a:path w="622" h="2326" extrusionOk="0">
                  <a:moveTo>
                    <a:pt x="296" y="1"/>
                  </a:moveTo>
                  <a:cubicBezTo>
                    <a:pt x="251" y="1"/>
                    <a:pt x="216" y="27"/>
                    <a:pt x="192" y="64"/>
                  </a:cubicBezTo>
                  <a:cubicBezTo>
                    <a:pt x="192" y="93"/>
                    <a:pt x="0" y="641"/>
                    <a:pt x="428" y="2251"/>
                  </a:cubicBezTo>
                  <a:cubicBezTo>
                    <a:pt x="428" y="2281"/>
                    <a:pt x="458" y="2310"/>
                    <a:pt x="503" y="2326"/>
                  </a:cubicBezTo>
                  <a:lnTo>
                    <a:pt x="547" y="2326"/>
                  </a:lnTo>
                  <a:cubicBezTo>
                    <a:pt x="592" y="2310"/>
                    <a:pt x="621" y="2251"/>
                    <a:pt x="621" y="2192"/>
                  </a:cubicBezTo>
                  <a:cubicBezTo>
                    <a:pt x="207" y="655"/>
                    <a:pt x="385" y="138"/>
                    <a:pt x="385" y="138"/>
                  </a:cubicBezTo>
                  <a:cubicBezTo>
                    <a:pt x="399" y="93"/>
                    <a:pt x="369" y="34"/>
                    <a:pt x="326" y="5"/>
                  </a:cubicBezTo>
                  <a:cubicBezTo>
                    <a:pt x="315" y="2"/>
                    <a:pt x="306" y="1"/>
                    <a:pt x="296"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0889625" y="4200768"/>
              <a:ext cx="96614" cy="142765"/>
            </a:xfrm>
            <a:custGeom>
              <a:avLst/>
              <a:gdLst/>
              <a:ahLst/>
              <a:cxnLst/>
              <a:rect l="l" t="t" r="r" b="b"/>
              <a:pathLst>
                <a:path w="829" h="1225" extrusionOk="0">
                  <a:moveTo>
                    <a:pt x="95" y="0"/>
                  </a:moveTo>
                  <a:cubicBezTo>
                    <a:pt x="83" y="0"/>
                    <a:pt x="71" y="2"/>
                    <a:pt x="60" y="6"/>
                  </a:cubicBezTo>
                  <a:cubicBezTo>
                    <a:pt x="15" y="36"/>
                    <a:pt x="0" y="95"/>
                    <a:pt x="30" y="154"/>
                  </a:cubicBezTo>
                  <a:lnTo>
                    <a:pt x="621" y="1173"/>
                  </a:lnTo>
                  <a:cubicBezTo>
                    <a:pt x="635" y="1203"/>
                    <a:pt x="665" y="1218"/>
                    <a:pt x="695" y="1218"/>
                  </a:cubicBezTo>
                  <a:cubicBezTo>
                    <a:pt x="700" y="1223"/>
                    <a:pt x="706" y="1224"/>
                    <a:pt x="714" y="1224"/>
                  </a:cubicBezTo>
                  <a:cubicBezTo>
                    <a:pt x="730" y="1224"/>
                    <a:pt x="749" y="1218"/>
                    <a:pt x="769" y="1218"/>
                  </a:cubicBezTo>
                  <a:cubicBezTo>
                    <a:pt x="813" y="1189"/>
                    <a:pt x="828" y="1129"/>
                    <a:pt x="799" y="1070"/>
                  </a:cubicBezTo>
                  <a:lnTo>
                    <a:pt x="192" y="50"/>
                  </a:lnTo>
                  <a:cubicBezTo>
                    <a:pt x="170" y="17"/>
                    <a:pt x="131" y="0"/>
                    <a:pt x="95"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0825759" y="4581514"/>
              <a:ext cx="191479" cy="102324"/>
            </a:xfrm>
            <a:custGeom>
              <a:avLst/>
              <a:gdLst/>
              <a:ahLst/>
              <a:cxnLst/>
              <a:rect l="l" t="t" r="r" b="b"/>
              <a:pathLst>
                <a:path w="1643" h="878" extrusionOk="0">
                  <a:moveTo>
                    <a:pt x="1527" y="0"/>
                  </a:moveTo>
                  <a:cubicBezTo>
                    <a:pt x="1516" y="0"/>
                    <a:pt x="1505" y="2"/>
                    <a:pt x="1494" y="5"/>
                  </a:cubicBezTo>
                  <a:lnTo>
                    <a:pt x="60" y="685"/>
                  </a:lnTo>
                  <a:cubicBezTo>
                    <a:pt x="16" y="715"/>
                    <a:pt x="1" y="774"/>
                    <a:pt x="16" y="819"/>
                  </a:cubicBezTo>
                  <a:cubicBezTo>
                    <a:pt x="31" y="848"/>
                    <a:pt x="60" y="862"/>
                    <a:pt x="90" y="878"/>
                  </a:cubicBezTo>
                  <a:cubicBezTo>
                    <a:pt x="105" y="878"/>
                    <a:pt x="135" y="878"/>
                    <a:pt x="149" y="862"/>
                  </a:cubicBezTo>
                  <a:lnTo>
                    <a:pt x="1568" y="182"/>
                  </a:lnTo>
                  <a:cubicBezTo>
                    <a:pt x="1627" y="168"/>
                    <a:pt x="1642" y="109"/>
                    <a:pt x="1627" y="64"/>
                  </a:cubicBezTo>
                  <a:cubicBezTo>
                    <a:pt x="1604" y="19"/>
                    <a:pt x="1564" y="0"/>
                    <a:pt x="1527"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3"/>
          <p:cNvGrpSpPr/>
          <p:nvPr/>
        </p:nvGrpSpPr>
        <p:grpSpPr>
          <a:xfrm rot="-3027259">
            <a:off x="7875425" y="3049878"/>
            <a:ext cx="1943369" cy="2406598"/>
            <a:chOff x="10576123" y="2992100"/>
            <a:chExt cx="1589989" cy="1968986"/>
          </a:xfrm>
        </p:grpSpPr>
        <p:sp>
          <p:nvSpPr>
            <p:cNvPr id="166" name="Google Shape;166;p3"/>
            <p:cNvSpPr/>
            <p:nvPr/>
          </p:nvSpPr>
          <p:spPr>
            <a:xfrm>
              <a:off x="10631248" y="3057247"/>
              <a:ext cx="1491861" cy="1838458"/>
            </a:xfrm>
            <a:custGeom>
              <a:avLst/>
              <a:gdLst/>
              <a:ahLst/>
              <a:cxnLst/>
              <a:rect l="l" t="t" r="r" b="b"/>
              <a:pathLst>
                <a:path w="12801" h="15775" extrusionOk="0">
                  <a:moveTo>
                    <a:pt x="10477" y="14220"/>
                  </a:moveTo>
                  <a:cubicBezTo>
                    <a:pt x="10478" y="14221"/>
                    <a:pt x="10479" y="14222"/>
                    <a:pt x="10480" y="14223"/>
                  </a:cubicBezTo>
                  <a:cubicBezTo>
                    <a:pt x="10479" y="14222"/>
                    <a:pt x="10478" y="14221"/>
                    <a:pt x="10477" y="14220"/>
                  </a:cubicBezTo>
                  <a:close/>
                  <a:moveTo>
                    <a:pt x="5672" y="1"/>
                  </a:moveTo>
                  <a:cubicBezTo>
                    <a:pt x="5585" y="1"/>
                    <a:pt x="5480" y="61"/>
                    <a:pt x="5410" y="122"/>
                  </a:cubicBezTo>
                  <a:cubicBezTo>
                    <a:pt x="5070" y="417"/>
                    <a:pt x="4730" y="727"/>
                    <a:pt x="4419" y="1038"/>
                  </a:cubicBezTo>
                  <a:cubicBezTo>
                    <a:pt x="4080" y="1363"/>
                    <a:pt x="3755" y="1718"/>
                    <a:pt x="3532" y="2116"/>
                  </a:cubicBezTo>
                  <a:cubicBezTo>
                    <a:pt x="3296" y="2530"/>
                    <a:pt x="3163" y="3003"/>
                    <a:pt x="3252" y="3476"/>
                  </a:cubicBezTo>
                  <a:cubicBezTo>
                    <a:pt x="3282" y="3728"/>
                    <a:pt x="3385" y="3979"/>
                    <a:pt x="3341" y="4215"/>
                  </a:cubicBezTo>
                  <a:cubicBezTo>
                    <a:pt x="3311" y="4422"/>
                    <a:pt x="3193" y="4600"/>
                    <a:pt x="3148" y="4792"/>
                  </a:cubicBezTo>
                  <a:cubicBezTo>
                    <a:pt x="3059" y="5191"/>
                    <a:pt x="3296" y="5591"/>
                    <a:pt x="3577" y="5900"/>
                  </a:cubicBezTo>
                  <a:cubicBezTo>
                    <a:pt x="3725" y="6034"/>
                    <a:pt x="4242" y="6433"/>
                    <a:pt x="4464" y="6610"/>
                  </a:cubicBezTo>
                  <a:cubicBezTo>
                    <a:pt x="4478" y="6935"/>
                    <a:pt x="4538" y="7438"/>
                    <a:pt x="4730" y="8147"/>
                  </a:cubicBezTo>
                  <a:cubicBezTo>
                    <a:pt x="4523" y="8399"/>
                    <a:pt x="4301" y="8679"/>
                    <a:pt x="4094" y="8975"/>
                  </a:cubicBezTo>
                  <a:cubicBezTo>
                    <a:pt x="4080" y="8990"/>
                    <a:pt x="4065" y="8990"/>
                    <a:pt x="4065" y="9004"/>
                  </a:cubicBezTo>
                  <a:cubicBezTo>
                    <a:pt x="3696" y="9522"/>
                    <a:pt x="3311" y="10128"/>
                    <a:pt x="2957" y="10794"/>
                  </a:cubicBezTo>
                  <a:lnTo>
                    <a:pt x="2779" y="10483"/>
                  </a:lnTo>
                  <a:cubicBezTo>
                    <a:pt x="2793" y="10409"/>
                    <a:pt x="2809" y="10321"/>
                    <a:pt x="2809" y="10157"/>
                  </a:cubicBezTo>
                  <a:cubicBezTo>
                    <a:pt x="2852" y="9582"/>
                    <a:pt x="2779" y="8975"/>
                    <a:pt x="2616" y="8413"/>
                  </a:cubicBezTo>
                  <a:cubicBezTo>
                    <a:pt x="2527" y="8118"/>
                    <a:pt x="2424" y="7822"/>
                    <a:pt x="2395" y="7526"/>
                  </a:cubicBezTo>
                  <a:cubicBezTo>
                    <a:pt x="2365" y="7187"/>
                    <a:pt x="2439" y="6817"/>
                    <a:pt x="2306" y="6507"/>
                  </a:cubicBezTo>
                  <a:cubicBezTo>
                    <a:pt x="2188" y="6226"/>
                    <a:pt x="1922" y="6019"/>
                    <a:pt x="1788" y="5753"/>
                  </a:cubicBezTo>
                  <a:cubicBezTo>
                    <a:pt x="1493" y="5132"/>
                    <a:pt x="1433" y="4319"/>
                    <a:pt x="1301" y="3654"/>
                  </a:cubicBezTo>
                  <a:cubicBezTo>
                    <a:pt x="1035" y="3772"/>
                    <a:pt x="887" y="4038"/>
                    <a:pt x="754" y="4290"/>
                  </a:cubicBezTo>
                  <a:cubicBezTo>
                    <a:pt x="592" y="4629"/>
                    <a:pt x="414" y="4954"/>
                    <a:pt x="266" y="5295"/>
                  </a:cubicBezTo>
                  <a:cubicBezTo>
                    <a:pt x="162" y="5546"/>
                    <a:pt x="59" y="5812"/>
                    <a:pt x="89" y="6078"/>
                  </a:cubicBezTo>
                  <a:cubicBezTo>
                    <a:pt x="103" y="6211"/>
                    <a:pt x="148" y="6330"/>
                    <a:pt x="162" y="6462"/>
                  </a:cubicBezTo>
                  <a:cubicBezTo>
                    <a:pt x="207" y="6965"/>
                    <a:pt x="0" y="7438"/>
                    <a:pt x="133" y="7956"/>
                  </a:cubicBezTo>
                  <a:cubicBezTo>
                    <a:pt x="178" y="8147"/>
                    <a:pt x="266" y="8325"/>
                    <a:pt x="325" y="8517"/>
                  </a:cubicBezTo>
                  <a:cubicBezTo>
                    <a:pt x="444" y="8931"/>
                    <a:pt x="399" y="9375"/>
                    <a:pt x="592" y="9759"/>
                  </a:cubicBezTo>
                  <a:cubicBezTo>
                    <a:pt x="769" y="10128"/>
                    <a:pt x="1153" y="10380"/>
                    <a:pt x="1552" y="10498"/>
                  </a:cubicBezTo>
                  <a:cubicBezTo>
                    <a:pt x="1777" y="10560"/>
                    <a:pt x="2044" y="10623"/>
                    <a:pt x="2292" y="10623"/>
                  </a:cubicBezTo>
                  <a:cubicBezTo>
                    <a:pt x="2337" y="10623"/>
                    <a:pt x="2381" y="10621"/>
                    <a:pt x="2424" y="10616"/>
                  </a:cubicBezTo>
                  <a:cubicBezTo>
                    <a:pt x="2498" y="10616"/>
                    <a:pt x="2557" y="10601"/>
                    <a:pt x="2616" y="10587"/>
                  </a:cubicBezTo>
                  <a:lnTo>
                    <a:pt x="2838" y="10985"/>
                  </a:lnTo>
                  <a:cubicBezTo>
                    <a:pt x="2852" y="10985"/>
                    <a:pt x="2852" y="11001"/>
                    <a:pt x="2852" y="11001"/>
                  </a:cubicBezTo>
                  <a:cubicBezTo>
                    <a:pt x="2188" y="12272"/>
                    <a:pt x="1597" y="13809"/>
                    <a:pt x="1183" y="15656"/>
                  </a:cubicBezTo>
                  <a:cubicBezTo>
                    <a:pt x="1167" y="15701"/>
                    <a:pt x="1197" y="15760"/>
                    <a:pt x="1256" y="15774"/>
                  </a:cubicBezTo>
                  <a:cubicBezTo>
                    <a:pt x="1315" y="15774"/>
                    <a:pt x="1360" y="15745"/>
                    <a:pt x="1374" y="15701"/>
                  </a:cubicBezTo>
                  <a:cubicBezTo>
                    <a:pt x="1508" y="15065"/>
                    <a:pt x="1670" y="14489"/>
                    <a:pt x="1847" y="13927"/>
                  </a:cubicBezTo>
                  <a:lnTo>
                    <a:pt x="2631" y="13557"/>
                  </a:lnTo>
                  <a:cubicBezTo>
                    <a:pt x="2927" y="13734"/>
                    <a:pt x="3725" y="14223"/>
                    <a:pt x="4035" y="14385"/>
                  </a:cubicBezTo>
                  <a:cubicBezTo>
                    <a:pt x="4245" y="14494"/>
                    <a:pt x="4500" y="14593"/>
                    <a:pt x="4734" y="14593"/>
                  </a:cubicBezTo>
                  <a:cubicBezTo>
                    <a:pt x="4879" y="14593"/>
                    <a:pt x="5016" y="14555"/>
                    <a:pt x="5129" y="14459"/>
                  </a:cubicBezTo>
                  <a:cubicBezTo>
                    <a:pt x="5203" y="14385"/>
                    <a:pt x="5247" y="14296"/>
                    <a:pt x="5336" y="14252"/>
                  </a:cubicBezTo>
                  <a:cubicBezTo>
                    <a:pt x="5410" y="14223"/>
                    <a:pt x="5513" y="14207"/>
                    <a:pt x="5602" y="14207"/>
                  </a:cubicBezTo>
                  <a:cubicBezTo>
                    <a:pt x="6149" y="14207"/>
                    <a:pt x="6711" y="14207"/>
                    <a:pt x="7243" y="14355"/>
                  </a:cubicBezTo>
                  <a:cubicBezTo>
                    <a:pt x="7582" y="14452"/>
                    <a:pt x="7921" y="14619"/>
                    <a:pt x="8260" y="14619"/>
                  </a:cubicBezTo>
                  <a:cubicBezTo>
                    <a:pt x="8335" y="14619"/>
                    <a:pt x="8410" y="14611"/>
                    <a:pt x="8485" y="14592"/>
                  </a:cubicBezTo>
                  <a:cubicBezTo>
                    <a:pt x="8692" y="14548"/>
                    <a:pt x="8883" y="14414"/>
                    <a:pt x="9090" y="14312"/>
                  </a:cubicBezTo>
                  <a:cubicBezTo>
                    <a:pt x="9297" y="14207"/>
                    <a:pt x="9563" y="14119"/>
                    <a:pt x="9785" y="14105"/>
                  </a:cubicBezTo>
                  <a:cubicBezTo>
                    <a:pt x="9887" y="14105"/>
                    <a:pt x="10419" y="14147"/>
                    <a:pt x="10477" y="14220"/>
                  </a:cubicBezTo>
                  <a:lnTo>
                    <a:pt x="10477" y="14220"/>
                  </a:lnTo>
                  <a:cubicBezTo>
                    <a:pt x="10212" y="13836"/>
                    <a:pt x="9932" y="13467"/>
                    <a:pt x="9622" y="13114"/>
                  </a:cubicBezTo>
                  <a:cubicBezTo>
                    <a:pt x="9474" y="12936"/>
                    <a:pt x="9312" y="12759"/>
                    <a:pt x="9090" y="12656"/>
                  </a:cubicBezTo>
                  <a:cubicBezTo>
                    <a:pt x="8765" y="12479"/>
                    <a:pt x="8366" y="12522"/>
                    <a:pt x="8026" y="12375"/>
                  </a:cubicBezTo>
                  <a:cubicBezTo>
                    <a:pt x="7701" y="12256"/>
                    <a:pt x="7464" y="12006"/>
                    <a:pt x="7198" y="11799"/>
                  </a:cubicBezTo>
                  <a:cubicBezTo>
                    <a:pt x="6937" y="11595"/>
                    <a:pt x="6708" y="11506"/>
                    <a:pt x="6447" y="11506"/>
                  </a:cubicBezTo>
                  <a:cubicBezTo>
                    <a:pt x="6310" y="11506"/>
                    <a:pt x="6165" y="11531"/>
                    <a:pt x="6001" y="11576"/>
                  </a:cubicBezTo>
                  <a:cubicBezTo>
                    <a:pt x="5733" y="11661"/>
                    <a:pt x="5478" y="11800"/>
                    <a:pt x="5198" y="11800"/>
                  </a:cubicBezTo>
                  <a:cubicBezTo>
                    <a:pt x="5185" y="11800"/>
                    <a:pt x="5172" y="11799"/>
                    <a:pt x="5158" y="11799"/>
                  </a:cubicBezTo>
                  <a:cubicBezTo>
                    <a:pt x="4922" y="11783"/>
                    <a:pt x="4715" y="11665"/>
                    <a:pt x="4478" y="11636"/>
                  </a:cubicBezTo>
                  <a:cubicBezTo>
                    <a:pt x="4450" y="11633"/>
                    <a:pt x="4423" y="11632"/>
                    <a:pt x="4395" y="11632"/>
                  </a:cubicBezTo>
                  <a:cubicBezTo>
                    <a:pt x="3969" y="11632"/>
                    <a:pt x="3573" y="11939"/>
                    <a:pt x="3296" y="12272"/>
                  </a:cubicBezTo>
                  <a:cubicBezTo>
                    <a:pt x="3148" y="12449"/>
                    <a:pt x="2764" y="13070"/>
                    <a:pt x="2602" y="13350"/>
                  </a:cubicBezTo>
                  <a:lnTo>
                    <a:pt x="1936" y="13675"/>
                  </a:lnTo>
                  <a:cubicBezTo>
                    <a:pt x="2572" y="11769"/>
                    <a:pt x="3400" y="10276"/>
                    <a:pt x="4212" y="9138"/>
                  </a:cubicBezTo>
                  <a:lnTo>
                    <a:pt x="4892" y="9049"/>
                  </a:lnTo>
                  <a:cubicBezTo>
                    <a:pt x="5099" y="9330"/>
                    <a:pt x="5572" y="9936"/>
                    <a:pt x="5824" y="10143"/>
                  </a:cubicBezTo>
                  <a:cubicBezTo>
                    <a:pt x="6051" y="10319"/>
                    <a:pt x="6320" y="10484"/>
                    <a:pt x="6604" y="10484"/>
                  </a:cubicBezTo>
                  <a:cubicBezTo>
                    <a:pt x="6654" y="10484"/>
                    <a:pt x="6704" y="10479"/>
                    <a:pt x="6755" y="10468"/>
                  </a:cubicBezTo>
                  <a:cubicBezTo>
                    <a:pt x="7095" y="10394"/>
                    <a:pt x="7332" y="10098"/>
                    <a:pt x="7671" y="10055"/>
                  </a:cubicBezTo>
                  <a:cubicBezTo>
                    <a:pt x="7702" y="10050"/>
                    <a:pt x="7733" y="10048"/>
                    <a:pt x="7764" y="10048"/>
                  </a:cubicBezTo>
                  <a:cubicBezTo>
                    <a:pt x="8137" y="10048"/>
                    <a:pt x="8456" y="10361"/>
                    <a:pt x="8824" y="10498"/>
                  </a:cubicBezTo>
                  <a:cubicBezTo>
                    <a:pt x="8979" y="10556"/>
                    <a:pt x="9138" y="10577"/>
                    <a:pt x="9301" y="10577"/>
                  </a:cubicBezTo>
                  <a:cubicBezTo>
                    <a:pt x="9761" y="10577"/>
                    <a:pt x="10247" y="10405"/>
                    <a:pt x="10716" y="10394"/>
                  </a:cubicBezTo>
                  <a:cubicBezTo>
                    <a:pt x="10918" y="10394"/>
                    <a:pt x="11110" y="10427"/>
                    <a:pt x="11309" y="10427"/>
                  </a:cubicBezTo>
                  <a:cubicBezTo>
                    <a:pt x="11343" y="10427"/>
                    <a:pt x="11377" y="10426"/>
                    <a:pt x="11411" y="10423"/>
                  </a:cubicBezTo>
                  <a:cubicBezTo>
                    <a:pt x="11648" y="10394"/>
                    <a:pt x="11884" y="10321"/>
                    <a:pt x="12032" y="10128"/>
                  </a:cubicBezTo>
                  <a:cubicBezTo>
                    <a:pt x="11692" y="9641"/>
                    <a:pt x="11352" y="9152"/>
                    <a:pt x="11012" y="8650"/>
                  </a:cubicBezTo>
                  <a:cubicBezTo>
                    <a:pt x="10792" y="8348"/>
                    <a:pt x="10510" y="8008"/>
                    <a:pt x="10139" y="8008"/>
                  </a:cubicBezTo>
                  <a:cubicBezTo>
                    <a:pt x="10110" y="8008"/>
                    <a:pt x="10081" y="8010"/>
                    <a:pt x="10051" y="8015"/>
                  </a:cubicBezTo>
                  <a:cubicBezTo>
                    <a:pt x="9845" y="8044"/>
                    <a:pt x="9667" y="8192"/>
                    <a:pt x="9474" y="8236"/>
                  </a:cubicBezTo>
                  <a:cubicBezTo>
                    <a:pt x="9413" y="8251"/>
                    <a:pt x="9353" y="8258"/>
                    <a:pt x="9293" y="8258"/>
                  </a:cubicBezTo>
                  <a:cubicBezTo>
                    <a:pt x="8842" y="8258"/>
                    <a:pt x="8453" y="7853"/>
                    <a:pt x="7982" y="7749"/>
                  </a:cubicBezTo>
                  <a:cubicBezTo>
                    <a:pt x="7889" y="7726"/>
                    <a:pt x="7795" y="7716"/>
                    <a:pt x="7699" y="7716"/>
                  </a:cubicBezTo>
                  <a:cubicBezTo>
                    <a:pt x="7356" y="7716"/>
                    <a:pt x="7005" y="7846"/>
                    <a:pt x="6681" y="7985"/>
                  </a:cubicBezTo>
                  <a:cubicBezTo>
                    <a:pt x="6327" y="8133"/>
                    <a:pt x="5306" y="8665"/>
                    <a:pt x="4937" y="8857"/>
                  </a:cubicBezTo>
                  <a:lnTo>
                    <a:pt x="4376" y="8916"/>
                  </a:lnTo>
                  <a:cubicBezTo>
                    <a:pt x="4760" y="8413"/>
                    <a:pt x="5129" y="7970"/>
                    <a:pt x="5469" y="7615"/>
                  </a:cubicBezTo>
                  <a:cubicBezTo>
                    <a:pt x="5913" y="7142"/>
                    <a:pt x="6341" y="6758"/>
                    <a:pt x="6725" y="6448"/>
                  </a:cubicBezTo>
                  <a:cubicBezTo>
                    <a:pt x="6745" y="6453"/>
                    <a:pt x="6770" y="6454"/>
                    <a:pt x="6799" y="6454"/>
                  </a:cubicBezTo>
                  <a:cubicBezTo>
                    <a:pt x="6857" y="6454"/>
                    <a:pt x="6932" y="6448"/>
                    <a:pt x="7021" y="6448"/>
                  </a:cubicBezTo>
                  <a:cubicBezTo>
                    <a:pt x="7598" y="6389"/>
                    <a:pt x="8189" y="6226"/>
                    <a:pt x="8721" y="5989"/>
                  </a:cubicBezTo>
                  <a:cubicBezTo>
                    <a:pt x="9001" y="5871"/>
                    <a:pt x="9268" y="5723"/>
                    <a:pt x="9563" y="5650"/>
                  </a:cubicBezTo>
                  <a:cubicBezTo>
                    <a:pt x="9904" y="5561"/>
                    <a:pt x="10273" y="5591"/>
                    <a:pt x="10554" y="5413"/>
                  </a:cubicBezTo>
                  <a:cubicBezTo>
                    <a:pt x="10820" y="5250"/>
                    <a:pt x="10982" y="4954"/>
                    <a:pt x="11234" y="4777"/>
                  </a:cubicBezTo>
                  <a:cubicBezTo>
                    <a:pt x="11470" y="4629"/>
                    <a:pt x="11751" y="4586"/>
                    <a:pt x="12017" y="4481"/>
                  </a:cubicBezTo>
                  <a:cubicBezTo>
                    <a:pt x="12150" y="4438"/>
                    <a:pt x="12801" y="4038"/>
                    <a:pt x="12564" y="3846"/>
                  </a:cubicBezTo>
                  <a:cubicBezTo>
                    <a:pt x="12328" y="3683"/>
                    <a:pt x="12091" y="3506"/>
                    <a:pt x="11810" y="3417"/>
                  </a:cubicBezTo>
                  <a:cubicBezTo>
                    <a:pt x="11677" y="3358"/>
                    <a:pt x="11530" y="3344"/>
                    <a:pt x="11382" y="3269"/>
                  </a:cubicBezTo>
                  <a:cubicBezTo>
                    <a:pt x="11202" y="3192"/>
                    <a:pt x="11004" y="3165"/>
                    <a:pt x="10799" y="3165"/>
                  </a:cubicBezTo>
                  <a:cubicBezTo>
                    <a:pt x="10416" y="3165"/>
                    <a:pt x="10009" y="3260"/>
                    <a:pt x="9652" y="3299"/>
                  </a:cubicBezTo>
                  <a:cubicBezTo>
                    <a:pt x="9356" y="3329"/>
                    <a:pt x="9076" y="3358"/>
                    <a:pt x="8810" y="3462"/>
                  </a:cubicBezTo>
                  <a:cubicBezTo>
                    <a:pt x="8617" y="3551"/>
                    <a:pt x="8455" y="3654"/>
                    <a:pt x="8278" y="3742"/>
                  </a:cubicBezTo>
                  <a:cubicBezTo>
                    <a:pt x="7893" y="3920"/>
                    <a:pt x="7435" y="3935"/>
                    <a:pt x="7095" y="4172"/>
                  </a:cubicBezTo>
                  <a:cubicBezTo>
                    <a:pt x="6741" y="4408"/>
                    <a:pt x="6548" y="4822"/>
                    <a:pt x="6504" y="5236"/>
                  </a:cubicBezTo>
                  <a:cubicBezTo>
                    <a:pt x="6459" y="5516"/>
                    <a:pt x="6445" y="5841"/>
                    <a:pt x="6504" y="6123"/>
                  </a:cubicBezTo>
                  <a:cubicBezTo>
                    <a:pt x="6534" y="6211"/>
                    <a:pt x="6548" y="6271"/>
                    <a:pt x="6563" y="6314"/>
                  </a:cubicBezTo>
                  <a:cubicBezTo>
                    <a:pt x="6193" y="6625"/>
                    <a:pt x="5779" y="7010"/>
                    <a:pt x="5336" y="7467"/>
                  </a:cubicBezTo>
                  <a:cubicBezTo>
                    <a:pt x="5188" y="7615"/>
                    <a:pt x="5040" y="7792"/>
                    <a:pt x="4878" y="7970"/>
                  </a:cubicBezTo>
                  <a:cubicBezTo>
                    <a:pt x="4715" y="7319"/>
                    <a:pt x="4671" y="6862"/>
                    <a:pt x="4656" y="6566"/>
                  </a:cubicBezTo>
                  <a:cubicBezTo>
                    <a:pt x="4863" y="6314"/>
                    <a:pt x="5336" y="5709"/>
                    <a:pt x="5499" y="5457"/>
                  </a:cubicBezTo>
                  <a:cubicBezTo>
                    <a:pt x="5676" y="5161"/>
                    <a:pt x="5854" y="4792"/>
                    <a:pt x="5661" y="4511"/>
                  </a:cubicBezTo>
                  <a:cubicBezTo>
                    <a:pt x="5617" y="4438"/>
                    <a:pt x="5543" y="4379"/>
                    <a:pt x="5513" y="4304"/>
                  </a:cubicBezTo>
                  <a:cubicBezTo>
                    <a:pt x="5484" y="4231"/>
                    <a:pt x="5484" y="4156"/>
                    <a:pt x="5499" y="4083"/>
                  </a:cubicBezTo>
                  <a:cubicBezTo>
                    <a:pt x="5543" y="3595"/>
                    <a:pt x="5602" y="3107"/>
                    <a:pt x="5779" y="2649"/>
                  </a:cubicBezTo>
                  <a:cubicBezTo>
                    <a:pt x="5927" y="2309"/>
                    <a:pt x="6149" y="1969"/>
                    <a:pt x="6104" y="1600"/>
                  </a:cubicBezTo>
                  <a:cubicBezTo>
                    <a:pt x="6075" y="1407"/>
                    <a:pt x="5986" y="1230"/>
                    <a:pt x="5913" y="1052"/>
                  </a:cubicBezTo>
                  <a:cubicBezTo>
                    <a:pt x="5824" y="816"/>
                    <a:pt x="5795" y="550"/>
                    <a:pt x="5824" y="299"/>
                  </a:cubicBezTo>
                  <a:cubicBezTo>
                    <a:pt x="5838" y="210"/>
                    <a:pt x="5838" y="122"/>
                    <a:pt x="5779" y="47"/>
                  </a:cubicBezTo>
                  <a:cubicBezTo>
                    <a:pt x="5751" y="14"/>
                    <a:pt x="5713" y="1"/>
                    <a:pt x="5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0576123" y="2992100"/>
              <a:ext cx="1589989" cy="1968986"/>
            </a:xfrm>
            <a:custGeom>
              <a:avLst/>
              <a:gdLst/>
              <a:ahLst/>
              <a:cxnLst/>
              <a:rect l="l" t="t" r="r" b="b"/>
              <a:pathLst>
                <a:path w="13643" h="16895" extrusionOk="0">
                  <a:moveTo>
                    <a:pt x="11264" y="4287"/>
                  </a:moveTo>
                  <a:cubicBezTo>
                    <a:pt x="11352" y="4287"/>
                    <a:pt x="11411" y="4287"/>
                    <a:pt x="11470" y="4301"/>
                  </a:cubicBezTo>
                  <a:cubicBezTo>
                    <a:pt x="11544" y="4317"/>
                    <a:pt x="11589" y="4331"/>
                    <a:pt x="11632" y="4346"/>
                  </a:cubicBezTo>
                  <a:cubicBezTo>
                    <a:pt x="11751" y="4390"/>
                    <a:pt x="11839" y="4420"/>
                    <a:pt x="11928" y="4449"/>
                  </a:cubicBezTo>
                  <a:cubicBezTo>
                    <a:pt x="12003" y="4465"/>
                    <a:pt x="12062" y="4479"/>
                    <a:pt x="12105" y="4494"/>
                  </a:cubicBezTo>
                  <a:cubicBezTo>
                    <a:pt x="12146" y="4508"/>
                    <a:pt x="12187" y="4524"/>
                    <a:pt x="12228" y="4546"/>
                  </a:cubicBezTo>
                  <a:lnTo>
                    <a:pt x="12228" y="4546"/>
                  </a:lnTo>
                  <a:cubicBezTo>
                    <a:pt x="12198" y="4555"/>
                    <a:pt x="12167" y="4567"/>
                    <a:pt x="12135" y="4583"/>
                  </a:cubicBezTo>
                  <a:cubicBezTo>
                    <a:pt x="12032" y="4597"/>
                    <a:pt x="11914" y="4642"/>
                    <a:pt x="11796" y="4686"/>
                  </a:cubicBezTo>
                  <a:cubicBezTo>
                    <a:pt x="11737" y="4701"/>
                    <a:pt x="11662" y="4731"/>
                    <a:pt x="11603" y="4760"/>
                  </a:cubicBezTo>
                  <a:cubicBezTo>
                    <a:pt x="11530" y="4790"/>
                    <a:pt x="11455" y="4834"/>
                    <a:pt x="11396" y="4878"/>
                  </a:cubicBezTo>
                  <a:cubicBezTo>
                    <a:pt x="11293" y="4952"/>
                    <a:pt x="11204" y="5026"/>
                    <a:pt x="11130" y="5100"/>
                  </a:cubicBezTo>
                  <a:cubicBezTo>
                    <a:pt x="11086" y="5145"/>
                    <a:pt x="11041" y="5204"/>
                    <a:pt x="10997" y="5247"/>
                  </a:cubicBezTo>
                  <a:cubicBezTo>
                    <a:pt x="10938" y="5307"/>
                    <a:pt x="10879" y="5366"/>
                    <a:pt x="10850" y="5411"/>
                  </a:cubicBezTo>
                  <a:cubicBezTo>
                    <a:pt x="10820" y="5425"/>
                    <a:pt x="10805" y="5440"/>
                    <a:pt x="10791" y="5454"/>
                  </a:cubicBezTo>
                  <a:cubicBezTo>
                    <a:pt x="10775" y="5470"/>
                    <a:pt x="10761" y="5484"/>
                    <a:pt x="10746" y="5484"/>
                  </a:cubicBezTo>
                  <a:cubicBezTo>
                    <a:pt x="10716" y="5499"/>
                    <a:pt x="10686" y="5513"/>
                    <a:pt x="10643" y="5529"/>
                  </a:cubicBezTo>
                  <a:cubicBezTo>
                    <a:pt x="10598" y="5543"/>
                    <a:pt x="10554" y="5558"/>
                    <a:pt x="10509" y="5558"/>
                  </a:cubicBezTo>
                  <a:cubicBezTo>
                    <a:pt x="10436" y="5573"/>
                    <a:pt x="10347" y="5588"/>
                    <a:pt x="10243" y="5602"/>
                  </a:cubicBezTo>
                  <a:cubicBezTo>
                    <a:pt x="10140" y="5618"/>
                    <a:pt x="10036" y="5632"/>
                    <a:pt x="9904" y="5661"/>
                  </a:cubicBezTo>
                  <a:cubicBezTo>
                    <a:pt x="9711" y="5706"/>
                    <a:pt x="9534" y="5780"/>
                    <a:pt x="9386" y="5854"/>
                  </a:cubicBezTo>
                  <a:cubicBezTo>
                    <a:pt x="9224" y="5913"/>
                    <a:pt x="9090" y="5986"/>
                    <a:pt x="8972" y="6046"/>
                  </a:cubicBezTo>
                  <a:cubicBezTo>
                    <a:pt x="8508" y="6242"/>
                    <a:pt x="8004" y="6386"/>
                    <a:pt x="7510" y="6438"/>
                  </a:cubicBezTo>
                  <a:lnTo>
                    <a:pt x="7510" y="6438"/>
                  </a:lnTo>
                  <a:cubicBezTo>
                    <a:pt x="7510" y="6430"/>
                    <a:pt x="7509" y="6423"/>
                    <a:pt x="7509" y="6416"/>
                  </a:cubicBezTo>
                  <a:cubicBezTo>
                    <a:pt x="7494" y="6357"/>
                    <a:pt x="7494" y="6297"/>
                    <a:pt x="7494" y="6238"/>
                  </a:cubicBezTo>
                  <a:cubicBezTo>
                    <a:pt x="7494" y="6120"/>
                    <a:pt x="7509" y="5986"/>
                    <a:pt x="7523" y="5868"/>
                  </a:cubicBezTo>
                  <a:cubicBezTo>
                    <a:pt x="7539" y="5795"/>
                    <a:pt x="7553" y="5720"/>
                    <a:pt x="7568" y="5661"/>
                  </a:cubicBezTo>
                  <a:cubicBezTo>
                    <a:pt x="7612" y="5558"/>
                    <a:pt x="7657" y="5454"/>
                    <a:pt x="7701" y="5381"/>
                  </a:cubicBezTo>
                  <a:cubicBezTo>
                    <a:pt x="7730" y="5336"/>
                    <a:pt x="7760" y="5307"/>
                    <a:pt x="7789" y="5277"/>
                  </a:cubicBezTo>
                  <a:cubicBezTo>
                    <a:pt x="7819" y="5247"/>
                    <a:pt x="7849" y="5218"/>
                    <a:pt x="7878" y="5204"/>
                  </a:cubicBezTo>
                  <a:cubicBezTo>
                    <a:pt x="7923" y="5174"/>
                    <a:pt x="7982" y="5145"/>
                    <a:pt x="8041" y="5115"/>
                  </a:cubicBezTo>
                  <a:cubicBezTo>
                    <a:pt x="8100" y="5100"/>
                    <a:pt x="8160" y="5070"/>
                    <a:pt x="8219" y="5056"/>
                  </a:cubicBezTo>
                  <a:cubicBezTo>
                    <a:pt x="8322" y="5026"/>
                    <a:pt x="8440" y="4997"/>
                    <a:pt x="8573" y="4952"/>
                  </a:cubicBezTo>
                  <a:cubicBezTo>
                    <a:pt x="8692" y="4922"/>
                    <a:pt x="8839" y="4878"/>
                    <a:pt x="8987" y="4804"/>
                  </a:cubicBezTo>
                  <a:cubicBezTo>
                    <a:pt x="9106" y="4760"/>
                    <a:pt x="9208" y="4701"/>
                    <a:pt x="9297" y="4642"/>
                  </a:cubicBezTo>
                  <a:cubicBezTo>
                    <a:pt x="9372" y="4597"/>
                    <a:pt x="9445" y="4567"/>
                    <a:pt x="9504" y="4538"/>
                  </a:cubicBezTo>
                  <a:cubicBezTo>
                    <a:pt x="9579" y="4508"/>
                    <a:pt x="9667" y="4479"/>
                    <a:pt x="9785" y="4465"/>
                  </a:cubicBezTo>
                  <a:cubicBezTo>
                    <a:pt x="9904" y="4435"/>
                    <a:pt x="10036" y="4420"/>
                    <a:pt x="10170" y="4405"/>
                  </a:cubicBezTo>
                  <a:cubicBezTo>
                    <a:pt x="10273" y="4405"/>
                    <a:pt x="10377" y="4390"/>
                    <a:pt x="10480" y="4376"/>
                  </a:cubicBezTo>
                  <a:cubicBezTo>
                    <a:pt x="10627" y="4346"/>
                    <a:pt x="10761" y="4331"/>
                    <a:pt x="10893" y="4317"/>
                  </a:cubicBezTo>
                  <a:cubicBezTo>
                    <a:pt x="11027" y="4301"/>
                    <a:pt x="11159" y="4287"/>
                    <a:pt x="11264" y="4287"/>
                  </a:cubicBezTo>
                  <a:close/>
                  <a:moveTo>
                    <a:pt x="5786" y="1510"/>
                  </a:moveTo>
                  <a:cubicBezTo>
                    <a:pt x="5807" y="1609"/>
                    <a:pt x="5834" y="1708"/>
                    <a:pt x="5868" y="1804"/>
                  </a:cubicBezTo>
                  <a:cubicBezTo>
                    <a:pt x="5883" y="1863"/>
                    <a:pt x="5913" y="1907"/>
                    <a:pt x="5927" y="1966"/>
                  </a:cubicBezTo>
                  <a:cubicBezTo>
                    <a:pt x="5957" y="2025"/>
                    <a:pt x="5986" y="2084"/>
                    <a:pt x="6001" y="2143"/>
                  </a:cubicBezTo>
                  <a:cubicBezTo>
                    <a:pt x="6016" y="2188"/>
                    <a:pt x="6016" y="2218"/>
                    <a:pt x="6031" y="2232"/>
                  </a:cubicBezTo>
                  <a:lnTo>
                    <a:pt x="6031" y="2262"/>
                  </a:lnTo>
                  <a:cubicBezTo>
                    <a:pt x="6031" y="2291"/>
                    <a:pt x="6016" y="2321"/>
                    <a:pt x="6016" y="2366"/>
                  </a:cubicBezTo>
                  <a:cubicBezTo>
                    <a:pt x="6001" y="2439"/>
                    <a:pt x="5957" y="2528"/>
                    <a:pt x="5913" y="2632"/>
                  </a:cubicBezTo>
                  <a:cubicBezTo>
                    <a:pt x="5868" y="2735"/>
                    <a:pt x="5795" y="2853"/>
                    <a:pt x="5735" y="3001"/>
                  </a:cubicBezTo>
                  <a:cubicBezTo>
                    <a:pt x="5631" y="3267"/>
                    <a:pt x="5558" y="3548"/>
                    <a:pt x="5513" y="3814"/>
                  </a:cubicBezTo>
                  <a:cubicBezTo>
                    <a:pt x="5469" y="4080"/>
                    <a:pt x="5440" y="4331"/>
                    <a:pt x="5410" y="4583"/>
                  </a:cubicBezTo>
                  <a:lnTo>
                    <a:pt x="5410" y="4745"/>
                  </a:lnTo>
                  <a:lnTo>
                    <a:pt x="5410" y="4893"/>
                  </a:lnTo>
                  <a:cubicBezTo>
                    <a:pt x="5424" y="4938"/>
                    <a:pt x="5440" y="5011"/>
                    <a:pt x="5469" y="5070"/>
                  </a:cubicBezTo>
                  <a:cubicBezTo>
                    <a:pt x="5484" y="5129"/>
                    <a:pt x="5513" y="5188"/>
                    <a:pt x="5543" y="5233"/>
                  </a:cubicBezTo>
                  <a:cubicBezTo>
                    <a:pt x="5572" y="5263"/>
                    <a:pt x="5588" y="5292"/>
                    <a:pt x="5602" y="5307"/>
                  </a:cubicBezTo>
                  <a:cubicBezTo>
                    <a:pt x="5631" y="5336"/>
                    <a:pt x="5661" y="5366"/>
                    <a:pt x="5661" y="5381"/>
                  </a:cubicBezTo>
                  <a:lnTo>
                    <a:pt x="5661" y="5395"/>
                  </a:lnTo>
                  <a:cubicBezTo>
                    <a:pt x="5647" y="5425"/>
                    <a:pt x="5631" y="5470"/>
                    <a:pt x="5602" y="5529"/>
                  </a:cubicBezTo>
                  <a:cubicBezTo>
                    <a:pt x="5572" y="5588"/>
                    <a:pt x="5543" y="5647"/>
                    <a:pt x="5499" y="5706"/>
                  </a:cubicBezTo>
                  <a:cubicBezTo>
                    <a:pt x="5484" y="5736"/>
                    <a:pt x="5469" y="5765"/>
                    <a:pt x="5440" y="5795"/>
                  </a:cubicBezTo>
                  <a:cubicBezTo>
                    <a:pt x="5395" y="5868"/>
                    <a:pt x="5336" y="5943"/>
                    <a:pt x="5262" y="6031"/>
                  </a:cubicBezTo>
                  <a:cubicBezTo>
                    <a:pt x="5174" y="6164"/>
                    <a:pt x="5055" y="6312"/>
                    <a:pt x="4951" y="6445"/>
                  </a:cubicBezTo>
                  <a:cubicBezTo>
                    <a:pt x="4947" y="6450"/>
                    <a:pt x="4944" y="6455"/>
                    <a:pt x="4940" y="6460"/>
                  </a:cubicBezTo>
                  <a:lnTo>
                    <a:pt x="4940" y="6460"/>
                  </a:lnTo>
                  <a:cubicBezTo>
                    <a:pt x="4895" y="6426"/>
                    <a:pt x="4849" y="6391"/>
                    <a:pt x="4804" y="6357"/>
                  </a:cubicBezTo>
                  <a:cubicBezTo>
                    <a:pt x="4730" y="6297"/>
                    <a:pt x="4642" y="6223"/>
                    <a:pt x="4582" y="6179"/>
                  </a:cubicBezTo>
                  <a:cubicBezTo>
                    <a:pt x="4553" y="6150"/>
                    <a:pt x="4523" y="6120"/>
                    <a:pt x="4494" y="6105"/>
                  </a:cubicBezTo>
                  <a:cubicBezTo>
                    <a:pt x="4494" y="6091"/>
                    <a:pt x="4478" y="6091"/>
                    <a:pt x="4478" y="6075"/>
                  </a:cubicBezTo>
                  <a:cubicBezTo>
                    <a:pt x="4464" y="6075"/>
                    <a:pt x="4464" y="6061"/>
                    <a:pt x="4464" y="6061"/>
                  </a:cubicBezTo>
                  <a:cubicBezTo>
                    <a:pt x="4419" y="6016"/>
                    <a:pt x="4376" y="5972"/>
                    <a:pt x="4331" y="5913"/>
                  </a:cubicBezTo>
                  <a:cubicBezTo>
                    <a:pt x="4271" y="5839"/>
                    <a:pt x="4228" y="5765"/>
                    <a:pt x="4198" y="5691"/>
                  </a:cubicBezTo>
                  <a:cubicBezTo>
                    <a:pt x="4183" y="5661"/>
                    <a:pt x="4183" y="5632"/>
                    <a:pt x="4169" y="5602"/>
                  </a:cubicBezTo>
                  <a:lnTo>
                    <a:pt x="4169" y="5529"/>
                  </a:lnTo>
                  <a:lnTo>
                    <a:pt x="4169" y="5470"/>
                  </a:lnTo>
                  <a:cubicBezTo>
                    <a:pt x="4169" y="5470"/>
                    <a:pt x="4183" y="5440"/>
                    <a:pt x="4183" y="5411"/>
                  </a:cubicBezTo>
                  <a:lnTo>
                    <a:pt x="4228" y="5322"/>
                  </a:lnTo>
                  <a:cubicBezTo>
                    <a:pt x="4242" y="5277"/>
                    <a:pt x="4271" y="5218"/>
                    <a:pt x="4301" y="5145"/>
                  </a:cubicBezTo>
                  <a:cubicBezTo>
                    <a:pt x="4331" y="5070"/>
                    <a:pt x="4360" y="4981"/>
                    <a:pt x="4376" y="4878"/>
                  </a:cubicBezTo>
                  <a:cubicBezTo>
                    <a:pt x="4390" y="4804"/>
                    <a:pt x="4390" y="4731"/>
                    <a:pt x="4390" y="4656"/>
                  </a:cubicBezTo>
                  <a:cubicBezTo>
                    <a:pt x="4390" y="4567"/>
                    <a:pt x="4376" y="4494"/>
                    <a:pt x="4376" y="4420"/>
                  </a:cubicBezTo>
                  <a:cubicBezTo>
                    <a:pt x="4360" y="4317"/>
                    <a:pt x="4331" y="4213"/>
                    <a:pt x="4316" y="4139"/>
                  </a:cubicBezTo>
                  <a:cubicBezTo>
                    <a:pt x="4287" y="4051"/>
                    <a:pt x="4271" y="3992"/>
                    <a:pt x="4271" y="3932"/>
                  </a:cubicBezTo>
                  <a:cubicBezTo>
                    <a:pt x="4257" y="3888"/>
                    <a:pt x="4257" y="3814"/>
                    <a:pt x="4257" y="3755"/>
                  </a:cubicBezTo>
                  <a:cubicBezTo>
                    <a:pt x="4257" y="3637"/>
                    <a:pt x="4271" y="3503"/>
                    <a:pt x="4316" y="3355"/>
                  </a:cubicBezTo>
                  <a:cubicBezTo>
                    <a:pt x="4360" y="3223"/>
                    <a:pt x="4419" y="3089"/>
                    <a:pt x="4494" y="2957"/>
                  </a:cubicBezTo>
                  <a:cubicBezTo>
                    <a:pt x="4582" y="2794"/>
                    <a:pt x="4701" y="2632"/>
                    <a:pt x="4833" y="2469"/>
                  </a:cubicBezTo>
                  <a:cubicBezTo>
                    <a:pt x="4967" y="2307"/>
                    <a:pt x="5129" y="2159"/>
                    <a:pt x="5277" y="1996"/>
                  </a:cubicBezTo>
                  <a:cubicBezTo>
                    <a:pt x="5443" y="1830"/>
                    <a:pt x="5613" y="1668"/>
                    <a:pt x="5786" y="1510"/>
                  </a:cubicBezTo>
                  <a:close/>
                  <a:moveTo>
                    <a:pt x="6386" y="6400"/>
                  </a:moveTo>
                  <a:lnTo>
                    <a:pt x="6386" y="6519"/>
                  </a:lnTo>
                  <a:cubicBezTo>
                    <a:pt x="6394" y="6569"/>
                    <a:pt x="6402" y="6624"/>
                    <a:pt x="6411" y="6678"/>
                  </a:cubicBezTo>
                  <a:lnTo>
                    <a:pt x="6411" y="6678"/>
                  </a:lnTo>
                  <a:cubicBezTo>
                    <a:pt x="6186" y="6875"/>
                    <a:pt x="5947" y="7094"/>
                    <a:pt x="5700" y="7335"/>
                  </a:cubicBezTo>
                  <a:lnTo>
                    <a:pt x="5700" y="7335"/>
                  </a:lnTo>
                  <a:cubicBezTo>
                    <a:pt x="5700" y="7328"/>
                    <a:pt x="5699" y="7321"/>
                    <a:pt x="5699" y="7313"/>
                  </a:cubicBezTo>
                  <a:lnTo>
                    <a:pt x="5699" y="7313"/>
                  </a:lnTo>
                  <a:cubicBezTo>
                    <a:pt x="5789" y="7193"/>
                    <a:pt x="5895" y="7048"/>
                    <a:pt x="6001" y="6903"/>
                  </a:cubicBezTo>
                  <a:cubicBezTo>
                    <a:pt x="6090" y="6800"/>
                    <a:pt x="6179" y="6682"/>
                    <a:pt x="6252" y="6593"/>
                  </a:cubicBezTo>
                  <a:cubicBezTo>
                    <a:pt x="6282" y="6534"/>
                    <a:pt x="6327" y="6489"/>
                    <a:pt x="6356" y="6445"/>
                  </a:cubicBezTo>
                  <a:cubicBezTo>
                    <a:pt x="6366" y="6430"/>
                    <a:pt x="6376" y="6415"/>
                    <a:pt x="6386" y="6400"/>
                  </a:cubicBezTo>
                  <a:close/>
                  <a:moveTo>
                    <a:pt x="8189" y="8824"/>
                  </a:moveTo>
                  <a:cubicBezTo>
                    <a:pt x="8248" y="8824"/>
                    <a:pt x="8292" y="8840"/>
                    <a:pt x="8337" y="8840"/>
                  </a:cubicBezTo>
                  <a:cubicBezTo>
                    <a:pt x="8366" y="8854"/>
                    <a:pt x="8396" y="8869"/>
                    <a:pt x="8426" y="8869"/>
                  </a:cubicBezTo>
                  <a:cubicBezTo>
                    <a:pt x="8499" y="8899"/>
                    <a:pt x="8573" y="8943"/>
                    <a:pt x="8662" y="8988"/>
                  </a:cubicBezTo>
                  <a:cubicBezTo>
                    <a:pt x="8721" y="9017"/>
                    <a:pt x="8795" y="9061"/>
                    <a:pt x="8869" y="9106"/>
                  </a:cubicBezTo>
                  <a:cubicBezTo>
                    <a:pt x="8972" y="9165"/>
                    <a:pt x="9106" y="9224"/>
                    <a:pt x="9253" y="9283"/>
                  </a:cubicBezTo>
                  <a:cubicBezTo>
                    <a:pt x="9327" y="9313"/>
                    <a:pt x="9415" y="9327"/>
                    <a:pt x="9490" y="9342"/>
                  </a:cubicBezTo>
                  <a:cubicBezTo>
                    <a:pt x="9579" y="9372"/>
                    <a:pt x="9667" y="9372"/>
                    <a:pt x="9770" y="9372"/>
                  </a:cubicBezTo>
                  <a:cubicBezTo>
                    <a:pt x="9874" y="9372"/>
                    <a:pt x="9977" y="9372"/>
                    <a:pt x="10081" y="9342"/>
                  </a:cubicBezTo>
                  <a:cubicBezTo>
                    <a:pt x="10170" y="9313"/>
                    <a:pt x="10243" y="9283"/>
                    <a:pt x="10318" y="9254"/>
                  </a:cubicBezTo>
                  <a:cubicBezTo>
                    <a:pt x="10361" y="9238"/>
                    <a:pt x="10406" y="9224"/>
                    <a:pt x="10436" y="9195"/>
                  </a:cubicBezTo>
                  <a:cubicBezTo>
                    <a:pt x="10495" y="9179"/>
                    <a:pt x="10539" y="9150"/>
                    <a:pt x="10568" y="9135"/>
                  </a:cubicBezTo>
                  <a:lnTo>
                    <a:pt x="10598" y="9135"/>
                  </a:lnTo>
                  <a:lnTo>
                    <a:pt x="10613" y="9120"/>
                  </a:lnTo>
                  <a:lnTo>
                    <a:pt x="10627" y="9120"/>
                  </a:lnTo>
                  <a:cubicBezTo>
                    <a:pt x="10627" y="9135"/>
                    <a:pt x="10627" y="9135"/>
                    <a:pt x="10643" y="9135"/>
                  </a:cubicBezTo>
                  <a:cubicBezTo>
                    <a:pt x="10657" y="9135"/>
                    <a:pt x="10686" y="9150"/>
                    <a:pt x="10702" y="9179"/>
                  </a:cubicBezTo>
                  <a:cubicBezTo>
                    <a:pt x="10746" y="9209"/>
                    <a:pt x="10805" y="9254"/>
                    <a:pt x="10864" y="9313"/>
                  </a:cubicBezTo>
                  <a:cubicBezTo>
                    <a:pt x="10909" y="9386"/>
                    <a:pt x="10968" y="9461"/>
                    <a:pt x="11027" y="9534"/>
                  </a:cubicBezTo>
                  <a:cubicBezTo>
                    <a:pt x="11230" y="9825"/>
                    <a:pt x="11427" y="10122"/>
                    <a:pt x="11626" y="10417"/>
                  </a:cubicBezTo>
                  <a:lnTo>
                    <a:pt x="11626" y="10417"/>
                  </a:lnTo>
                  <a:cubicBezTo>
                    <a:pt x="11596" y="10415"/>
                    <a:pt x="11564" y="10412"/>
                    <a:pt x="11530" y="10407"/>
                  </a:cubicBezTo>
                  <a:cubicBezTo>
                    <a:pt x="11426" y="10407"/>
                    <a:pt x="11323" y="10391"/>
                    <a:pt x="11204" y="10391"/>
                  </a:cubicBezTo>
                  <a:lnTo>
                    <a:pt x="11189" y="10391"/>
                  </a:lnTo>
                  <a:cubicBezTo>
                    <a:pt x="11027" y="10407"/>
                    <a:pt x="10893" y="10421"/>
                    <a:pt x="10761" y="10436"/>
                  </a:cubicBezTo>
                  <a:cubicBezTo>
                    <a:pt x="10554" y="10466"/>
                    <a:pt x="10361" y="10495"/>
                    <a:pt x="10199" y="10525"/>
                  </a:cubicBezTo>
                  <a:cubicBezTo>
                    <a:pt x="10036" y="10554"/>
                    <a:pt x="9888" y="10569"/>
                    <a:pt x="9770" y="10569"/>
                  </a:cubicBezTo>
                  <a:lnTo>
                    <a:pt x="9608" y="10569"/>
                  </a:lnTo>
                  <a:lnTo>
                    <a:pt x="9474" y="10525"/>
                  </a:lnTo>
                  <a:cubicBezTo>
                    <a:pt x="9431" y="10509"/>
                    <a:pt x="9372" y="10480"/>
                    <a:pt x="9297" y="10436"/>
                  </a:cubicBezTo>
                  <a:cubicBezTo>
                    <a:pt x="9238" y="10407"/>
                    <a:pt x="9179" y="10377"/>
                    <a:pt x="9120" y="10332"/>
                  </a:cubicBezTo>
                  <a:lnTo>
                    <a:pt x="8942" y="10243"/>
                  </a:lnTo>
                  <a:cubicBezTo>
                    <a:pt x="8854" y="10200"/>
                    <a:pt x="8751" y="10141"/>
                    <a:pt x="8633" y="10111"/>
                  </a:cubicBezTo>
                  <a:cubicBezTo>
                    <a:pt x="8573" y="10096"/>
                    <a:pt x="8514" y="10066"/>
                    <a:pt x="8440" y="10066"/>
                  </a:cubicBezTo>
                  <a:cubicBezTo>
                    <a:pt x="8381" y="10052"/>
                    <a:pt x="8307" y="10036"/>
                    <a:pt x="8233" y="10036"/>
                  </a:cubicBezTo>
                  <a:cubicBezTo>
                    <a:pt x="8174" y="10036"/>
                    <a:pt x="8115" y="10052"/>
                    <a:pt x="8071" y="10052"/>
                  </a:cubicBezTo>
                  <a:cubicBezTo>
                    <a:pt x="7982" y="10066"/>
                    <a:pt x="7908" y="10081"/>
                    <a:pt x="7849" y="10111"/>
                  </a:cubicBezTo>
                  <a:cubicBezTo>
                    <a:pt x="7730" y="10141"/>
                    <a:pt x="7627" y="10200"/>
                    <a:pt x="7553" y="10243"/>
                  </a:cubicBezTo>
                  <a:cubicBezTo>
                    <a:pt x="7480" y="10273"/>
                    <a:pt x="7435" y="10318"/>
                    <a:pt x="7376" y="10347"/>
                  </a:cubicBezTo>
                  <a:cubicBezTo>
                    <a:pt x="7316" y="10391"/>
                    <a:pt x="7257" y="10421"/>
                    <a:pt x="7198" y="10450"/>
                  </a:cubicBezTo>
                  <a:cubicBezTo>
                    <a:pt x="7184" y="10450"/>
                    <a:pt x="7169" y="10466"/>
                    <a:pt x="7154" y="10466"/>
                  </a:cubicBezTo>
                  <a:cubicBezTo>
                    <a:pt x="7139" y="10480"/>
                    <a:pt x="7125" y="10480"/>
                    <a:pt x="7125" y="10480"/>
                  </a:cubicBezTo>
                  <a:lnTo>
                    <a:pt x="7021" y="10480"/>
                  </a:lnTo>
                  <a:cubicBezTo>
                    <a:pt x="6977" y="10466"/>
                    <a:pt x="6918" y="10436"/>
                    <a:pt x="6859" y="10407"/>
                  </a:cubicBezTo>
                  <a:cubicBezTo>
                    <a:pt x="6784" y="10362"/>
                    <a:pt x="6711" y="10318"/>
                    <a:pt x="6652" y="10259"/>
                  </a:cubicBezTo>
                  <a:lnTo>
                    <a:pt x="6593" y="10200"/>
                  </a:lnTo>
                  <a:cubicBezTo>
                    <a:pt x="6534" y="10155"/>
                    <a:pt x="6474" y="10081"/>
                    <a:pt x="6400" y="10007"/>
                  </a:cubicBezTo>
                  <a:cubicBezTo>
                    <a:pt x="6311" y="9904"/>
                    <a:pt x="6210" y="9779"/>
                    <a:pt x="6117" y="9671"/>
                  </a:cubicBezTo>
                  <a:lnTo>
                    <a:pt x="6117" y="9671"/>
                  </a:lnTo>
                  <a:cubicBezTo>
                    <a:pt x="6248" y="9602"/>
                    <a:pt x="6391" y="9529"/>
                    <a:pt x="6534" y="9461"/>
                  </a:cubicBezTo>
                  <a:cubicBezTo>
                    <a:pt x="6711" y="9372"/>
                    <a:pt x="6873" y="9283"/>
                    <a:pt x="7021" y="9209"/>
                  </a:cubicBezTo>
                  <a:cubicBezTo>
                    <a:pt x="7095" y="9179"/>
                    <a:pt x="7169" y="9150"/>
                    <a:pt x="7228" y="9120"/>
                  </a:cubicBezTo>
                  <a:cubicBezTo>
                    <a:pt x="7287" y="9090"/>
                    <a:pt x="7332" y="9076"/>
                    <a:pt x="7361" y="9061"/>
                  </a:cubicBezTo>
                  <a:cubicBezTo>
                    <a:pt x="7523" y="8988"/>
                    <a:pt x="7687" y="8928"/>
                    <a:pt x="7819" y="8899"/>
                  </a:cubicBezTo>
                  <a:cubicBezTo>
                    <a:pt x="7893" y="8869"/>
                    <a:pt x="7953" y="8854"/>
                    <a:pt x="8026" y="8840"/>
                  </a:cubicBezTo>
                  <a:cubicBezTo>
                    <a:pt x="8085" y="8840"/>
                    <a:pt x="8144" y="8824"/>
                    <a:pt x="8189" y="8824"/>
                  </a:cubicBezTo>
                  <a:close/>
                  <a:moveTo>
                    <a:pt x="1455" y="5637"/>
                  </a:moveTo>
                  <a:cubicBezTo>
                    <a:pt x="1458" y="5650"/>
                    <a:pt x="1460" y="5663"/>
                    <a:pt x="1463" y="5677"/>
                  </a:cubicBezTo>
                  <a:cubicBezTo>
                    <a:pt x="1493" y="5824"/>
                    <a:pt x="1538" y="5972"/>
                    <a:pt x="1581" y="6120"/>
                  </a:cubicBezTo>
                  <a:cubicBezTo>
                    <a:pt x="1640" y="6268"/>
                    <a:pt x="1685" y="6400"/>
                    <a:pt x="1759" y="6548"/>
                  </a:cubicBezTo>
                  <a:cubicBezTo>
                    <a:pt x="1818" y="6666"/>
                    <a:pt x="1877" y="6755"/>
                    <a:pt x="1936" y="6830"/>
                  </a:cubicBezTo>
                  <a:cubicBezTo>
                    <a:pt x="1981" y="6889"/>
                    <a:pt x="2025" y="6948"/>
                    <a:pt x="2054" y="6992"/>
                  </a:cubicBezTo>
                  <a:cubicBezTo>
                    <a:pt x="2113" y="7066"/>
                    <a:pt x="2158" y="7125"/>
                    <a:pt x="2202" y="7169"/>
                  </a:cubicBezTo>
                  <a:cubicBezTo>
                    <a:pt x="2217" y="7199"/>
                    <a:pt x="2232" y="7214"/>
                    <a:pt x="2247" y="7228"/>
                  </a:cubicBezTo>
                  <a:cubicBezTo>
                    <a:pt x="2247" y="7258"/>
                    <a:pt x="2261" y="7273"/>
                    <a:pt x="2261" y="7287"/>
                  </a:cubicBezTo>
                  <a:cubicBezTo>
                    <a:pt x="2277" y="7303"/>
                    <a:pt x="2277" y="7317"/>
                    <a:pt x="2291" y="7332"/>
                  </a:cubicBezTo>
                  <a:cubicBezTo>
                    <a:pt x="2291" y="7362"/>
                    <a:pt x="2291" y="7405"/>
                    <a:pt x="2306" y="7450"/>
                  </a:cubicBezTo>
                  <a:lnTo>
                    <a:pt x="2306" y="7628"/>
                  </a:lnTo>
                  <a:lnTo>
                    <a:pt x="2306" y="7849"/>
                  </a:lnTo>
                  <a:cubicBezTo>
                    <a:pt x="2306" y="7938"/>
                    <a:pt x="2306" y="8026"/>
                    <a:pt x="2320" y="8130"/>
                  </a:cubicBezTo>
                  <a:cubicBezTo>
                    <a:pt x="2336" y="8337"/>
                    <a:pt x="2379" y="8515"/>
                    <a:pt x="2424" y="8677"/>
                  </a:cubicBezTo>
                  <a:cubicBezTo>
                    <a:pt x="2468" y="8840"/>
                    <a:pt x="2513" y="8988"/>
                    <a:pt x="2557" y="9120"/>
                  </a:cubicBezTo>
                  <a:cubicBezTo>
                    <a:pt x="2675" y="9549"/>
                    <a:pt x="2734" y="9993"/>
                    <a:pt x="2734" y="10436"/>
                  </a:cubicBezTo>
                  <a:lnTo>
                    <a:pt x="2734" y="10627"/>
                  </a:lnTo>
                  <a:lnTo>
                    <a:pt x="2734" y="10627"/>
                  </a:lnTo>
                  <a:cubicBezTo>
                    <a:pt x="2656" y="10623"/>
                    <a:pt x="2569" y="10611"/>
                    <a:pt x="2484" y="10598"/>
                  </a:cubicBezTo>
                  <a:cubicBezTo>
                    <a:pt x="2379" y="10569"/>
                    <a:pt x="2277" y="10554"/>
                    <a:pt x="2173" y="10525"/>
                  </a:cubicBezTo>
                  <a:cubicBezTo>
                    <a:pt x="2099" y="10495"/>
                    <a:pt x="2040" y="10480"/>
                    <a:pt x="1966" y="10436"/>
                  </a:cubicBezTo>
                  <a:cubicBezTo>
                    <a:pt x="1877" y="10391"/>
                    <a:pt x="1788" y="10332"/>
                    <a:pt x="1715" y="10273"/>
                  </a:cubicBezTo>
                  <a:cubicBezTo>
                    <a:pt x="1685" y="10243"/>
                    <a:pt x="1656" y="10214"/>
                    <a:pt x="1626" y="10170"/>
                  </a:cubicBezTo>
                  <a:cubicBezTo>
                    <a:pt x="1597" y="10141"/>
                    <a:pt x="1581" y="10111"/>
                    <a:pt x="1567" y="10066"/>
                  </a:cubicBezTo>
                  <a:cubicBezTo>
                    <a:pt x="1538" y="10022"/>
                    <a:pt x="1522" y="9963"/>
                    <a:pt x="1508" y="9889"/>
                  </a:cubicBezTo>
                  <a:cubicBezTo>
                    <a:pt x="1493" y="9845"/>
                    <a:pt x="1478" y="9770"/>
                    <a:pt x="1463" y="9711"/>
                  </a:cubicBezTo>
                  <a:cubicBezTo>
                    <a:pt x="1449" y="9608"/>
                    <a:pt x="1449" y="9490"/>
                    <a:pt x="1419" y="9357"/>
                  </a:cubicBezTo>
                  <a:cubicBezTo>
                    <a:pt x="1404" y="9224"/>
                    <a:pt x="1390" y="9076"/>
                    <a:pt x="1345" y="8928"/>
                  </a:cubicBezTo>
                  <a:cubicBezTo>
                    <a:pt x="1301" y="8795"/>
                    <a:pt x="1256" y="8692"/>
                    <a:pt x="1227" y="8588"/>
                  </a:cubicBezTo>
                  <a:cubicBezTo>
                    <a:pt x="1183" y="8499"/>
                    <a:pt x="1153" y="8426"/>
                    <a:pt x="1138" y="8367"/>
                  </a:cubicBezTo>
                  <a:cubicBezTo>
                    <a:pt x="1124" y="8292"/>
                    <a:pt x="1108" y="8219"/>
                    <a:pt x="1108" y="8130"/>
                  </a:cubicBezTo>
                  <a:cubicBezTo>
                    <a:pt x="1108" y="8071"/>
                    <a:pt x="1124" y="8012"/>
                    <a:pt x="1124" y="7938"/>
                  </a:cubicBezTo>
                  <a:cubicBezTo>
                    <a:pt x="1138" y="7835"/>
                    <a:pt x="1153" y="7716"/>
                    <a:pt x="1167" y="7583"/>
                  </a:cubicBezTo>
                  <a:cubicBezTo>
                    <a:pt x="1183" y="7450"/>
                    <a:pt x="1197" y="7303"/>
                    <a:pt x="1197" y="7139"/>
                  </a:cubicBezTo>
                  <a:lnTo>
                    <a:pt x="1197" y="6977"/>
                  </a:lnTo>
                  <a:cubicBezTo>
                    <a:pt x="1197" y="6932"/>
                    <a:pt x="1183" y="6873"/>
                    <a:pt x="1167" y="6830"/>
                  </a:cubicBezTo>
                  <a:cubicBezTo>
                    <a:pt x="1167" y="6755"/>
                    <a:pt x="1153" y="6711"/>
                    <a:pt x="1138" y="6666"/>
                  </a:cubicBezTo>
                  <a:cubicBezTo>
                    <a:pt x="1124" y="6623"/>
                    <a:pt x="1124" y="6593"/>
                    <a:pt x="1124" y="6578"/>
                  </a:cubicBezTo>
                  <a:lnTo>
                    <a:pt x="1124" y="6534"/>
                  </a:lnTo>
                  <a:lnTo>
                    <a:pt x="1124" y="6445"/>
                  </a:lnTo>
                  <a:cubicBezTo>
                    <a:pt x="1138" y="6400"/>
                    <a:pt x="1153" y="6341"/>
                    <a:pt x="1167" y="6282"/>
                  </a:cubicBezTo>
                  <a:cubicBezTo>
                    <a:pt x="1197" y="6223"/>
                    <a:pt x="1227" y="6150"/>
                    <a:pt x="1256" y="6075"/>
                  </a:cubicBezTo>
                  <a:cubicBezTo>
                    <a:pt x="1317" y="5927"/>
                    <a:pt x="1384" y="5782"/>
                    <a:pt x="1455" y="5637"/>
                  </a:cubicBezTo>
                  <a:close/>
                  <a:moveTo>
                    <a:pt x="5122" y="10212"/>
                  </a:moveTo>
                  <a:cubicBezTo>
                    <a:pt x="5204" y="10314"/>
                    <a:pt x="5298" y="10427"/>
                    <a:pt x="5395" y="10539"/>
                  </a:cubicBezTo>
                  <a:cubicBezTo>
                    <a:pt x="5484" y="10657"/>
                    <a:pt x="5572" y="10761"/>
                    <a:pt x="5676" y="10864"/>
                  </a:cubicBezTo>
                  <a:cubicBezTo>
                    <a:pt x="5720" y="10909"/>
                    <a:pt x="5765" y="10953"/>
                    <a:pt x="5809" y="11012"/>
                  </a:cubicBezTo>
                  <a:cubicBezTo>
                    <a:pt x="5854" y="11057"/>
                    <a:pt x="5897" y="11101"/>
                    <a:pt x="5957" y="11130"/>
                  </a:cubicBezTo>
                  <a:lnTo>
                    <a:pt x="5957" y="11146"/>
                  </a:lnTo>
                  <a:cubicBezTo>
                    <a:pt x="6031" y="11189"/>
                    <a:pt x="6090" y="11249"/>
                    <a:pt x="6179" y="11293"/>
                  </a:cubicBezTo>
                  <a:cubicBezTo>
                    <a:pt x="6297" y="11367"/>
                    <a:pt x="6430" y="11441"/>
                    <a:pt x="6577" y="11500"/>
                  </a:cubicBezTo>
                  <a:cubicBezTo>
                    <a:pt x="6600" y="11509"/>
                    <a:pt x="6622" y="11518"/>
                    <a:pt x="6644" y="11527"/>
                  </a:cubicBezTo>
                  <a:lnTo>
                    <a:pt x="6644" y="11527"/>
                  </a:lnTo>
                  <a:cubicBezTo>
                    <a:pt x="6637" y="11528"/>
                    <a:pt x="6630" y="11529"/>
                    <a:pt x="6622" y="11530"/>
                  </a:cubicBezTo>
                  <a:cubicBezTo>
                    <a:pt x="6518" y="11544"/>
                    <a:pt x="6415" y="11574"/>
                    <a:pt x="6327" y="11603"/>
                  </a:cubicBezTo>
                  <a:cubicBezTo>
                    <a:pt x="6238" y="11633"/>
                    <a:pt x="6163" y="11648"/>
                    <a:pt x="6090" y="11678"/>
                  </a:cubicBezTo>
                  <a:cubicBezTo>
                    <a:pt x="5986" y="11722"/>
                    <a:pt x="5897" y="11751"/>
                    <a:pt x="5824" y="11766"/>
                  </a:cubicBezTo>
                  <a:cubicBezTo>
                    <a:pt x="5795" y="11781"/>
                    <a:pt x="5765" y="11781"/>
                    <a:pt x="5735" y="11781"/>
                  </a:cubicBezTo>
                  <a:cubicBezTo>
                    <a:pt x="5706" y="11796"/>
                    <a:pt x="5690" y="11796"/>
                    <a:pt x="5676" y="11796"/>
                  </a:cubicBezTo>
                  <a:lnTo>
                    <a:pt x="5661" y="11796"/>
                  </a:lnTo>
                  <a:cubicBezTo>
                    <a:pt x="5647" y="11796"/>
                    <a:pt x="5617" y="11796"/>
                    <a:pt x="5588" y="11781"/>
                  </a:cubicBezTo>
                  <a:cubicBezTo>
                    <a:pt x="5558" y="11781"/>
                    <a:pt x="5528" y="11766"/>
                    <a:pt x="5499" y="11751"/>
                  </a:cubicBezTo>
                  <a:cubicBezTo>
                    <a:pt x="5440" y="11737"/>
                    <a:pt x="5381" y="11722"/>
                    <a:pt x="5292" y="11692"/>
                  </a:cubicBezTo>
                  <a:cubicBezTo>
                    <a:pt x="5217" y="11678"/>
                    <a:pt x="5129" y="11648"/>
                    <a:pt x="5026" y="11648"/>
                  </a:cubicBezTo>
                  <a:cubicBezTo>
                    <a:pt x="4967" y="11633"/>
                    <a:pt x="4908" y="11633"/>
                    <a:pt x="4863" y="11633"/>
                  </a:cubicBezTo>
                  <a:cubicBezTo>
                    <a:pt x="4685" y="11633"/>
                    <a:pt x="4523" y="11662"/>
                    <a:pt x="4376" y="11707"/>
                  </a:cubicBezTo>
                  <a:cubicBezTo>
                    <a:pt x="4257" y="11751"/>
                    <a:pt x="4153" y="11796"/>
                    <a:pt x="4050" y="11855"/>
                  </a:cubicBezTo>
                  <a:cubicBezTo>
                    <a:pt x="4037" y="11863"/>
                    <a:pt x="4023" y="11872"/>
                    <a:pt x="4010" y="11880"/>
                  </a:cubicBezTo>
                  <a:lnTo>
                    <a:pt x="4010" y="11880"/>
                  </a:lnTo>
                  <a:cubicBezTo>
                    <a:pt x="4330" y="11262"/>
                    <a:pt x="4665" y="10712"/>
                    <a:pt x="5000" y="10227"/>
                  </a:cubicBezTo>
                  <a:lnTo>
                    <a:pt x="5000" y="10227"/>
                  </a:lnTo>
                  <a:lnTo>
                    <a:pt x="5122" y="10212"/>
                  </a:lnTo>
                  <a:close/>
                  <a:moveTo>
                    <a:pt x="6918" y="12624"/>
                  </a:moveTo>
                  <a:cubicBezTo>
                    <a:pt x="6947" y="12624"/>
                    <a:pt x="6977" y="12624"/>
                    <a:pt x="7007" y="12638"/>
                  </a:cubicBezTo>
                  <a:cubicBezTo>
                    <a:pt x="7050" y="12638"/>
                    <a:pt x="7080" y="12653"/>
                    <a:pt x="7139" y="12683"/>
                  </a:cubicBezTo>
                  <a:cubicBezTo>
                    <a:pt x="7184" y="12712"/>
                    <a:pt x="7257" y="12742"/>
                    <a:pt x="7332" y="12801"/>
                  </a:cubicBezTo>
                  <a:cubicBezTo>
                    <a:pt x="7391" y="12845"/>
                    <a:pt x="7450" y="12904"/>
                    <a:pt x="7509" y="12949"/>
                  </a:cubicBezTo>
                  <a:cubicBezTo>
                    <a:pt x="7612" y="13038"/>
                    <a:pt x="7716" y="13126"/>
                    <a:pt x="7849" y="13215"/>
                  </a:cubicBezTo>
                  <a:cubicBezTo>
                    <a:pt x="7908" y="13259"/>
                    <a:pt x="7982" y="13304"/>
                    <a:pt x="8055" y="13347"/>
                  </a:cubicBezTo>
                  <a:cubicBezTo>
                    <a:pt x="8130" y="13392"/>
                    <a:pt x="8203" y="13422"/>
                    <a:pt x="8292" y="13466"/>
                  </a:cubicBezTo>
                  <a:cubicBezTo>
                    <a:pt x="8410" y="13511"/>
                    <a:pt x="8544" y="13540"/>
                    <a:pt x="8647" y="13570"/>
                  </a:cubicBezTo>
                  <a:cubicBezTo>
                    <a:pt x="8735" y="13584"/>
                    <a:pt x="8810" y="13599"/>
                    <a:pt x="8883" y="13599"/>
                  </a:cubicBezTo>
                  <a:cubicBezTo>
                    <a:pt x="8987" y="13629"/>
                    <a:pt x="9076" y="13629"/>
                    <a:pt x="9149" y="13658"/>
                  </a:cubicBezTo>
                  <a:cubicBezTo>
                    <a:pt x="9224" y="13673"/>
                    <a:pt x="9283" y="13688"/>
                    <a:pt x="9312" y="13702"/>
                  </a:cubicBezTo>
                  <a:cubicBezTo>
                    <a:pt x="9342" y="13718"/>
                    <a:pt x="9372" y="13732"/>
                    <a:pt x="9386" y="13761"/>
                  </a:cubicBezTo>
                  <a:cubicBezTo>
                    <a:pt x="9431" y="13791"/>
                    <a:pt x="9474" y="13820"/>
                    <a:pt x="9519" y="13865"/>
                  </a:cubicBezTo>
                  <a:cubicBezTo>
                    <a:pt x="9579" y="13925"/>
                    <a:pt x="9622" y="13984"/>
                    <a:pt x="9681" y="14043"/>
                  </a:cubicBezTo>
                  <a:cubicBezTo>
                    <a:pt x="9720" y="14088"/>
                    <a:pt x="9759" y="14133"/>
                    <a:pt x="9797" y="14178"/>
                  </a:cubicBezTo>
                  <a:lnTo>
                    <a:pt x="9797" y="14178"/>
                  </a:lnTo>
                  <a:cubicBezTo>
                    <a:pt x="9739" y="14195"/>
                    <a:pt x="9681" y="14213"/>
                    <a:pt x="9622" y="14234"/>
                  </a:cubicBezTo>
                  <a:lnTo>
                    <a:pt x="9312" y="14368"/>
                  </a:lnTo>
                  <a:lnTo>
                    <a:pt x="9135" y="14457"/>
                  </a:lnTo>
                  <a:cubicBezTo>
                    <a:pt x="9061" y="14500"/>
                    <a:pt x="9001" y="14530"/>
                    <a:pt x="8942" y="14560"/>
                  </a:cubicBezTo>
                  <a:cubicBezTo>
                    <a:pt x="8899" y="14589"/>
                    <a:pt x="8854" y="14604"/>
                    <a:pt x="8824" y="14604"/>
                  </a:cubicBezTo>
                  <a:cubicBezTo>
                    <a:pt x="8795" y="14619"/>
                    <a:pt x="8765" y="14619"/>
                    <a:pt x="8735" y="14619"/>
                  </a:cubicBezTo>
                  <a:cubicBezTo>
                    <a:pt x="8692" y="14619"/>
                    <a:pt x="8647" y="14619"/>
                    <a:pt x="8588" y="14604"/>
                  </a:cubicBezTo>
                  <a:cubicBezTo>
                    <a:pt x="8499" y="14589"/>
                    <a:pt x="8396" y="14560"/>
                    <a:pt x="8278" y="14516"/>
                  </a:cubicBezTo>
                  <a:cubicBezTo>
                    <a:pt x="8160" y="14471"/>
                    <a:pt x="8026" y="14427"/>
                    <a:pt x="7878" y="14382"/>
                  </a:cubicBezTo>
                  <a:cubicBezTo>
                    <a:pt x="7612" y="14309"/>
                    <a:pt x="7346" y="14264"/>
                    <a:pt x="7095" y="14234"/>
                  </a:cubicBezTo>
                  <a:cubicBezTo>
                    <a:pt x="6829" y="14220"/>
                    <a:pt x="6577" y="14220"/>
                    <a:pt x="6341" y="14220"/>
                  </a:cubicBezTo>
                  <a:lnTo>
                    <a:pt x="5986" y="14220"/>
                  </a:lnTo>
                  <a:cubicBezTo>
                    <a:pt x="5927" y="14220"/>
                    <a:pt x="5868" y="14220"/>
                    <a:pt x="5795" y="14234"/>
                  </a:cubicBezTo>
                  <a:cubicBezTo>
                    <a:pt x="5765" y="14250"/>
                    <a:pt x="5720" y="14250"/>
                    <a:pt x="5676" y="14264"/>
                  </a:cubicBezTo>
                  <a:cubicBezTo>
                    <a:pt x="5631" y="14279"/>
                    <a:pt x="5602" y="14293"/>
                    <a:pt x="5558" y="14323"/>
                  </a:cubicBezTo>
                  <a:cubicBezTo>
                    <a:pt x="5484" y="14353"/>
                    <a:pt x="5440" y="14398"/>
                    <a:pt x="5395" y="14427"/>
                  </a:cubicBezTo>
                  <a:lnTo>
                    <a:pt x="5322" y="14500"/>
                  </a:lnTo>
                  <a:lnTo>
                    <a:pt x="5247" y="14575"/>
                  </a:lnTo>
                  <a:cubicBezTo>
                    <a:pt x="5247" y="14589"/>
                    <a:pt x="5233" y="14589"/>
                    <a:pt x="5233" y="14589"/>
                  </a:cubicBezTo>
                  <a:lnTo>
                    <a:pt x="5129" y="14589"/>
                  </a:lnTo>
                  <a:cubicBezTo>
                    <a:pt x="5085" y="14575"/>
                    <a:pt x="5026" y="14560"/>
                    <a:pt x="4951" y="14530"/>
                  </a:cubicBezTo>
                  <a:cubicBezTo>
                    <a:pt x="4892" y="14516"/>
                    <a:pt x="4819" y="14486"/>
                    <a:pt x="4760" y="14441"/>
                  </a:cubicBezTo>
                  <a:cubicBezTo>
                    <a:pt x="4730" y="14427"/>
                    <a:pt x="4685" y="14412"/>
                    <a:pt x="4642" y="14382"/>
                  </a:cubicBezTo>
                  <a:cubicBezTo>
                    <a:pt x="4553" y="14338"/>
                    <a:pt x="4449" y="14279"/>
                    <a:pt x="4331" y="14205"/>
                  </a:cubicBezTo>
                  <a:cubicBezTo>
                    <a:pt x="4169" y="14102"/>
                    <a:pt x="3976" y="13998"/>
                    <a:pt x="3814" y="13895"/>
                  </a:cubicBezTo>
                  <a:cubicBezTo>
                    <a:pt x="3794" y="13883"/>
                    <a:pt x="3775" y="13872"/>
                    <a:pt x="3756" y="13861"/>
                  </a:cubicBezTo>
                  <a:lnTo>
                    <a:pt x="3756" y="13861"/>
                  </a:lnTo>
                  <a:cubicBezTo>
                    <a:pt x="3803" y="13785"/>
                    <a:pt x="3853" y="13706"/>
                    <a:pt x="3903" y="13629"/>
                  </a:cubicBezTo>
                  <a:cubicBezTo>
                    <a:pt x="3962" y="13525"/>
                    <a:pt x="4035" y="13422"/>
                    <a:pt x="4080" y="13347"/>
                  </a:cubicBezTo>
                  <a:cubicBezTo>
                    <a:pt x="4109" y="13304"/>
                    <a:pt x="4139" y="13274"/>
                    <a:pt x="4153" y="13245"/>
                  </a:cubicBezTo>
                  <a:cubicBezTo>
                    <a:pt x="4169" y="13229"/>
                    <a:pt x="4169" y="13215"/>
                    <a:pt x="4183" y="13200"/>
                  </a:cubicBezTo>
                  <a:lnTo>
                    <a:pt x="4198" y="13185"/>
                  </a:lnTo>
                  <a:cubicBezTo>
                    <a:pt x="4242" y="13126"/>
                    <a:pt x="4316" y="13052"/>
                    <a:pt x="4376" y="12993"/>
                  </a:cubicBezTo>
                  <a:cubicBezTo>
                    <a:pt x="4464" y="12919"/>
                    <a:pt x="4553" y="12845"/>
                    <a:pt x="4642" y="12801"/>
                  </a:cubicBezTo>
                  <a:cubicBezTo>
                    <a:pt x="4685" y="12786"/>
                    <a:pt x="4730" y="12772"/>
                    <a:pt x="4760" y="12756"/>
                  </a:cubicBezTo>
                  <a:lnTo>
                    <a:pt x="4892" y="12756"/>
                  </a:lnTo>
                  <a:cubicBezTo>
                    <a:pt x="4922" y="12756"/>
                    <a:pt x="4951" y="12756"/>
                    <a:pt x="4981" y="12772"/>
                  </a:cubicBezTo>
                  <a:cubicBezTo>
                    <a:pt x="5011" y="12772"/>
                    <a:pt x="5055" y="12786"/>
                    <a:pt x="5085" y="12801"/>
                  </a:cubicBezTo>
                  <a:cubicBezTo>
                    <a:pt x="5158" y="12815"/>
                    <a:pt x="5217" y="12845"/>
                    <a:pt x="5306" y="12860"/>
                  </a:cubicBezTo>
                  <a:cubicBezTo>
                    <a:pt x="5395" y="12890"/>
                    <a:pt x="5484" y="12904"/>
                    <a:pt x="5602" y="12904"/>
                  </a:cubicBezTo>
                  <a:lnTo>
                    <a:pt x="5676" y="12904"/>
                  </a:lnTo>
                  <a:cubicBezTo>
                    <a:pt x="5795" y="12904"/>
                    <a:pt x="5897" y="12890"/>
                    <a:pt x="5986" y="12874"/>
                  </a:cubicBezTo>
                  <a:cubicBezTo>
                    <a:pt x="6134" y="12845"/>
                    <a:pt x="6252" y="12801"/>
                    <a:pt x="6356" y="12772"/>
                  </a:cubicBezTo>
                  <a:cubicBezTo>
                    <a:pt x="6474" y="12727"/>
                    <a:pt x="6548" y="12697"/>
                    <a:pt x="6622" y="12683"/>
                  </a:cubicBezTo>
                  <a:cubicBezTo>
                    <a:pt x="6696" y="12653"/>
                    <a:pt x="6741" y="12653"/>
                    <a:pt x="6800" y="12638"/>
                  </a:cubicBezTo>
                  <a:cubicBezTo>
                    <a:pt x="6843" y="12624"/>
                    <a:pt x="6888" y="12624"/>
                    <a:pt x="6918" y="12624"/>
                  </a:cubicBezTo>
                  <a:close/>
                  <a:moveTo>
                    <a:pt x="6149" y="1"/>
                  </a:moveTo>
                  <a:cubicBezTo>
                    <a:pt x="6061" y="1"/>
                    <a:pt x="5986" y="15"/>
                    <a:pt x="5927" y="30"/>
                  </a:cubicBezTo>
                  <a:cubicBezTo>
                    <a:pt x="5868" y="44"/>
                    <a:pt x="5838" y="60"/>
                    <a:pt x="5795" y="89"/>
                  </a:cubicBezTo>
                  <a:cubicBezTo>
                    <a:pt x="5735" y="104"/>
                    <a:pt x="5690" y="133"/>
                    <a:pt x="5647" y="163"/>
                  </a:cubicBezTo>
                  <a:cubicBezTo>
                    <a:pt x="5588" y="192"/>
                    <a:pt x="5558" y="237"/>
                    <a:pt x="5513" y="267"/>
                  </a:cubicBezTo>
                  <a:cubicBezTo>
                    <a:pt x="5158" y="562"/>
                    <a:pt x="4819" y="872"/>
                    <a:pt x="4494" y="1197"/>
                  </a:cubicBezTo>
                  <a:cubicBezTo>
                    <a:pt x="4331" y="1375"/>
                    <a:pt x="4153" y="1552"/>
                    <a:pt x="3976" y="1745"/>
                  </a:cubicBezTo>
                  <a:cubicBezTo>
                    <a:pt x="3814" y="1952"/>
                    <a:pt x="3651" y="2159"/>
                    <a:pt x="3518" y="2409"/>
                  </a:cubicBezTo>
                  <a:cubicBezTo>
                    <a:pt x="3400" y="2602"/>
                    <a:pt x="3311" y="2823"/>
                    <a:pt x="3237" y="3046"/>
                  </a:cubicBezTo>
                  <a:cubicBezTo>
                    <a:pt x="3178" y="3267"/>
                    <a:pt x="3134" y="3519"/>
                    <a:pt x="3134" y="3755"/>
                  </a:cubicBezTo>
                  <a:cubicBezTo>
                    <a:pt x="3134" y="3873"/>
                    <a:pt x="3148" y="4006"/>
                    <a:pt x="3163" y="4124"/>
                  </a:cubicBezTo>
                  <a:cubicBezTo>
                    <a:pt x="3178" y="4199"/>
                    <a:pt x="3193" y="4258"/>
                    <a:pt x="3207" y="4317"/>
                  </a:cubicBezTo>
                  <a:cubicBezTo>
                    <a:pt x="3223" y="4405"/>
                    <a:pt x="3252" y="4479"/>
                    <a:pt x="3252" y="4538"/>
                  </a:cubicBezTo>
                  <a:cubicBezTo>
                    <a:pt x="3266" y="4583"/>
                    <a:pt x="3266" y="4627"/>
                    <a:pt x="3266" y="4656"/>
                  </a:cubicBezTo>
                  <a:lnTo>
                    <a:pt x="3266" y="4686"/>
                  </a:lnTo>
                  <a:cubicBezTo>
                    <a:pt x="3266" y="4701"/>
                    <a:pt x="3266" y="4715"/>
                    <a:pt x="3252" y="4745"/>
                  </a:cubicBezTo>
                  <a:cubicBezTo>
                    <a:pt x="3252" y="4760"/>
                    <a:pt x="3237" y="4790"/>
                    <a:pt x="3223" y="4819"/>
                  </a:cubicBezTo>
                  <a:cubicBezTo>
                    <a:pt x="3207" y="4863"/>
                    <a:pt x="3178" y="4922"/>
                    <a:pt x="3148" y="4981"/>
                  </a:cubicBezTo>
                  <a:cubicBezTo>
                    <a:pt x="3134" y="5056"/>
                    <a:pt x="3104" y="5129"/>
                    <a:pt x="3075" y="5233"/>
                  </a:cubicBezTo>
                  <a:cubicBezTo>
                    <a:pt x="3059" y="5336"/>
                    <a:pt x="3045" y="5425"/>
                    <a:pt x="3045" y="5529"/>
                  </a:cubicBezTo>
                  <a:cubicBezTo>
                    <a:pt x="3045" y="5677"/>
                    <a:pt x="3059" y="5809"/>
                    <a:pt x="3104" y="5927"/>
                  </a:cubicBezTo>
                  <a:cubicBezTo>
                    <a:pt x="3163" y="6120"/>
                    <a:pt x="3237" y="6297"/>
                    <a:pt x="3341" y="6445"/>
                  </a:cubicBezTo>
                  <a:cubicBezTo>
                    <a:pt x="3430" y="6593"/>
                    <a:pt x="3548" y="6726"/>
                    <a:pt x="3651" y="6844"/>
                  </a:cubicBezTo>
                  <a:lnTo>
                    <a:pt x="3696" y="6889"/>
                  </a:lnTo>
                  <a:cubicBezTo>
                    <a:pt x="3725" y="6918"/>
                    <a:pt x="3769" y="6948"/>
                    <a:pt x="3798" y="6977"/>
                  </a:cubicBezTo>
                  <a:cubicBezTo>
                    <a:pt x="3858" y="7021"/>
                    <a:pt x="3917" y="7080"/>
                    <a:pt x="3991" y="7139"/>
                  </a:cubicBezTo>
                  <a:cubicBezTo>
                    <a:pt x="4094" y="7228"/>
                    <a:pt x="4212" y="7317"/>
                    <a:pt x="4316" y="7391"/>
                  </a:cubicBezTo>
                  <a:cubicBezTo>
                    <a:pt x="4343" y="7412"/>
                    <a:pt x="4369" y="7431"/>
                    <a:pt x="4393" y="7450"/>
                  </a:cubicBezTo>
                  <a:lnTo>
                    <a:pt x="4393" y="7450"/>
                  </a:lnTo>
                  <a:cubicBezTo>
                    <a:pt x="4421" y="7750"/>
                    <a:pt x="4480" y="8123"/>
                    <a:pt x="4588" y="8579"/>
                  </a:cubicBezTo>
                  <a:lnTo>
                    <a:pt x="4588" y="8579"/>
                  </a:lnTo>
                  <a:cubicBezTo>
                    <a:pt x="4430" y="8776"/>
                    <a:pt x="4272" y="8982"/>
                    <a:pt x="4114" y="9203"/>
                  </a:cubicBezTo>
                  <a:lnTo>
                    <a:pt x="4114" y="9203"/>
                  </a:lnTo>
                  <a:cubicBezTo>
                    <a:pt x="4107" y="9210"/>
                    <a:pt x="4101" y="9218"/>
                    <a:pt x="4094" y="9224"/>
                  </a:cubicBezTo>
                  <a:cubicBezTo>
                    <a:pt x="4090" y="9230"/>
                    <a:pt x="4087" y="9235"/>
                    <a:pt x="4083" y="9241"/>
                  </a:cubicBezTo>
                  <a:lnTo>
                    <a:pt x="4083" y="9241"/>
                  </a:lnTo>
                  <a:lnTo>
                    <a:pt x="4080" y="9238"/>
                  </a:lnTo>
                  <a:cubicBezTo>
                    <a:pt x="3986" y="9372"/>
                    <a:pt x="3893" y="9508"/>
                    <a:pt x="3799" y="9649"/>
                  </a:cubicBezTo>
                  <a:lnTo>
                    <a:pt x="3799" y="9649"/>
                  </a:lnTo>
                  <a:cubicBezTo>
                    <a:pt x="3759" y="9367"/>
                    <a:pt x="3698" y="9087"/>
                    <a:pt x="3621" y="8810"/>
                  </a:cubicBezTo>
                  <a:cubicBezTo>
                    <a:pt x="3577" y="8647"/>
                    <a:pt x="3532" y="8515"/>
                    <a:pt x="3503" y="8381"/>
                  </a:cubicBezTo>
                  <a:cubicBezTo>
                    <a:pt x="3459" y="8249"/>
                    <a:pt x="3444" y="8130"/>
                    <a:pt x="3430" y="8042"/>
                  </a:cubicBezTo>
                  <a:lnTo>
                    <a:pt x="3430" y="7849"/>
                  </a:lnTo>
                  <a:lnTo>
                    <a:pt x="3430" y="7628"/>
                  </a:lnTo>
                  <a:cubicBezTo>
                    <a:pt x="3430" y="7510"/>
                    <a:pt x="3430" y="7391"/>
                    <a:pt x="3400" y="7273"/>
                  </a:cubicBezTo>
                  <a:cubicBezTo>
                    <a:pt x="3400" y="7199"/>
                    <a:pt x="3385" y="7139"/>
                    <a:pt x="3370" y="7066"/>
                  </a:cubicBezTo>
                  <a:cubicBezTo>
                    <a:pt x="3355" y="6992"/>
                    <a:pt x="3325" y="6918"/>
                    <a:pt x="3296" y="6844"/>
                  </a:cubicBezTo>
                  <a:cubicBezTo>
                    <a:pt x="3252" y="6726"/>
                    <a:pt x="3178" y="6623"/>
                    <a:pt x="3119" y="6548"/>
                  </a:cubicBezTo>
                  <a:cubicBezTo>
                    <a:pt x="3075" y="6475"/>
                    <a:pt x="3030" y="6430"/>
                    <a:pt x="3000" y="6371"/>
                  </a:cubicBezTo>
                  <a:cubicBezTo>
                    <a:pt x="2941" y="6297"/>
                    <a:pt x="2882" y="6238"/>
                    <a:pt x="2838" y="6193"/>
                  </a:cubicBezTo>
                  <a:cubicBezTo>
                    <a:pt x="2809" y="6134"/>
                    <a:pt x="2779" y="6091"/>
                    <a:pt x="2764" y="6061"/>
                  </a:cubicBezTo>
                  <a:cubicBezTo>
                    <a:pt x="2705" y="5943"/>
                    <a:pt x="2661" y="5809"/>
                    <a:pt x="2616" y="5661"/>
                  </a:cubicBezTo>
                  <a:cubicBezTo>
                    <a:pt x="2557" y="5440"/>
                    <a:pt x="2498" y="5174"/>
                    <a:pt x="2454" y="4908"/>
                  </a:cubicBezTo>
                  <a:cubicBezTo>
                    <a:pt x="2409" y="4642"/>
                    <a:pt x="2365" y="4376"/>
                    <a:pt x="2320" y="4094"/>
                  </a:cubicBezTo>
                  <a:cubicBezTo>
                    <a:pt x="2277" y="3932"/>
                    <a:pt x="2173" y="3785"/>
                    <a:pt x="2025" y="3710"/>
                  </a:cubicBezTo>
                  <a:cubicBezTo>
                    <a:pt x="1947" y="3672"/>
                    <a:pt x="1861" y="3653"/>
                    <a:pt x="1773" y="3653"/>
                  </a:cubicBezTo>
                  <a:cubicBezTo>
                    <a:pt x="1694" y="3653"/>
                    <a:pt x="1614" y="3668"/>
                    <a:pt x="1538" y="3696"/>
                  </a:cubicBezTo>
                  <a:cubicBezTo>
                    <a:pt x="1419" y="3755"/>
                    <a:pt x="1315" y="3828"/>
                    <a:pt x="1227" y="3903"/>
                  </a:cubicBezTo>
                  <a:cubicBezTo>
                    <a:pt x="1153" y="3962"/>
                    <a:pt x="1108" y="4021"/>
                    <a:pt x="1049" y="4080"/>
                  </a:cubicBezTo>
                  <a:cubicBezTo>
                    <a:pt x="976" y="4169"/>
                    <a:pt x="917" y="4272"/>
                    <a:pt x="872" y="4361"/>
                  </a:cubicBezTo>
                  <a:cubicBezTo>
                    <a:pt x="813" y="4435"/>
                    <a:pt x="769" y="4524"/>
                    <a:pt x="739" y="4597"/>
                  </a:cubicBezTo>
                  <a:cubicBezTo>
                    <a:pt x="562" y="4922"/>
                    <a:pt x="385" y="5263"/>
                    <a:pt x="237" y="5632"/>
                  </a:cubicBezTo>
                  <a:cubicBezTo>
                    <a:pt x="178" y="5750"/>
                    <a:pt x="119" y="5884"/>
                    <a:pt x="74" y="6031"/>
                  </a:cubicBezTo>
                  <a:cubicBezTo>
                    <a:pt x="59" y="6105"/>
                    <a:pt x="44" y="6179"/>
                    <a:pt x="30" y="6268"/>
                  </a:cubicBezTo>
                  <a:cubicBezTo>
                    <a:pt x="14" y="6357"/>
                    <a:pt x="0" y="6445"/>
                    <a:pt x="0" y="6534"/>
                  </a:cubicBezTo>
                  <a:cubicBezTo>
                    <a:pt x="0" y="6593"/>
                    <a:pt x="0" y="6652"/>
                    <a:pt x="14" y="6711"/>
                  </a:cubicBezTo>
                  <a:cubicBezTo>
                    <a:pt x="30" y="6814"/>
                    <a:pt x="44" y="6889"/>
                    <a:pt x="59" y="6948"/>
                  </a:cubicBezTo>
                  <a:cubicBezTo>
                    <a:pt x="59" y="6977"/>
                    <a:pt x="74" y="7007"/>
                    <a:pt x="74" y="7021"/>
                  </a:cubicBezTo>
                  <a:lnTo>
                    <a:pt x="74" y="7066"/>
                  </a:lnTo>
                  <a:cubicBezTo>
                    <a:pt x="89" y="7096"/>
                    <a:pt x="89" y="7110"/>
                    <a:pt x="89" y="7139"/>
                  </a:cubicBezTo>
                  <a:cubicBezTo>
                    <a:pt x="89" y="7199"/>
                    <a:pt x="74" y="7273"/>
                    <a:pt x="74" y="7332"/>
                  </a:cubicBezTo>
                  <a:cubicBezTo>
                    <a:pt x="59" y="7450"/>
                    <a:pt x="44" y="7553"/>
                    <a:pt x="30" y="7687"/>
                  </a:cubicBezTo>
                  <a:cubicBezTo>
                    <a:pt x="14" y="7819"/>
                    <a:pt x="0" y="7967"/>
                    <a:pt x="0" y="8130"/>
                  </a:cubicBezTo>
                  <a:cubicBezTo>
                    <a:pt x="0" y="8292"/>
                    <a:pt x="14" y="8470"/>
                    <a:pt x="59" y="8662"/>
                  </a:cubicBezTo>
                  <a:cubicBezTo>
                    <a:pt x="103" y="8795"/>
                    <a:pt x="148" y="8913"/>
                    <a:pt x="178" y="9002"/>
                  </a:cubicBezTo>
                  <a:cubicBezTo>
                    <a:pt x="221" y="9090"/>
                    <a:pt x="251" y="9179"/>
                    <a:pt x="266" y="9238"/>
                  </a:cubicBezTo>
                  <a:cubicBezTo>
                    <a:pt x="281" y="9297"/>
                    <a:pt x="296" y="9386"/>
                    <a:pt x="310" y="9475"/>
                  </a:cubicBezTo>
                  <a:cubicBezTo>
                    <a:pt x="325" y="9534"/>
                    <a:pt x="325" y="9608"/>
                    <a:pt x="340" y="9697"/>
                  </a:cubicBezTo>
                  <a:cubicBezTo>
                    <a:pt x="355" y="9815"/>
                    <a:pt x="369" y="9948"/>
                    <a:pt x="399" y="10096"/>
                  </a:cubicBezTo>
                  <a:cubicBezTo>
                    <a:pt x="428" y="10243"/>
                    <a:pt x="473" y="10391"/>
                    <a:pt x="562" y="10554"/>
                  </a:cubicBezTo>
                  <a:cubicBezTo>
                    <a:pt x="621" y="10702"/>
                    <a:pt x="710" y="10820"/>
                    <a:pt x="813" y="10939"/>
                  </a:cubicBezTo>
                  <a:cubicBezTo>
                    <a:pt x="946" y="11101"/>
                    <a:pt x="1124" y="11249"/>
                    <a:pt x="1301" y="11353"/>
                  </a:cubicBezTo>
                  <a:cubicBezTo>
                    <a:pt x="1478" y="11455"/>
                    <a:pt x="1670" y="11544"/>
                    <a:pt x="1863" y="11589"/>
                  </a:cubicBezTo>
                  <a:cubicBezTo>
                    <a:pt x="1995" y="11633"/>
                    <a:pt x="2143" y="11662"/>
                    <a:pt x="2291" y="11692"/>
                  </a:cubicBezTo>
                  <a:cubicBezTo>
                    <a:pt x="2396" y="11711"/>
                    <a:pt x="2500" y="11724"/>
                    <a:pt x="2604" y="11731"/>
                  </a:cubicBezTo>
                  <a:lnTo>
                    <a:pt x="2604" y="11731"/>
                  </a:lnTo>
                  <a:cubicBezTo>
                    <a:pt x="2014" y="12955"/>
                    <a:pt x="1491" y="14396"/>
                    <a:pt x="1108" y="16083"/>
                  </a:cubicBezTo>
                  <a:cubicBezTo>
                    <a:pt x="1094" y="16142"/>
                    <a:pt x="1094" y="16185"/>
                    <a:pt x="1094" y="16230"/>
                  </a:cubicBezTo>
                  <a:cubicBezTo>
                    <a:pt x="1094" y="16304"/>
                    <a:pt x="1108" y="16378"/>
                    <a:pt x="1124" y="16452"/>
                  </a:cubicBezTo>
                  <a:cubicBezTo>
                    <a:pt x="1167" y="16556"/>
                    <a:pt x="1227" y="16644"/>
                    <a:pt x="1315" y="16718"/>
                  </a:cubicBezTo>
                  <a:cubicBezTo>
                    <a:pt x="1345" y="16763"/>
                    <a:pt x="1390" y="16792"/>
                    <a:pt x="1449" y="16822"/>
                  </a:cubicBezTo>
                  <a:cubicBezTo>
                    <a:pt x="1493" y="16836"/>
                    <a:pt x="1552" y="16865"/>
                    <a:pt x="1611" y="16865"/>
                  </a:cubicBezTo>
                  <a:lnTo>
                    <a:pt x="1611" y="16881"/>
                  </a:lnTo>
                  <a:cubicBezTo>
                    <a:pt x="1656" y="16881"/>
                    <a:pt x="1700" y="16895"/>
                    <a:pt x="1744" y="16895"/>
                  </a:cubicBezTo>
                  <a:cubicBezTo>
                    <a:pt x="1833" y="16895"/>
                    <a:pt x="1906" y="16881"/>
                    <a:pt x="1966" y="16851"/>
                  </a:cubicBezTo>
                  <a:cubicBezTo>
                    <a:pt x="2070" y="16822"/>
                    <a:pt x="2158" y="16747"/>
                    <a:pt x="2232" y="16674"/>
                  </a:cubicBezTo>
                  <a:cubicBezTo>
                    <a:pt x="2277" y="16629"/>
                    <a:pt x="2306" y="16585"/>
                    <a:pt x="2336" y="16540"/>
                  </a:cubicBezTo>
                  <a:cubicBezTo>
                    <a:pt x="2365" y="16481"/>
                    <a:pt x="2379" y="16437"/>
                    <a:pt x="2395" y="16378"/>
                  </a:cubicBezTo>
                  <a:cubicBezTo>
                    <a:pt x="2510" y="15853"/>
                    <a:pt x="2647" y="15351"/>
                    <a:pt x="2787" y="14880"/>
                  </a:cubicBezTo>
                  <a:lnTo>
                    <a:pt x="2787" y="14880"/>
                  </a:lnTo>
                  <a:lnTo>
                    <a:pt x="3062" y="14750"/>
                  </a:lnTo>
                  <a:lnTo>
                    <a:pt x="3062" y="14750"/>
                  </a:lnTo>
                  <a:cubicBezTo>
                    <a:pt x="3197" y="14832"/>
                    <a:pt x="3357" y="14925"/>
                    <a:pt x="3518" y="15018"/>
                  </a:cubicBezTo>
                  <a:cubicBezTo>
                    <a:pt x="3651" y="15107"/>
                    <a:pt x="3784" y="15180"/>
                    <a:pt x="3917" y="15255"/>
                  </a:cubicBezTo>
                  <a:cubicBezTo>
                    <a:pt x="3976" y="15299"/>
                    <a:pt x="4035" y="15328"/>
                    <a:pt x="4094" y="15358"/>
                  </a:cubicBezTo>
                  <a:cubicBezTo>
                    <a:pt x="4153" y="15387"/>
                    <a:pt x="4212" y="15417"/>
                    <a:pt x="4257" y="15446"/>
                  </a:cubicBezTo>
                  <a:cubicBezTo>
                    <a:pt x="4376" y="15506"/>
                    <a:pt x="4523" y="15565"/>
                    <a:pt x="4685" y="15624"/>
                  </a:cubicBezTo>
                  <a:cubicBezTo>
                    <a:pt x="4760" y="15639"/>
                    <a:pt x="4833" y="15669"/>
                    <a:pt x="4922" y="15683"/>
                  </a:cubicBezTo>
                  <a:cubicBezTo>
                    <a:pt x="5011" y="15698"/>
                    <a:pt x="5115" y="15712"/>
                    <a:pt x="5203" y="15712"/>
                  </a:cubicBezTo>
                  <a:cubicBezTo>
                    <a:pt x="5322" y="15712"/>
                    <a:pt x="5454" y="15698"/>
                    <a:pt x="5588" y="15653"/>
                  </a:cubicBezTo>
                  <a:cubicBezTo>
                    <a:pt x="5661" y="15624"/>
                    <a:pt x="5720" y="15594"/>
                    <a:pt x="5795" y="15565"/>
                  </a:cubicBezTo>
                  <a:lnTo>
                    <a:pt x="5972" y="15432"/>
                  </a:lnTo>
                  <a:lnTo>
                    <a:pt x="6061" y="15344"/>
                  </a:lnTo>
                  <a:lnTo>
                    <a:pt x="6076" y="15328"/>
                  </a:lnTo>
                  <a:lnTo>
                    <a:pt x="6341" y="15328"/>
                  </a:lnTo>
                  <a:cubicBezTo>
                    <a:pt x="6563" y="15328"/>
                    <a:pt x="6784" y="15328"/>
                    <a:pt x="6991" y="15358"/>
                  </a:cubicBezTo>
                  <a:cubicBezTo>
                    <a:pt x="7198" y="15373"/>
                    <a:pt x="7391" y="15403"/>
                    <a:pt x="7568" y="15462"/>
                  </a:cubicBezTo>
                  <a:cubicBezTo>
                    <a:pt x="7627" y="15476"/>
                    <a:pt x="7701" y="15506"/>
                    <a:pt x="7789" y="15535"/>
                  </a:cubicBezTo>
                  <a:cubicBezTo>
                    <a:pt x="7908" y="15580"/>
                    <a:pt x="8055" y="15624"/>
                    <a:pt x="8203" y="15669"/>
                  </a:cubicBezTo>
                  <a:cubicBezTo>
                    <a:pt x="8292" y="15683"/>
                    <a:pt x="8366" y="15698"/>
                    <a:pt x="8455" y="15712"/>
                  </a:cubicBezTo>
                  <a:cubicBezTo>
                    <a:pt x="8544" y="15728"/>
                    <a:pt x="8633" y="15742"/>
                    <a:pt x="8735" y="15742"/>
                  </a:cubicBezTo>
                  <a:cubicBezTo>
                    <a:pt x="8839" y="15742"/>
                    <a:pt x="8958" y="15728"/>
                    <a:pt x="9076" y="15698"/>
                  </a:cubicBezTo>
                  <a:cubicBezTo>
                    <a:pt x="9165" y="15669"/>
                    <a:pt x="9253" y="15653"/>
                    <a:pt x="9327" y="15610"/>
                  </a:cubicBezTo>
                  <a:cubicBezTo>
                    <a:pt x="9431" y="15565"/>
                    <a:pt x="9534" y="15521"/>
                    <a:pt x="9608" y="15476"/>
                  </a:cubicBezTo>
                  <a:cubicBezTo>
                    <a:pt x="9681" y="15432"/>
                    <a:pt x="9756" y="15403"/>
                    <a:pt x="9800" y="15373"/>
                  </a:cubicBezTo>
                  <a:cubicBezTo>
                    <a:pt x="9888" y="15328"/>
                    <a:pt x="9977" y="15299"/>
                    <a:pt x="10066" y="15269"/>
                  </a:cubicBezTo>
                  <a:cubicBezTo>
                    <a:pt x="10111" y="15255"/>
                    <a:pt x="10154" y="15239"/>
                    <a:pt x="10184" y="15239"/>
                  </a:cubicBezTo>
                  <a:cubicBezTo>
                    <a:pt x="10229" y="15225"/>
                    <a:pt x="10258" y="15225"/>
                    <a:pt x="10288" y="15225"/>
                  </a:cubicBezTo>
                  <a:lnTo>
                    <a:pt x="10347" y="15225"/>
                  </a:lnTo>
                  <a:cubicBezTo>
                    <a:pt x="10391" y="15225"/>
                    <a:pt x="10436" y="15225"/>
                    <a:pt x="10480" y="15239"/>
                  </a:cubicBezTo>
                  <a:cubicBezTo>
                    <a:pt x="10524" y="15239"/>
                    <a:pt x="10568" y="15239"/>
                    <a:pt x="10598" y="15255"/>
                  </a:cubicBezTo>
                  <a:cubicBezTo>
                    <a:pt x="10627" y="15255"/>
                    <a:pt x="10657" y="15255"/>
                    <a:pt x="10672" y="15269"/>
                  </a:cubicBezTo>
                  <a:lnTo>
                    <a:pt x="10675" y="15269"/>
                  </a:lnTo>
                  <a:cubicBezTo>
                    <a:pt x="10760" y="15317"/>
                    <a:pt x="10857" y="15342"/>
                    <a:pt x="10954" y="15342"/>
                  </a:cubicBezTo>
                  <a:cubicBezTo>
                    <a:pt x="11001" y="15342"/>
                    <a:pt x="11048" y="15336"/>
                    <a:pt x="11094" y="15324"/>
                  </a:cubicBezTo>
                  <a:lnTo>
                    <a:pt x="11094" y="15324"/>
                  </a:lnTo>
                  <a:cubicBezTo>
                    <a:pt x="11160" y="15308"/>
                    <a:pt x="11224" y="15280"/>
                    <a:pt x="11278" y="15239"/>
                  </a:cubicBezTo>
                  <a:lnTo>
                    <a:pt x="11278" y="15239"/>
                  </a:lnTo>
                  <a:cubicBezTo>
                    <a:pt x="11278" y="15239"/>
                    <a:pt x="11278" y="15239"/>
                    <a:pt x="11278" y="15239"/>
                  </a:cubicBezTo>
                  <a:cubicBezTo>
                    <a:pt x="11338" y="15197"/>
                    <a:pt x="11388" y="15144"/>
                    <a:pt x="11425" y="15085"/>
                  </a:cubicBezTo>
                  <a:lnTo>
                    <a:pt x="11425" y="15085"/>
                  </a:lnTo>
                  <a:cubicBezTo>
                    <a:pt x="11468" y="15022"/>
                    <a:pt x="11499" y="14954"/>
                    <a:pt x="11514" y="14885"/>
                  </a:cubicBezTo>
                  <a:cubicBezTo>
                    <a:pt x="11522" y="14811"/>
                    <a:pt x="11518" y="14737"/>
                    <a:pt x="11502" y="14665"/>
                  </a:cubicBezTo>
                  <a:lnTo>
                    <a:pt x="11502" y="14665"/>
                  </a:lnTo>
                  <a:cubicBezTo>
                    <a:pt x="11487" y="14592"/>
                    <a:pt x="11457" y="14521"/>
                    <a:pt x="11411" y="14457"/>
                  </a:cubicBezTo>
                  <a:cubicBezTo>
                    <a:pt x="11410" y="14455"/>
                    <a:pt x="11409" y="14453"/>
                    <a:pt x="11408" y="14452"/>
                  </a:cubicBezTo>
                  <a:lnTo>
                    <a:pt x="11408" y="14452"/>
                  </a:lnTo>
                  <a:cubicBezTo>
                    <a:pt x="11143" y="14054"/>
                    <a:pt x="10833" y="13671"/>
                    <a:pt x="10524" y="13318"/>
                  </a:cubicBezTo>
                  <a:cubicBezTo>
                    <a:pt x="10436" y="13215"/>
                    <a:pt x="10347" y="13111"/>
                    <a:pt x="10229" y="13008"/>
                  </a:cubicBezTo>
                  <a:cubicBezTo>
                    <a:pt x="10184" y="12949"/>
                    <a:pt x="10111" y="12904"/>
                    <a:pt x="10051" y="12845"/>
                  </a:cubicBezTo>
                  <a:cubicBezTo>
                    <a:pt x="9977" y="12801"/>
                    <a:pt x="9904" y="12756"/>
                    <a:pt x="9815" y="12712"/>
                  </a:cubicBezTo>
                  <a:cubicBezTo>
                    <a:pt x="9697" y="12653"/>
                    <a:pt x="9563" y="12608"/>
                    <a:pt x="9445" y="12579"/>
                  </a:cubicBezTo>
                  <a:cubicBezTo>
                    <a:pt x="9356" y="12549"/>
                    <a:pt x="9268" y="12535"/>
                    <a:pt x="9194" y="12520"/>
                  </a:cubicBezTo>
                  <a:cubicBezTo>
                    <a:pt x="9090" y="12506"/>
                    <a:pt x="8987" y="12490"/>
                    <a:pt x="8899" y="12476"/>
                  </a:cubicBezTo>
                  <a:cubicBezTo>
                    <a:pt x="8810" y="12461"/>
                    <a:pt x="8751" y="12446"/>
                    <a:pt x="8692" y="12417"/>
                  </a:cubicBezTo>
                  <a:cubicBezTo>
                    <a:pt x="8662" y="12401"/>
                    <a:pt x="8617" y="12387"/>
                    <a:pt x="8558" y="12358"/>
                  </a:cubicBezTo>
                  <a:cubicBezTo>
                    <a:pt x="8485" y="12313"/>
                    <a:pt x="8410" y="12254"/>
                    <a:pt x="8322" y="12180"/>
                  </a:cubicBezTo>
                  <a:cubicBezTo>
                    <a:pt x="8233" y="12106"/>
                    <a:pt x="8130" y="12017"/>
                    <a:pt x="8012" y="11928"/>
                  </a:cubicBezTo>
                  <a:cubicBezTo>
                    <a:pt x="7937" y="11855"/>
                    <a:pt x="7849" y="11796"/>
                    <a:pt x="7760" y="11751"/>
                  </a:cubicBezTo>
                  <a:cubicBezTo>
                    <a:pt x="7642" y="11678"/>
                    <a:pt x="7509" y="11619"/>
                    <a:pt x="7361" y="11574"/>
                  </a:cubicBezTo>
                  <a:cubicBezTo>
                    <a:pt x="7359" y="11573"/>
                    <a:pt x="7357" y="11573"/>
                    <a:pt x="7355" y="11572"/>
                  </a:cubicBezTo>
                  <a:lnTo>
                    <a:pt x="7355" y="11572"/>
                  </a:lnTo>
                  <a:cubicBezTo>
                    <a:pt x="7427" y="11558"/>
                    <a:pt x="7496" y="11543"/>
                    <a:pt x="7553" y="11515"/>
                  </a:cubicBezTo>
                  <a:cubicBezTo>
                    <a:pt x="7657" y="11471"/>
                    <a:pt x="7760" y="11426"/>
                    <a:pt x="7834" y="11382"/>
                  </a:cubicBezTo>
                  <a:cubicBezTo>
                    <a:pt x="7893" y="11337"/>
                    <a:pt x="7937" y="11308"/>
                    <a:pt x="7982" y="11278"/>
                  </a:cubicBezTo>
                  <a:cubicBezTo>
                    <a:pt x="8055" y="11234"/>
                    <a:pt x="8115" y="11205"/>
                    <a:pt x="8144" y="11189"/>
                  </a:cubicBezTo>
                  <a:cubicBezTo>
                    <a:pt x="8174" y="11175"/>
                    <a:pt x="8189" y="11175"/>
                    <a:pt x="8189" y="11160"/>
                  </a:cubicBezTo>
                  <a:lnTo>
                    <a:pt x="8262" y="11160"/>
                  </a:lnTo>
                  <a:cubicBezTo>
                    <a:pt x="8292" y="11175"/>
                    <a:pt x="8322" y="11175"/>
                    <a:pt x="8366" y="11205"/>
                  </a:cubicBezTo>
                  <a:cubicBezTo>
                    <a:pt x="8410" y="11219"/>
                    <a:pt x="8455" y="11249"/>
                    <a:pt x="8499" y="11264"/>
                  </a:cubicBezTo>
                  <a:cubicBezTo>
                    <a:pt x="8573" y="11308"/>
                    <a:pt x="8662" y="11367"/>
                    <a:pt x="8751" y="11426"/>
                  </a:cubicBezTo>
                  <a:cubicBezTo>
                    <a:pt x="8854" y="11471"/>
                    <a:pt x="8972" y="11530"/>
                    <a:pt x="9106" y="11589"/>
                  </a:cubicBezTo>
                  <a:cubicBezTo>
                    <a:pt x="9208" y="11619"/>
                    <a:pt x="9327" y="11648"/>
                    <a:pt x="9445" y="11662"/>
                  </a:cubicBezTo>
                  <a:cubicBezTo>
                    <a:pt x="9549" y="11678"/>
                    <a:pt x="9667" y="11692"/>
                    <a:pt x="9770" y="11692"/>
                  </a:cubicBezTo>
                  <a:cubicBezTo>
                    <a:pt x="9918" y="11692"/>
                    <a:pt x="10051" y="11678"/>
                    <a:pt x="10184" y="11662"/>
                  </a:cubicBezTo>
                  <a:cubicBezTo>
                    <a:pt x="10391" y="11633"/>
                    <a:pt x="10584" y="11589"/>
                    <a:pt x="10746" y="11560"/>
                  </a:cubicBezTo>
                  <a:cubicBezTo>
                    <a:pt x="10909" y="11530"/>
                    <a:pt x="11071" y="11515"/>
                    <a:pt x="11189" y="11515"/>
                  </a:cubicBezTo>
                  <a:lnTo>
                    <a:pt x="11204" y="11515"/>
                  </a:lnTo>
                  <a:cubicBezTo>
                    <a:pt x="11278" y="11515"/>
                    <a:pt x="11352" y="11515"/>
                    <a:pt x="11455" y="11530"/>
                  </a:cubicBezTo>
                  <a:cubicBezTo>
                    <a:pt x="11544" y="11530"/>
                    <a:pt x="11648" y="11544"/>
                    <a:pt x="11766" y="11544"/>
                  </a:cubicBezTo>
                  <a:cubicBezTo>
                    <a:pt x="11810" y="11544"/>
                    <a:pt x="11869" y="11544"/>
                    <a:pt x="11928" y="11530"/>
                  </a:cubicBezTo>
                  <a:cubicBezTo>
                    <a:pt x="12003" y="11530"/>
                    <a:pt x="12091" y="11515"/>
                    <a:pt x="12180" y="11500"/>
                  </a:cubicBezTo>
                  <a:cubicBezTo>
                    <a:pt x="12312" y="11471"/>
                    <a:pt x="12446" y="11426"/>
                    <a:pt x="12578" y="11353"/>
                  </a:cubicBezTo>
                  <a:cubicBezTo>
                    <a:pt x="12638" y="11308"/>
                    <a:pt x="12712" y="11264"/>
                    <a:pt x="12771" y="11205"/>
                  </a:cubicBezTo>
                  <a:cubicBezTo>
                    <a:pt x="12830" y="11160"/>
                    <a:pt x="12889" y="11101"/>
                    <a:pt x="12949" y="11027"/>
                  </a:cubicBezTo>
                  <a:cubicBezTo>
                    <a:pt x="13081" y="10835"/>
                    <a:pt x="13096" y="10569"/>
                    <a:pt x="12963" y="10377"/>
                  </a:cubicBezTo>
                  <a:cubicBezTo>
                    <a:pt x="12623" y="9889"/>
                    <a:pt x="12283" y="9386"/>
                    <a:pt x="11943" y="8899"/>
                  </a:cubicBezTo>
                  <a:cubicBezTo>
                    <a:pt x="11884" y="8810"/>
                    <a:pt x="11810" y="8722"/>
                    <a:pt x="11737" y="8633"/>
                  </a:cubicBezTo>
                  <a:cubicBezTo>
                    <a:pt x="11677" y="8558"/>
                    <a:pt x="11618" y="8485"/>
                    <a:pt x="11544" y="8426"/>
                  </a:cubicBezTo>
                  <a:cubicBezTo>
                    <a:pt x="11485" y="8367"/>
                    <a:pt x="11426" y="8322"/>
                    <a:pt x="11366" y="8278"/>
                  </a:cubicBezTo>
                  <a:cubicBezTo>
                    <a:pt x="11278" y="8204"/>
                    <a:pt x="11159" y="8130"/>
                    <a:pt x="11041" y="8085"/>
                  </a:cubicBezTo>
                  <a:cubicBezTo>
                    <a:pt x="10968" y="8071"/>
                    <a:pt x="10909" y="8042"/>
                    <a:pt x="10834" y="8026"/>
                  </a:cubicBezTo>
                  <a:cubicBezTo>
                    <a:pt x="10761" y="8012"/>
                    <a:pt x="10686" y="8012"/>
                    <a:pt x="10613" y="8012"/>
                  </a:cubicBezTo>
                  <a:cubicBezTo>
                    <a:pt x="10554" y="8012"/>
                    <a:pt x="10495" y="8012"/>
                    <a:pt x="10436" y="8026"/>
                  </a:cubicBezTo>
                  <a:cubicBezTo>
                    <a:pt x="10332" y="8042"/>
                    <a:pt x="10243" y="8071"/>
                    <a:pt x="10170" y="8101"/>
                  </a:cubicBezTo>
                  <a:cubicBezTo>
                    <a:pt x="10111" y="8115"/>
                    <a:pt x="10066" y="8145"/>
                    <a:pt x="10022" y="8160"/>
                  </a:cubicBezTo>
                  <a:cubicBezTo>
                    <a:pt x="9963" y="8189"/>
                    <a:pt x="9918" y="8219"/>
                    <a:pt x="9874" y="8233"/>
                  </a:cubicBezTo>
                  <a:cubicBezTo>
                    <a:pt x="9845" y="8249"/>
                    <a:pt x="9815" y="8249"/>
                    <a:pt x="9815" y="8263"/>
                  </a:cubicBezTo>
                  <a:lnTo>
                    <a:pt x="9770" y="8263"/>
                  </a:lnTo>
                  <a:cubicBezTo>
                    <a:pt x="9756" y="8263"/>
                    <a:pt x="9741" y="8263"/>
                    <a:pt x="9711" y="8249"/>
                  </a:cubicBezTo>
                  <a:cubicBezTo>
                    <a:pt x="9697" y="8249"/>
                    <a:pt x="9681" y="8249"/>
                    <a:pt x="9652" y="8233"/>
                  </a:cubicBezTo>
                  <a:cubicBezTo>
                    <a:pt x="9593" y="8219"/>
                    <a:pt x="9534" y="8189"/>
                    <a:pt x="9474" y="8160"/>
                  </a:cubicBezTo>
                  <a:cubicBezTo>
                    <a:pt x="9415" y="8130"/>
                    <a:pt x="9356" y="8101"/>
                    <a:pt x="9297" y="8056"/>
                  </a:cubicBezTo>
                  <a:cubicBezTo>
                    <a:pt x="9208" y="8012"/>
                    <a:pt x="9106" y="7953"/>
                    <a:pt x="8987" y="7894"/>
                  </a:cubicBezTo>
                  <a:cubicBezTo>
                    <a:pt x="8869" y="7849"/>
                    <a:pt x="8735" y="7790"/>
                    <a:pt x="8588" y="7760"/>
                  </a:cubicBezTo>
                  <a:cubicBezTo>
                    <a:pt x="8455" y="7731"/>
                    <a:pt x="8322" y="7716"/>
                    <a:pt x="8189" y="7716"/>
                  </a:cubicBezTo>
                  <a:cubicBezTo>
                    <a:pt x="8071" y="7716"/>
                    <a:pt x="7953" y="7731"/>
                    <a:pt x="7834" y="7746"/>
                  </a:cubicBezTo>
                  <a:cubicBezTo>
                    <a:pt x="7657" y="7776"/>
                    <a:pt x="7509" y="7819"/>
                    <a:pt x="7361" y="7864"/>
                  </a:cubicBezTo>
                  <a:cubicBezTo>
                    <a:pt x="7214" y="7923"/>
                    <a:pt x="7066" y="7967"/>
                    <a:pt x="6947" y="8026"/>
                  </a:cubicBezTo>
                  <a:cubicBezTo>
                    <a:pt x="6910" y="8036"/>
                    <a:pt x="6873" y="8051"/>
                    <a:pt x="6832" y="8069"/>
                  </a:cubicBezTo>
                  <a:lnTo>
                    <a:pt x="6832" y="8069"/>
                  </a:lnTo>
                  <a:cubicBezTo>
                    <a:pt x="7027" y="7882"/>
                    <a:pt x="7219" y="7715"/>
                    <a:pt x="7401" y="7569"/>
                  </a:cubicBezTo>
                  <a:lnTo>
                    <a:pt x="7405" y="7569"/>
                  </a:lnTo>
                  <a:cubicBezTo>
                    <a:pt x="7450" y="7569"/>
                    <a:pt x="7494" y="7553"/>
                    <a:pt x="7539" y="7553"/>
                  </a:cubicBezTo>
                  <a:cubicBezTo>
                    <a:pt x="8189" y="7494"/>
                    <a:pt x="8839" y="7317"/>
                    <a:pt x="9431" y="7066"/>
                  </a:cubicBezTo>
                  <a:cubicBezTo>
                    <a:pt x="9579" y="6992"/>
                    <a:pt x="9711" y="6918"/>
                    <a:pt x="9829" y="6873"/>
                  </a:cubicBezTo>
                  <a:cubicBezTo>
                    <a:pt x="9963" y="6814"/>
                    <a:pt x="10066" y="6770"/>
                    <a:pt x="10170" y="6755"/>
                  </a:cubicBezTo>
                  <a:cubicBezTo>
                    <a:pt x="10229" y="6741"/>
                    <a:pt x="10288" y="6726"/>
                    <a:pt x="10377" y="6711"/>
                  </a:cubicBezTo>
                  <a:cubicBezTo>
                    <a:pt x="10436" y="6711"/>
                    <a:pt x="10495" y="6696"/>
                    <a:pt x="10568" y="6682"/>
                  </a:cubicBezTo>
                  <a:cubicBezTo>
                    <a:pt x="10672" y="6666"/>
                    <a:pt x="10791" y="6652"/>
                    <a:pt x="10923" y="6623"/>
                  </a:cubicBezTo>
                  <a:cubicBezTo>
                    <a:pt x="10982" y="6593"/>
                    <a:pt x="11057" y="6578"/>
                    <a:pt x="11116" y="6548"/>
                  </a:cubicBezTo>
                  <a:cubicBezTo>
                    <a:pt x="11189" y="6519"/>
                    <a:pt x="11248" y="6489"/>
                    <a:pt x="11323" y="6445"/>
                  </a:cubicBezTo>
                  <a:cubicBezTo>
                    <a:pt x="11426" y="6371"/>
                    <a:pt x="11514" y="6297"/>
                    <a:pt x="11603" y="6238"/>
                  </a:cubicBezTo>
                  <a:cubicBezTo>
                    <a:pt x="11648" y="6179"/>
                    <a:pt x="11707" y="6120"/>
                    <a:pt x="11751" y="6075"/>
                  </a:cubicBezTo>
                  <a:cubicBezTo>
                    <a:pt x="11810" y="6016"/>
                    <a:pt x="11869" y="5943"/>
                    <a:pt x="11914" y="5898"/>
                  </a:cubicBezTo>
                  <a:cubicBezTo>
                    <a:pt x="11958" y="5854"/>
                    <a:pt x="11987" y="5824"/>
                    <a:pt x="12017" y="5809"/>
                  </a:cubicBezTo>
                  <a:cubicBezTo>
                    <a:pt x="12046" y="5795"/>
                    <a:pt x="12076" y="5780"/>
                    <a:pt x="12105" y="5750"/>
                  </a:cubicBezTo>
                  <a:cubicBezTo>
                    <a:pt x="12165" y="5736"/>
                    <a:pt x="12253" y="5706"/>
                    <a:pt x="12342" y="5677"/>
                  </a:cubicBezTo>
                  <a:cubicBezTo>
                    <a:pt x="12446" y="5647"/>
                    <a:pt x="12549" y="5618"/>
                    <a:pt x="12683" y="5573"/>
                  </a:cubicBezTo>
                  <a:cubicBezTo>
                    <a:pt x="12712" y="5558"/>
                    <a:pt x="12726" y="5558"/>
                    <a:pt x="12742" y="5543"/>
                  </a:cubicBezTo>
                  <a:cubicBezTo>
                    <a:pt x="12785" y="5529"/>
                    <a:pt x="12815" y="5513"/>
                    <a:pt x="12845" y="5499"/>
                  </a:cubicBezTo>
                  <a:cubicBezTo>
                    <a:pt x="12904" y="5454"/>
                    <a:pt x="12978" y="5425"/>
                    <a:pt x="13051" y="5366"/>
                  </a:cubicBezTo>
                  <a:cubicBezTo>
                    <a:pt x="13096" y="5336"/>
                    <a:pt x="13156" y="5292"/>
                    <a:pt x="13215" y="5247"/>
                  </a:cubicBezTo>
                  <a:cubicBezTo>
                    <a:pt x="13244" y="5218"/>
                    <a:pt x="13288" y="5188"/>
                    <a:pt x="13333" y="5145"/>
                  </a:cubicBezTo>
                  <a:cubicBezTo>
                    <a:pt x="13362" y="5115"/>
                    <a:pt x="13392" y="5085"/>
                    <a:pt x="13422" y="5040"/>
                  </a:cubicBezTo>
                  <a:cubicBezTo>
                    <a:pt x="13451" y="5026"/>
                    <a:pt x="13465" y="4997"/>
                    <a:pt x="13495" y="4952"/>
                  </a:cubicBezTo>
                  <a:cubicBezTo>
                    <a:pt x="13524" y="4908"/>
                    <a:pt x="13569" y="4849"/>
                    <a:pt x="13599" y="4774"/>
                  </a:cubicBezTo>
                  <a:cubicBezTo>
                    <a:pt x="13613" y="4745"/>
                    <a:pt x="13613" y="4701"/>
                    <a:pt x="13629" y="4656"/>
                  </a:cubicBezTo>
                  <a:cubicBezTo>
                    <a:pt x="13643" y="4612"/>
                    <a:pt x="13643" y="4567"/>
                    <a:pt x="13643" y="4508"/>
                  </a:cubicBezTo>
                  <a:cubicBezTo>
                    <a:pt x="13643" y="4465"/>
                    <a:pt x="13643" y="4405"/>
                    <a:pt x="13629" y="4346"/>
                  </a:cubicBezTo>
                  <a:cubicBezTo>
                    <a:pt x="13613" y="4317"/>
                    <a:pt x="13599" y="4272"/>
                    <a:pt x="13584" y="4228"/>
                  </a:cubicBezTo>
                  <a:cubicBezTo>
                    <a:pt x="13554" y="4169"/>
                    <a:pt x="13524" y="4124"/>
                    <a:pt x="13481" y="4080"/>
                  </a:cubicBezTo>
                  <a:cubicBezTo>
                    <a:pt x="13451" y="4035"/>
                    <a:pt x="13406" y="3992"/>
                    <a:pt x="13362" y="3962"/>
                  </a:cubicBezTo>
                  <a:cubicBezTo>
                    <a:pt x="13244" y="3873"/>
                    <a:pt x="13126" y="3785"/>
                    <a:pt x="12978" y="3696"/>
                  </a:cubicBezTo>
                  <a:cubicBezTo>
                    <a:pt x="12830" y="3592"/>
                    <a:pt x="12667" y="3503"/>
                    <a:pt x="12476" y="3444"/>
                  </a:cubicBezTo>
                  <a:cubicBezTo>
                    <a:pt x="12372" y="3415"/>
                    <a:pt x="12283" y="3385"/>
                    <a:pt x="12224" y="3371"/>
                  </a:cubicBezTo>
                  <a:cubicBezTo>
                    <a:pt x="12165" y="3355"/>
                    <a:pt x="12105" y="3341"/>
                    <a:pt x="12091" y="3326"/>
                  </a:cubicBezTo>
                  <a:cubicBezTo>
                    <a:pt x="11943" y="3267"/>
                    <a:pt x="11810" y="3223"/>
                    <a:pt x="11662" y="3193"/>
                  </a:cubicBezTo>
                  <a:cubicBezTo>
                    <a:pt x="11530" y="3178"/>
                    <a:pt x="11396" y="3164"/>
                    <a:pt x="11264" y="3164"/>
                  </a:cubicBezTo>
                  <a:cubicBezTo>
                    <a:pt x="11027" y="3164"/>
                    <a:pt x="10805" y="3193"/>
                    <a:pt x="10598" y="3223"/>
                  </a:cubicBezTo>
                  <a:cubicBezTo>
                    <a:pt x="10495" y="3237"/>
                    <a:pt x="10406" y="3253"/>
                    <a:pt x="10318" y="3267"/>
                  </a:cubicBezTo>
                  <a:cubicBezTo>
                    <a:pt x="10229" y="3282"/>
                    <a:pt x="10140" y="3296"/>
                    <a:pt x="10066" y="3296"/>
                  </a:cubicBezTo>
                  <a:cubicBezTo>
                    <a:pt x="9918" y="3312"/>
                    <a:pt x="9770" y="3326"/>
                    <a:pt x="9593" y="3355"/>
                  </a:cubicBezTo>
                  <a:cubicBezTo>
                    <a:pt x="9431" y="3385"/>
                    <a:pt x="9238" y="3430"/>
                    <a:pt x="9061" y="3503"/>
                  </a:cubicBezTo>
                  <a:cubicBezTo>
                    <a:pt x="8928" y="3562"/>
                    <a:pt x="8824" y="3621"/>
                    <a:pt x="8735" y="3681"/>
                  </a:cubicBezTo>
                  <a:cubicBezTo>
                    <a:pt x="8647" y="3726"/>
                    <a:pt x="8573" y="3769"/>
                    <a:pt x="8514" y="3799"/>
                  </a:cubicBezTo>
                  <a:cubicBezTo>
                    <a:pt x="8455" y="3828"/>
                    <a:pt x="8381" y="3844"/>
                    <a:pt x="8292" y="3873"/>
                  </a:cubicBezTo>
                  <a:cubicBezTo>
                    <a:pt x="8219" y="3903"/>
                    <a:pt x="8160" y="3917"/>
                    <a:pt x="8071" y="3932"/>
                  </a:cubicBezTo>
                  <a:cubicBezTo>
                    <a:pt x="7953" y="3962"/>
                    <a:pt x="7834" y="4006"/>
                    <a:pt x="7687" y="4051"/>
                  </a:cubicBezTo>
                  <a:cubicBezTo>
                    <a:pt x="7553" y="4110"/>
                    <a:pt x="7405" y="4169"/>
                    <a:pt x="7257" y="4272"/>
                  </a:cubicBezTo>
                  <a:cubicBezTo>
                    <a:pt x="7125" y="4361"/>
                    <a:pt x="7007" y="4465"/>
                    <a:pt x="6918" y="4583"/>
                  </a:cubicBezTo>
                  <a:cubicBezTo>
                    <a:pt x="6829" y="4681"/>
                    <a:pt x="6750" y="4790"/>
                    <a:pt x="6686" y="4903"/>
                  </a:cubicBezTo>
                  <a:lnTo>
                    <a:pt x="6686" y="4903"/>
                  </a:lnTo>
                  <a:cubicBezTo>
                    <a:pt x="6658" y="4847"/>
                    <a:pt x="6625" y="4794"/>
                    <a:pt x="6593" y="4745"/>
                  </a:cubicBezTo>
                  <a:cubicBezTo>
                    <a:pt x="6566" y="4705"/>
                    <a:pt x="6539" y="4677"/>
                    <a:pt x="6523" y="4661"/>
                  </a:cubicBezTo>
                  <a:lnTo>
                    <a:pt x="6523" y="4661"/>
                  </a:lnTo>
                  <a:cubicBezTo>
                    <a:pt x="6551" y="4426"/>
                    <a:pt x="6579" y="4216"/>
                    <a:pt x="6607" y="4006"/>
                  </a:cubicBezTo>
                  <a:cubicBezTo>
                    <a:pt x="6652" y="3799"/>
                    <a:pt x="6696" y="3607"/>
                    <a:pt x="6770" y="3430"/>
                  </a:cubicBezTo>
                  <a:cubicBezTo>
                    <a:pt x="6800" y="3371"/>
                    <a:pt x="6829" y="3296"/>
                    <a:pt x="6873" y="3223"/>
                  </a:cubicBezTo>
                  <a:cubicBezTo>
                    <a:pt x="6903" y="3164"/>
                    <a:pt x="6932" y="3105"/>
                    <a:pt x="6962" y="3030"/>
                  </a:cubicBezTo>
                  <a:cubicBezTo>
                    <a:pt x="7007" y="2927"/>
                    <a:pt x="7050" y="2809"/>
                    <a:pt x="7080" y="2691"/>
                  </a:cubicBezTo>
                  <a:cubicBezTo>
                    <a:pt x="7125" y="2557"/>
                    <a:pt x="7139" y="2425"/>
                    <a:pt x="7139" y="2262"/>
                  </a:cubicBezTo>
                  <a:lnTo>
                    <a:pt x="7139" y="2100"/>
                  </a:lnTo>
                  <a:cubicBezTo>
                    <a:pt x="7125" y="2011"/>
                    <a:pt x="7109" y="1936"/>
                    <a:pt x="7080" y="1863"/>
                  </a:cubicBezTo>
                  <a:cubicBezTo>
                    <a:pt x="7050" y="1759"/>
                    <a:pt x="7021" y="1670"/>
                    <a:pt x="6991" y="1597"/>
                  </a:cubicBezTo>
                  <a:cubicBezTo>
                    <a:pt x="6962" y="1523"/>
                    <a:pt x="6932" y="1463"/>
                    <a:pt x="6918" y="1420"/>
                  </a:cubicBezTo>
                  <a:cubicBezTo>
                    <a:pt x="6873" y="1301"/>
                    <a:pt x="6843" y="1168"/>
                    <a:pt x="6843" y="1035"/>
                  </a:cubicBezTo>
                  <a:cubicBezTo>
                    <a:pt x="6843" y="990"/>
                    <a:pt x="6843" y="947"/>
                    <a:pt x="6859" y="917"/>
                  </a:cubicBezTo>
                  <a:lnTo>
                    <a:pt x="6859" y="858"/>
                  </a:lnTo>
                  <a:lnTo>
                    <a:pt x="6859" y="754"/>
                  </a:lnTo>
                  <a:lnTo>
                    <a:pt x="6859" y="651"/>
                  </a:lnTo>
                  <a:cubicBezTo>
                    <a:pt x="6859" y="592"/>
                    <a:pt x="6843" y="533"/>
                    <a:pt x="6814" y="458"/>
                  </a:cubicBezTo>
                  <a:cubicBezTo>
                    <a:pt x="6800" y="415"/>
                    <a:pt x="6784" y="385"/>
                    <a:pt x="6755" y="340"/>
                  </a:cubicBezTo>
                  <a:cubicBezTo>
                    <a:pt x="6725" y="310"/>
                    <a:pt x="6711" y="267"/>
                    <a:pt x="6666" y="237"/>
                  </a:cubicBezTo>
                  <a:cubicBezTo>
                    <a:pt x="6636" y="192"/>
                    <a:pt x="6593" y="163"/>
                    <a:pt x="6548" y="133"/>
                  </a:cubicBezTo>
                  <a:cubicBezTo>
                    <a:pt x="6489" y="89"/>
                    <a:pt x="6415" y="44"/>
                    <a:pt x="6341" y="30"/>
                  </a:cubicBezTo>
                  <a:cubicBezTo>
                    <a:pt x="6282" y="15"/>
                    <a:pt x="6208" y="1"/>
                    <a:pt x="6149" y="1"/>
                  </a:cubicBezTo>
                  <a:close/>
                </a:path>
              </a:pathLst>
            </a:custGeom>
            <a:solidFill>
              <a:srgbClr val="FFFFFF"/>
            </a:solidFill>
            <a:ln>
              <a:noFill/>
            </a:ln>
            <a:effectLst>
              <a:outerShdw blurRad="57150" dist="19050" dir="5400000" algn="bl" rotWithShape="0">
                <a:schemeClr val="dk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0631248" y="3482979"/>
              <a:ext cx="332496" cy="812301"/>
            </a:xfrm>
            <a:custGeom>
              <a:avLst/>
              <a:gdLst/>
              <a:ahLst/>
              <a:cxnLst/>
              <a:rect l="l" t="t" r="r" b="b"/>
              <a:pathLst>
                <a:path w="2853" h="6970" extrusionOk="0">
                  <a:moveTo>
                    <a:pt x="1301" y="1"/>
                  </a:moveTo>
                  <a:cubicBezTo>
                    <a:pt x="1035" y="119"/>
                    <a:pt x="887" y="385"/>
                    <a:pt x="754" y="637"/>
                  </a:cubicBezTo>
                  <a:cubicBezTo>
                    <a:pt x="592" y="976"/>
                    <a:pt x="414" y="1301"/>
                    <a:pt x="266" y="1642"/>
                  </a:cubicBezTo>
                  <a:cubicBezTo>
                    <a:pt x="162" y="1893"/>
                    <a:pt x="59" y="2159"/>
                    <a:pt x="89" y="2425"/>
                  </a:cubicBezTo>
                  <a:cubicBezTo>
                    <a:pt x="103" y="2558"/>
                    <a:pt x="148" y="2677"/>
                    <a:pt x="162" y="2809"/>
                  </a:cubicBezTo>
                  <a:cubicBezTo>
                    <a:pt x="207" y="3312"/>
                    <a:pt x="0" y="3785"/>
                    <a:pt x="133" y="4303"/>
                  </a:cubicBezTo>
                  <a:cubicBezTo>
                    <a:pt x="178" y="4494"/>
                    <a:pt x="266" y="4672"/>
                    <a:pt x="325" y="4864"/>
                  </a:cubicBezTo>
                  <a:cubicBezTo>
                    <a:pt x="444" y="5278"/>
                    <a:pt x="399" y="5722"/>
                    <a:pt x="592" y="6106"/>
                  </a:cubicBezTo>
                  <a:cubicBezTo>
                    <a:pt x="769" y="6475"/>
                    <a:pt x="1153" y="6727"/>
                    <a:pt x="1552" y="6845"/>
                  </a:cubicBezTo>
                  <a:cubicBezTo>
                    <a:pt x="1777" y="6907"/>
                    <a:pt x="2044" y="6970"/>
                    <a:pt x="2292" y="6970"/>
                  </a:cubicBezTo>
                  <a:cubicBezTo>
                    <a:pt x="2337" y="6970"/>
                    <a:pt x="2381" y="6968"/>
                    <a:pt x="2424" y="6963"/>
                  </a:cubicBezTo>
                  <a:cubicBezTo>
                    <a:pt x="2793" y="6934"/>
                    <a:pt x="2793" y="6889"/>
                    <a:pt x="2809" y="6504"/>
                  </a:cubicBezTo>
                  <a:cubicBezTo>
                    <a:pt x="2852" y="5929"/>
                    <a:pt x="2779" y="5322"/>
                    <a:pt x="2616" y="4760"/>
                  </a:cubicBezTo>
                  <a:cubicBezTo>
                    <a:pt x="2527" y="4465"/>
                    <a:pt x="2424" y="4169"/>
                    <a:pt x="2395" y="3873"/>
                  </a:cubicBezTo>
                  <a:cubicBezTo>
                    <a:pt x="2365" y="3534"/>
                    <a:pt x="2439" y="3164"/>
                    <a:pt x="2306" y="2854"/>
                  </a:cubicBezTo>
                  <a:cubicBezTo>
                    <a:pt x="2188" y="2573"/>
                    <a:pt x="1922" y="2366"/>
                    <a:pt x="1788" y="2100"/>
                  </a:cubicBezTo>
                  <a:cubicBezTo>
                    <a:pt x="1493" y="1479"/>
                    <a:pt x="1433" y="666"/>
                    <a:pt x="1301"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10987754" y="3057247"/>
              <a:ext cx="360233" cy="779087"/>
            </a:xfrm>
            <a:custGeom>
              <a:avLst/>
              <a:gdLst/>
              <a:ahLst/>
              <a:cxnLst/>
              <a:rect l="l" t="t" r="r" b="b"/>
              <a:pathLst>
                <a:path w="3091" h="6685" extrusionOk="0">
                  <a:moveTo>
                    <a:pt x="2613" y="1"/>
                  </a:moveTo>
                  <a:cubicBezTo>
                    <a:pt x="2526" y="1"/>
                    <a:pt x="2421" y="61"/>
                    <a:pt x="2351" y="122"/>
                  </a:cubicBezTo>
                  <a:cubicBezTo>
                    <a:pt x="2011" y="417"/>
                    <a:pt x="1671" y="727"/>
                    <a:pt x="1360" y="1038"/>
                  </a:cubicBezTo>
                  <a:cubicBezTo>
                    <a:pt x="1021" y="1363"/>
                    <a:pt x="696" y="1718"/>
                    <a:pt x="473" y="2116"/>
                  </a:cubicBezTo>
                  <a:cubicBezTo>
                    <a:pt x="237" y="2530"/>
                    <a:pt x="104" y="3003"/>
                    <a:pt x="193" y="3476"/>
                  </a:cubicBezTo>
                  <a:cubicBezTo>
                    <a:pt x="223" y="3728"/>
                    <a:pt x="326" y="3979"/>
                    <a:pt x="282" y="4215"/>
                  </a:cubicBezTo>
                  <a:cubicBezTo>
                    <a:pt x="252" y="4422"/>
                    <a:pt x="134" y="4600"/>
                    <a:pt x="89" y="4792"/>
                  </a:cubicBezTo>
                  <a:cubicBezTo>
                    <a:pt x="0" y="5191"/>
                    <a:pt x="237" y="5591"/>
                    <a:pt x="518" y="5900"/>
                  </a:cubicBezTo>
                  <a:cubicBezTo>
                    <a:pt x="696" y="6078"/>
                    <a:pt x="1508" y="6684"/>
                    <a:pt x="1508" y="6684"/>
                  </a:cubicBezTo>
                  <a:cubicBezTo>
                    <a:pt x="1508" y="6684"/>
                    <a:pt x="2233" y="5768"/>
                    <a:pt x="2440" y="5457"/>
                  </a:cubicBezTo>
                  <a:cubicBezTo>
                    <a:pt x="2617" y="5161"/>
                    <a:pt x="2795" y="4792"/>
                    <a:pt x="2602" y="4511"/>
                  </a:cubicBezTo>
                  <a:cubicBezTo>
                    <a:pt x="2558" y="4438"/>
                    <a:pt x="2484" y="4379"/>
                    <a:pt x="2454" y="4304"/>
                  </a:cubicBezTo>
                  <a:cubicBezTo>
                    <a:pt x="2425" y="4231"/>
                    <a:pt x="2425" y="4156"/>
                    <a:pt x="2440" y="4083"/>
                  </a:cubicBezTo>
                  <a:cubicBezTo>
                    <a:pt x="2484" y="3595"/>
                    <a:pt x="2543" y="3107"/>
                    <a:pt x="2720" y="2649"/>
                  </a:cubicBezTo>
                  <a:cubicBezTo>
                    <a:pt x="2868" y="2309"/>
                    <a:pt x="3090" y="1969"/>
                    <a:pt x="3045" y="1600"/>
                  </a:cubicBezTo>
                  <a:cubicBezTo>
                    <a:pt x="3016" y="1407"/>
                    <a:pt x="2927" y="1230"/>
                    <a:pt x="2854" y="1052"/>
                  </a:cubicBezTo>
                  <a:cubicBezTo>
                    <a:pt x="2765" y="816"/>
                    <a:pt x="2736" y="550"/>
                    <a:pt x="2765" y="299"/>
                  </a:cubicBezTo>
                  <a:cubicBezTo>
                    <a:pt x="2779" y="210"/>
                    <a:pt x="2779" y="122"/>
                    <a:pt x="2720" y="47"/>
                  </a:cubicBezTo>
                  <a:cubicBezTo>
                    <a:pt x="2692" y="14"/>
                    <a:pt x="2654" y="1"/>
                    <a:pt x="2613"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10924122" y="4398192"/>
              <a:ext cx="928494" cy="362797"/>
            </a:xfrm>
            <a:custGeom>
              <a:avLst/>
              <a:gdLst/>
              <a:ahLst/>
              <a:cxnLst/>
              <a:rect l="l" t="t" r="r" b="b"/>
              <a:pathLst>
                <a:path w="7967" h="3113" extrusionOk="0">
                  <a:moveTo>
                    <a:pt x="7964" y="2714"/>
                  </a:moveTo>
                  <a:cubicBezTo>
                    <a:pt x="7965" y="2715"/>
                    <a:pt x="7966" y="2716"/>
                    <a:pt x="7967" y="2717"/>
                  </a:cubicBezTo>
                  <a:cubicBezTo>
                    <a:pt x="7966" y="2716"/>
                    <a:pt x="7965" y="2715"/>
                    <a:pt x="7964" y="2714"/>
                  </a:cubicBezTo>
                  <a:close/>
                  <a:moveTo>
                    <a:pt x="3934" y="0"/>
                  </a:moveTo>
                  <a:cubicBezTo>
                    <a:pt x="3797" y="0"/>
                    <a:pt x="3652" y="25"/>
                    <a:pt x="3488" y="70"/>
                  </a:cubicBezTo>
                  <a:cubicBezTo>
                    <a:pt x="3220" y="155"/>
                    <a:pt x="2965" y="294"/>
                    <a:pt x="2685" y="294"/>
                  </a:cubicBezTo>
                  <a:cubicBezTo>
                    <a:pt x="2672" y="294"/>
                    <a:pt x="2659" y="293"/>
                    <a:pt x="2645" y="293"/>
                  </a:cubicBezTo>
                  <a:cubicBezTo>
                    <a:pt x="2409" y="277"/>
                    <a:pt x="2202" y="159"/>
                    <a:pt x="1965" y="130"/>
                  </a:cubicBezTo>
                  <a:cubicBezTo>
                    <a:pt x="1937" y="127"/>
                    <a:pt x="1910" y="126"/>
                    <a:pt x="1882" y="126"/>
                  </a:cubicBezTo>
                  <a:cubicBezTo>
                    <a:pt x="1456" y="126"/>
                    <a:pt x="1060" y="433"/>
                    <a:pt x="783" y="766"/>
                  </a:cubicBezTo>
                  <a:cubicBezTo>
                    <a:pt x="591" y="987"/>
                    <a:pt x="0" y="1978"/>
                    <a:pt x="0" y="1978"/>
                  </a:cubicBezTo>
                  <a:cubicBezTo>
                    <a:pt x="0" y="1978"/>
                    <a:pt x="1123" y="2687"/>
                    <a:pt x="1522" y="2879"/>
                  </a:cubicBezTo>
                  <a:cubicBezTo>
                    <a:pt x="1732" y="2988"/>
                    <a:pt x="1987" y="3087"/>
                    <a:pt x="2221" y="3087"/>
                  </a:cubicBezTo>
                  <a:cubicBezTo>
                    <a:pt x="2366" y="3087"/>
                    <a:pt x="2503" y="3049"/>
                    <a:pt x="2616" y="2953"/>
                  </a:cubicBezTo>
                  <a:cubicBezTo>
                    <a:pt x="2690" y="2879"/>
                    <a:pt x="2734" y="2790"/>
                    <a:pt x="2823" y="2746"/>
                  </a:cubicBezTo>
                  <a:cubicBezTo>
                    <a:pt x="2897" y="2717"/>
                    <a:pt x="3000" y="2701"/>
                    <a:pt x="3089" y="2701"/>
                  </a:cubicBezTo>
                  <a:cubicBezTo>
                    <a:pt x="3636" y="2701"/>
                    <a:pt x="4198" y="2701"/>
                    <a:pt x="4730" y="2849"/>
                  </a:cubicBezTo>
                  <a:cubicBezTo>
                    <a:pt x="5069" y="2946"/>
                    <a:pt x="5408" y="3113"/>
                    <a:pt x="5747" y="3113"/>
                  </a:cubicBezTo>
                  <a:cubicBezTo>
                    <a:pt x="5822" y="3113"/>
                    <a:pt x="5897" y="3105"/>
                    <a:pt x="5972" y="3086"/>
                  </a:cubicBezTo>
                  <a:cubicBezTo>
                    <a:pt x="6179" y="3042"/>
                    <a:pt x="6370" y="2908"/>
                    <a:pt x="6577" y="2806"/>
                  </a:cubicBezTo>
                  <a:cubicBezTo>
                    <a:pt x="6784" y="2701"/>
                    <a:pt x="7050" y="2613"/>
                    <a:pt x="7272" y="2599"/>
                  </a:cubicBezTo>
                  <a:cubicBezTo>
                    <a:pt x="7374" y="2599"/>
                    <a:pt x="7906" y="2641"/>
                    <a:pt x="7964" y="2714"/>
                  </a:cubicBezTo>
                  <a:lnTo>
                    <a:pt x="7964" y="2714"/>
                  </a:lnTo>
                  <a:cubicBezTo>
                    <a:pt x="7699" y="2330"/>
                    <a:pt x="7419" y="1961"/>
                    <a:pt x="7109" y="1608"/>
                  </a:cubicBezTo>
                  <a:cubicBezTo>
                    <a:pt x="6961" y="1430"/>
                    <a:pt x="6799" y="1253"/>
                    <a:pt x="6577" y="1150"/>
                  </a:cubicBezTo>
                  <a:cubicBezTo>
                    <a:pt x="6252" y="973"/>
                    <a:pt x="5853" y="1016"/>
                    <a:pt x="5513" y="869"/>
                  </a:cubicBezTo>
                  <a:cubicBezTo>
                    <a:pt x="5188" y="750"/>
                    <a:pt x="4951" y="500"/>
                    <a:pt x="4685" y="293"/>
                  </a:cubicBezTo>
                  <a:cubicBezTo>
                    <a:pt x="4424" y="89"/>
                    <a:pt x="4195" y="0"/>
                    <a:pt x="3934"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11191006" y="3956494"/>
              <a:ext cx="842602" cy="333545"/>
            </a:xfrm>
            <a:custGeom>
              <a:avLst/>
              <a:gdLst/>
              <a:ahLst/>
              <a:cxnLst/>
              <a:rect l="l" t="t" r="r" b="b"/>
              <a:pathLst>
                <a:path w="7230" h="2862" extrusionOk="0">
                  <a:moveTo>
                    <a:pt x="2896" y="0"/>
                  </a:moveTo>
                  <a:cubicBezTo>
                    <a:pt x="2553" y="0"/>
                    <a:pt x="2202" y="130"/>
                    <a:pt x="1878" y="269"/>
                  </a:cubicBezTo>
                  <a:cubicBezTo>
                    <a:pt x="1435" y="447"/>
                    <a:pt x="1" y="1200"/>
                    <a:pt x="1" y="1200"/>
                  </a:cubicBezTo>
                  <a:cubicBezTo>
                    <a:pt x="1" y="1200"/>
                    <a:pt x="696" y="2161"/>
                    <a:pt x="1021" y="2427"/>
                  </a:cubicBezTo>
                  <a:cubicBezTo>
                    <a:pt x="1248" y="2603"/>
                    <a:pt x="1517" y="2768"/>
                    <a:pt x="1801" y="2768"/>
                  </a:cubicBezTo>
                  <a:cubicBezTo>
                    <a:pt x="1851" y="2768"/>
                    <a:pt x="1901" y="2763"/>
                    <a:pt x="1952" y="2752"/>
                  </a:cubicBezTo>
                  <a:cubicBezTo>
                    <a:pt x="2292" y="2678"/>
                    <a:pt x="2529" y="2382"/>
                    <a:pt x="2868" y="2339"/>
                  </a:cubicBezTo>
                  <a:cubicBezTo>
                    <a:pt x="2899" y="2334"/>
                    <a:pt x="2930" y="2332"/>
                    <a:pt x="2961" y="2332"/>
                  </a:cubicBezTo>
                  <a:cubicBezTo>
                    <a:pt x="3334" y="2332"/>
                    <a:pt x="3653" y="2645"/>
                    <a:pt x="4021" y="2782"/>
                  </a:cubicBezTo>
                  <a:cubicBezTo>
                    <a:pt x="4176" y="2840"/>
                    <a:pt x="4335" y="2861"/>
                    <a:pt x="4498" y="2861"/>
                  </a:cubicBezTo>
                  <a:cubicBezTo>
                    <a:pt x="4958" y="2861"/>
                    <a:pt x="5444" y="2689"/>
                    <a:pt x="5913" y="2678"/>
                  </a:cubicBezTo>
                  <a:cubicBezTo>
                    <a:pt x="6115" y="2678"/>
                    <a:pt x="6307" y="2711"/>
                    <a:pt x="6506" y="2711"/>
                  </a:cubicBezTo>
                  <a:cubicBezTo>
                    <a:pt x="6540" y="2711"/>
                    <a:pt x="6574" y="2710"/>
                    <a:pt x="6608" y="2707"/>
                  </a:cubicBezTo>
                  <a:cubicBezTo>
                    <a:pt x="6845" y="2678"/>
                    <a:pt x="7081" y="2605"/>
                    <a:pt x="7229" y="2412"/>
                  </a:cubicBezTo>
                  <a:cubicBezTo>
                    <a:pt x="6889" y="1925"/>
                    <a:pt x="6549" y="1436"/>
                    <a:pt x="6209" y="934"/>
                  </a:cubicBezTo>
                  <a:cubicBezTo>
                    <a:pt x="5989" y="632"/>
                    <a:pt x="5707" y="292"/>
                    <a:pt x="5336" y="292"/>
                  </a:cubicBezTo>
                  <a:cubicBezTo>
                    <a:pt x="5307" y="292"/>
                    <a:pt x="5278" y="294"/>
                    <a:pt x="5248" y="299"/>
                  </a:cubicBezTo>
                  <a:cubicBezTo>
                    <a:pt x="5042" y="328"/>
                    <a:pt x="4864" y="476"/>
                    <a:pt x="4671" y="520"/>
                  </a:cubicBezTo>
                  <a:cubicBezTo>
                    <a:pt x="4610" y="535"/>
                    <a:pt x="4550" y="542"/>
                    <a:pt x="4490" y="542"/>
                  </a:cubicBezTo>
                  <a:cubicBezTo>
                    <a:pt x="4039" y="542"/>
                    <a:pt x="3650" y="137"/>
                    <a:pt x="3179" y="33"/>
                  </a:cubicBezTo>
                  <a:cubicBezTo>
                    <a:pt x="3086" y="10"/>
                    <a:pt x="2992" y="0"/>
                    <a:pt x="2896"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10767254" y="3667700"/>
              <a:ext cx="833862" cy="1228008"/>
            </a:xfrm>
            <a:custGeom>
              <a:avLst/>
              <a:gdLst/>
              <a:ahLst/>
              <a:cxnLst/>
              <a:rect l="l" t="t" r="r" b="b"/>
              <a:pathLst>
                <a:path w="7155" h="10537" extrusionOk="0">
                  <a:moveTo>
                    <a:pt x="7047" y="0"/>
                  </a:moveTo>
                  <a:cubicBezTo>
                    <a:pt x="7033" y="0"/>
                    <a:pt x="7019" y="4"/>
                    <a:pt x="7007" y="12"/>
                  </a:cubicBezTo>
                  <a:cubicBezTo>
                    <a:pt x="6948" y="27"/>
                    <a:pt x="5676" y="633"/>
                    <a:pt x="4169" y="2229"/>
                  </a:cubicBezTo>
                  <a:cubicBezTo>
                    <a:pt x="2779" y="3693"/>
                    <a:pt x="932" y="6309"/>
                    <a:pt x="16" y="10418"/>
                  </a:cubicBezTo>
                  <a:cubicBezTo>
                    <a:pt x="0" y="10463"/>
                    <a:pt x="30" y="10522"/>
                    <a:pt x="89" y="10536"/>
                  </a:cubicBezTo>
                  <a:cubicBezTo>
                    <a:pt x="148" y="10536"/>
                    <a:pt x="193" y="10507"/>
                    <a:pt x="207" y="10463"/>
                  </a:cubicBezTo>
                  <a:cubicBezTo>
                    <a:pt x="1110" y="6398"/>
                    <a:pt x="2927" y="3826"/>
                    <a:pt x="4302" y="2377"/>
                  </a:cubicBezTo>
                  <a:cubicBezTo>
                    <a:pt x="5780" y="810"/>
                    <a:pt x="7066" y="189"/>
                    <a:pt x="7081" y="189"/>
                  </a:cubicBezTo>
                  <a:cubicBezTo>
                    <a:pt x="7140" y="160"/>
                    <a:pt x="7155" y="101"/>
                    <a:pt x="7140" y="57"/>
                  </a:cubicBezTo>
                  <a:cubicBezTo>
                    <a:pt x="7119" y="25"/>
                    <a:pt x="7082" y="0"/>
                    <a:pt x="7047"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11382254" y="3426106"/>
              <a:ext cx="740861" cy="384008"/>
            </a:xfrm>
            <a:custGeom>
              <a:avLst/>
              <a:gdLst/>
              <a:ahLst/>
              <a:cxnLst/>
              <a:rect l="l" t="t" r="r" b="b"/>
              <a:pathLst>
                <a:path w="6357" h="3295" extrusionOk="0">
                  <a:moveTo>
                    <a:pt x="4355" y="0"/>
                  </a:moveTo>
                  <a:cubicBezTo>
                    <a:pt x="3972" y="0"/>
                    <a:pt x="3565" y="95"/>
                    <a:pt x="3208" y="134"/>
                  </a:cubicBezTo>
                  <a:cubicBezTo>
                    <a:pt x="2912" y="164"/>
                    <a:pt x="2632" y="193"/>
                    <a:pt x="2366" y="297"/>
                  </a:cubicBezTo>
                  <a:cubicBezTo>
                    <a:pt x="2173" y="386"/>
                    <a:pt x="2011" y="489"/>
                    <a:pt x="1834" y="577"/>
                  </a:cubicBezTo>
                  <a:cubicBezTo>
                    <a:pt x="1449" y="755"/>
                    <a:pt x="991" y="770"/>
                    <a:pt x="651" y="1007"/>
                  </a:cubicBezTo>
                  <a:cubicBezTo>
                    <a:pt x="297" y="1243"/>
                    <a:pt x="104" y="1657"/>
                    <a:pt x="60" y="2071"/>
                  </a:cubicBezTo>
                  <a:cubicBezTo>
                    <a:pt x="15" y="2351"/>
                    <a:pt x="1" y="2676"/>
                    <a:pt x="60" y="2958"/>
                  </a:cubicBezTo>
                  <a:cubicBezTo>
                    <a:pt x="129" y="3233"/>
                    <a:pt x="171" y="3295"/>
                    <a:pt x="365" y="3295"/>
                  </a:cubicBezTo>
                  <a:cubicBezTo>
                    <a:pt x="422" y="3295"/>
                    <a:pt x="491" y="3290"/>
                    <a:pt x="577" y="3283"/>
                  </a:cubicBezTo>
                  <a:cubicBezTo>
                    <a:pt x="1154" y="3224"/>
                    <a:pt x="1745" y="3061"/>
                    <a:pt x="2277" y="2824"/>
                  </a:cubicBezTo>
                  <a:cubicBezTo>
                    <a:pt x="2557" y="2706"/>
                    <a:pt x="2824" y="2558"/>
                    <a:pt x="3119" y="2485"/>
                  </a:cubicBezTo>
                  <a:cubicBezTo>
                    <a:pt x="3460" y="2396"/>
                    <a:pt x="3829" y="2426"/>
                    <a:pt x="4110" y="2248"/>
                  </a:cubicBezTo>
                  <a:cubicBezTo>
                    <a:pt x="4376" y="2085"/>
                    <a:pt x="4538" y="1789"/>
                    <a:pt x="4790" y="1612"/>
                  </a:cubicBezTo>
                  <a:cubicBezTo>
                    <a:pt x="5026" y="1464"/>
                    <a:pt x="5307" y="1421"/>
                    <a:pt x="5573" y="1316"/>
                  </a:cubicBezTo>
                  <a:cubicBezTo>
                    <a:pt x="5706" y="1273"/>
                    <a:pt x="6357" y="873"/>
                    <a:pt x="6120" y="681"/>
                  </a:cubicBezTo>
                  <a:cubicBezTo>
                    <a:pt x="5884" y="518"/>
                    <a:pt x="5647" y="341"/>
                    <a:pt x="5366" y="252"/>
                  </a:cubicBezTo>
                  <a:cubicBezTo>
                    <a:pt x="5233" y="193"/>
                    <a:pt x="5086" y="179"/>
                    <a:pt x="4938" y="104"/>
                  </a:cubicBezTo>
                  <a:cubicBezTo>
                    <a:pt x="4758" y="27"/>
                    <a:pt x="4560" y="0"/>
                    <a:pt x="4355"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11103249" y="4077349"/>
              <a:ext cx="201619" cy="46617"/>
            </a:xfrm>
            <a:custGeom>
              <a:avLst/>
              <a:gdLst/>
              <a:ahLst/>
              <a:cxnLst/>
              <a:rect l="l" t="t" r="r" b="b"/>
              <a:pathLst>
                <a:path w="1730" h="400" extrusionOk="0">
                  <a:moveTo>
                    <a:pt x="1611" y="1"/>
                  </a:moveTo>
                  <a:lnTo>
                    <a:pt x="89" y="192"/>
                  </a:lnTo>
                  <a:cubicBezTo>
                    <a:pt x="44" y="208"/>
                    <a:pt x="0" y="251"/>
                    <a:pt x="15" y="311"/>
                  </a:cubicBezTo>
                  <a:cubicBezTo>
                    <a:pt x="15" y="356"/>
                    <a:pt x="44" y="385"/>
                    <a:pt x="89" y="399"/>
                  </a:cubicBezTo>
                  <a:lnTo>
                    <a:pt x="119" y="399"/>
                  </a:lnTo>
                  <a:lnTo>
                    <a:pt x="1640" y="208"/>
                  </a:lnTo>
                  <a:cubicBezTo>
                    <a:pt x="1700" y="192"/>
                    <a:pt x="1729" y="149"/>
                    <a:pt x="1729" y="89"/>
                  </a:cubicBezTo>
                  <a:cubicBezTo>
                    <a:pt x="1715" y="45"/>
                    <a:pt x="1670" y="1"/>
                    <a:pt x="1611"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11134249" y="3751261"/>
              <a:ext cx="72489" cy="271078"/>
            </a:xfrm>
            <a:custGeom>
              <a:avLst/>
              <a:gdLst/>
              <a:ahLst/>
              <a:cxnLst/>
              <a:rect l="l" t="t" r="r" b="b"/>
              <a:pathLst>
                <a:path w="622" h="2326" extrusionOk="0">
                  <a:moveTo>
                    <a:pt x="296" y="1"/>
                  </a:moveTo>
                  <a:cubicBezTo>
                    <a:pt x="251" y="1"/>
                    <a:pt x="216" y="27"/>
                    <a:pt x="192" y="64"/>
                  </a:cubicBezTo>
                  <a:cubicBezTo>
                    <a:pt x="192" y="93"/>
                    <a:pt x="0" y="641"/>
                    <a:pt x="428" y="2251"/>
                  </a:cubicBezTo>
                  <a:cubicBezTo>
                    <a:pt x="428" y="2281"/>
                    <a:pt x="458" y="2310"/>
                    <a:pt x="503" y="2326"/>
                  </a:cubicBezTo>
                  <a:lnTo>
                    <a:pt x="547" y="2326"/>
                  </a:lnTo>
                  <a:cubicBezTo>
                    <a:pt x="592" y="2310"/>
                    <a:pt x="621" y="2251"/>
                    <a:pt x="621" y="2192"/>
                  </a:cubicBezTo>
                  <a:cubicBezTo>
                    <a:pt x="207" y="655"/>
                    <a:pt x="385" y="138"/>
                    <a:pt x="385" y="138"/>
                  </a:cubicBezTo>
                  <a:cubicBezTo>
                    <a:pt x="399" y="93"/>
                    <a:pt x="369" y="34"/>
                    <a:pt x="326" y="5"/>
                  </a:cubicBezTo>
                  <a:cubicBezTo>
                    <a:pt x="315" y="2"/>
                    <a:pt x="306" y="1"/>
                    <a:pt x="296"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10889625" y="4200768"/>
              <a:ext cx="96614" cy="142765"/>
            </a:xfrm>
            <a:custGeom>
              <a:avLst/>
              <a:gdLst/>
              <a:ahLst/>
              <a:cxnLst/>
              <a:rect l="l" t="t" r="r" b="b"/>
              <a:pathLst>
                <a:path w="829" h="1225" extrusionOk="0">
                  <a:moveTo>
                    <a:pt x="95" y="0"/>
                  </a:moveTo>
                  <a:cubicBezTo>
                    <a:pt x="83" y="0"/>
                    <a:pt x="71" y="2"/>
                    <a:pt x="60" y="6"/>
                  </a:cubicBezTo>
                  <a:cubicBezTo>
                    <a:pt x="15" y="36"/>
                    <a:pt x="0" y="95"/>
                    <a:pt x="30" y="154"/>
                  </a:cubicBezTo>
                  <a:lnTo>
                    <a:pt x="621" y="1173"/>
                  </a:lnTo>
                  <a:cubicBezTo>
                    <a:pt x="635" y="1203"/>
                    <a:pt x="665" y="1218"/>
                    <a:pt x="695" y="1218"/>
                  </a:cubicBezTo>
                  <a:cubicBezTo>
                    <a:pt x="700" y="1223"/>
                    <a:pt x="706" y="1224"/>
                    <a:pt x="714" y="1224"/>
                  </a:cubicBezTo>
                  <a:cubicBezTo>
                    <a:pt x="730" y="1224"/>
                    <a:pt x="749" y="1218"/>
                    <a:pt x="769" y="1218"/>
                  </a:cubicBezTo>
                  <a:cubicBezTo>
                    <a:pt x="813" y="1189"/>
                    <a:pt x="828" y="1129"/>
                    <a:pt x="799" y="1070"/>
                  </a:cubicBezTo>
                  <a:lnTo>
                    <a:pt x="192" y="50"/>
                  </a:lnTo>
                  <a:cubicBezTo>
                    <a:pt x="170" y="17"/>
                    <a:pt x="131" y="0"/>
                    <a:pt x="95"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10825759" y="4581514"/>
              <a:ext cx="191479" cy="102324"/>
            </a:xfrm>
            <a:custGeom>
              <a:avLst/>
              <a:gdLst/>
              <a:ahLst/>
              <a:cxnLst/>
              <a:rect l="l" t="t" r="r" b="b"/>
              <a:pathLst>
                <a:path w="1643" h="878" extrusionOk="0">
                  <a:moveTo>
                    <a:pt x="1527" y="0"/>
                  </a:moveTo>
                  <a:cubicBezTo>
                    <a:pt x="1516" y="0"/>
                    <a:pt x="1505" y="2"/>
                    <a:pt x="1494" y="5"/>
                  </a:cubicBezTo>
                  <a:lnTo>
                    <a:pt x="60" y="685"/>
                  </a:lnTo>
                  <a:cubicBezTo>
                    <a:pt x="16" y="715"/>
                    <a:pt x="1" y="774"/>
                    <a:pt x="16" y="819"/>
                  </a:cubicBezTo>
                  <a:cubicBezTo>
                    <a:pt x="31" y="848"/>
                    <a:pt x="60" y="862"/>
                    <a:pt x="90" y="878"/>
                  </a:cubicBezTo>
                  <a:cubicBezTo>
                    <a:pt x="105" y="878"/>
                    <a:pt x="135" y="878"/>
                    <a:pt x="149" y="862"/>
                  </a:cubicBezTo>
                  <a:lnTo>
                    <a:pt x="1568" y="182"/>
                  </a:lnTo>
                  <a:cubicBezTo>
                    <a:pt x="1627" y="168"/>
                    <a:pt x="1642" y="109"/>
                    <a:pt x="1627" y="64"/>
                  </a:cubicBezTo>
                  <a:cubicBezTo>
                    <a:pt x="1604" y="19"/>
                    <a:pt x="1564" y="0"/>
                    <a:pt x="1527"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3"/>
          <p:cNvGrpSpPr/>
          <p:nvPr/>
        </p:nvGrpSpPr>
        <p:grpSpPr>
          <a:xfrm rot="-869837">
            <a:off x="7360656" y="3860508"/>
            <a:ext cx="1406683" cy="1669748"/>
            <a:chOff x="8343850" y="3014476"/>
            <a:chExt cx="1844635" cy="2189600"/>
          </a:xfrm>
        </p:grpSpPr>
        <p:sp>
          <p:nvSpPr>
            <p:cNvPr id="179" name="Google Shape;179;p3"/>
            <p:cNvSpPr/>
            <p:nvPr/>
          </p:nvSpPr>
          <p:spPr>
            <a:xfrm>
              <a:off x="8415874" y="3079158"/>
              <a:ext cx="1707231" cy="2059539"/>
            </a:xfrm>
            <a:custGeom>
              <a:avLst/>
              <a:gdLst/>
              <a:ahLst/>
              <a:cxnLst/>
              <a:rect l="l" t="t" r="r" b="b"/>
              <a:pathLst>
                <a:path w="14649" h="17672" extrusionOk="0">
                  <a:moveTo>
                    <a:pt x="8" y="11341"/>
                  </a:moveTo>
                  <a:cubicBezTo>
                    <a:pt x="5" y="11342"/>
                    <a:pt x="3" y="11343"/>
                    <a:pt x="1" y="11345"/>
                  </a:cubicBezTo>
                  <a:cubicBezTo>
                    <a:pt x="3" y="11343"/>
                    <a:pt x="6" y="11342"/>
                    <a:pt x="8" y="11341"/>
                  </a:cubicBezTo>
                  <a:close/>
                  <a:moveTo>
                    <a:pt x="12023" y="0"/>
                  </a:moveTo>
                  <a:cubicBezTo>
                    <a:pt x="12007" y="0"/>
                    <a:pt x="11991" y="2"/>
                    <a:pt x="11973" y="7"/>
                  </a:cubicBezTo>
                  <a:cubicBezTo>
                    <a:pt x="11885" y="52"/>
                    <a:pt x="11855" y="141"/>
                    <a:pt x="11810" y="229"/>
                  </a:cubicBezTo>
                  <a:cubicBezTo>
                    <a:pt x="11707" y="495"/>
                    <a:pt x="11544" y="732"/>
                    <a:pt x="11323" y="923"/>
                  </a:cubicBezTo>
                  <a:cubicBezTo>
                    <a:pt x="11175" y="1057"/>
                    <a:pt x="10983" y="1189"/>
                    <a:pt x="10850" y="1353"/>
                  </a:cubicBezTo>
                  <a:cubicBezTo>
                    <a:pt x="10614" y="1692"/>
                    <a:pt x="10657" y="2135"/>
                    <a:pt x="10614" y="2549"/>
                  </a:cubicBezTo>
                  <a:cubicBezTo>
                    <a:pt x="10569" y="3081"/>
                    <a:pt x="10362" y="3584"/>
                    <a:pt x="10155" y="4087"/>
                  </a:cubicBezTo>
                  <a:cubicBezTo>
                    <a:pt x="10125" y="4161"/>
                    <a:pt x="10081" y="4234"/>
                    <a:pt x="10022" y="4293"/>
                  </a:cubicBezTo>
                  <a:cubicBezTo>
                    <a:pt x="9948" y="4353"/>
                    <a:pt x="9859" y="4368"/>
                    <a:pt x="9770" y="4412"/>
                  </a:cubicBezTo>
                  <a:cubicBezTo>
                    <a:pt x="9431" y="4589"/>
                    <a:pt x="9402" y="5048"/>
                    <a:pt x="9431" y="5417"/>
                  </a:cubicBezTo>
                  <a:cubicBezTo>
                    <a:pt x="9461" y="5757"/>
                    <a:pt x="9608" y="6585"/>
                    <a:pt x="9668" y="6940"/>
                  </a:cubicBezTo>
                  <a:cubicBezTo>
                    <a:pt x="9504" y="7220"/>
                    <a:pt x="9209" y="7634"/>
                    <a:pt x="8722" y="8181"/>
                  </a:cubicBezTo>
                  <a:cubicBezTo>
                    <a:pt x="8662" y="7930"/>
                    <a:pt x="8603" y="7693"/>
                    <a:pt x="8544" y="7472"/>
                  </a:cubicBezTo>
                  <a:cubicBezTo>
                    <a:pt x="8351" y="6792"/>
                    <a:pt x="8145" y="6201"/>
                    <a:pt x="7938" y="5698"/>
                  </a:cubicBezTo>
                  <a:cubicBezTo>
                    <a:pt x="7983" y="5669"/>
                    <a:pt x="8042" y="5610"/>
                    <a:pt x="8101" y="5535"/>
                  </a:cubicBezTo>
                  <a:cubicBezTo>
                    <a:pt x="8308" y="5299"/>
                    <a:pt x="8470" y="4973"/>
                    <a:pt x="8574" y="4693"/>
                  </a:cubicBezTo>
                  <a:cubicBezTo>
                    <a:pt x="8736" y="4250"/>
                    <a:pt x="8765" y="3747"/>
                    <a:pt x="8544" y="3347"/>
                  </a:cubicBezTo>
                  <a:cubicBezTo>
                    <a:pt x="8337" y="2934"/>
                    <a:pt x="7908" y="2668"/>
                    <a:pt x="7628" y="2299"/>
                  </a:cubicBezTo>
                  <a:cubicBezTo>
                    <a:pt x="7494" y="2121"/>
                    <a:pt x="7391" y="1928"/>
                    <a:pt x="7258" y="1751"/>
                  </a:cubicBezTo>
                  <a:cubicBezTo>
                    <a:pt x="7051" y="1515"/>
                    <a:pt x="6785" y="1323"/>
                    <a:pt x="6534" y="1146"/>
                  </a:cubicBezTo>
                  <a:cubicBezTo>
                    <a:pt x="6016" y="820"/>
                    <a:pt x="5470" y="273"/>
                    <a:pt x="4849" y="214"/>
                  </a:cubicBezTo>
                  <a:cubicBezTo>
                    <a:pt x="4672" y="214"/>
                    <a:pt x="4524" y="155"/>
                    <a:pt x="4361" y="125"/>
                  </a:cubicBezTo>
                  <a:cubicBezTo>
                    <a:pt x="4266" y="112"/>
                    <a:pt x="4172" y="107"/>
                    <a:pt x="4079" y="107"/>
                  </a:cubicBezTo>
                  <a:cubicBezTo>
                    <a:pt x="3853" y="107"/>
                    <a:pt x="3631" y="138"/>
                    <a:pt x="3400" y="170"/>
                  </a:cubicBezTo>
                  <a:cubicBezTo>
                    <a:pt x="3060" y="214"/>
                    <a:pt x="3489" y="953"/>
                    <a:pt x="3592" y="1071"/>
                  </a:cubicBezTo>
                  <a:cubicBezTo>
                    <a:pt x="3799" y="1308"/>
                    <a:pt x="4065" y="1500"/>
                    <a:pt x="4199" y="1766"/>
                  </a:cubicBezTo>
                  <a:cubicBezTo>
                    <a:pt x="4361" y="2062"/>
                    <a:pt x="4361" y="2431"/>
                    <a:pt x="4538" y="2727"/>
                  </a:cubicBezTo>
                  <a:cubicBezTo>
                    <a:pt x="4731" y="3052"/>
                    <a:pt x="5100" y="3229"/>
                    <a:pt x="5381" y="3481"/>
                  </a:cubicBezTo>
                  <a:cubicBezTo>
                    <a:pt x="5632" y="3702"/>
                    <a:pt x="5809" y="3984"/>
                    <a:pt x="6016" y="4250"/>
                  </a:cubicBezTo>
                  <a:cubicBezTo>
                    <a:pt x="6416" y="4766"/>
                    <a:pt x="6903" y="5225"/>
                    <a:pt x="7435" y="5580"/>
                  </a:cubicBezTo>
                  <a:cubicBezTo>
                    <a:pt x="7569" y="5669"/>
                    <a:pt x="7642" y="5728"/>
                    <a:pt x="7716" y="5757"/>
                  </a:cubicBezTo>
                  <a:cubicBezTo>
                    <a:pt x="7923" y="6245"/>
                    <a:pt x="8145" y="6851"/>
                    <a:pt x="8322" y="7531"/>
                  </a:cubicBezTo>
                  <a:cubicBezTo>
                    <a:pt x="8470" y="8063"/>
                    <a:pt x="8603" y="8684"/>
                    <a:pt x="8706" y="9378"/>
                  </a:cubicBezTo>
                  <a:lnTo>
                    <a:pt x="8204" y="9023"/>
                  </a:lnTo>
                  <a:cubicBezTo>
                    <a:pt x="7938" y="8639"/>
                    <a:pt x="7228" y="7590"/>
                    <a:pt x="6962" y="7265"/>
                  </a:cubicBezTo>
                  <a:cubicBezTo>
                    <a:pt x="6637" y="6881"/>
                    <a:pt x="6282" y="6467"/>
                    <a:pt x="5809" y="6349"/>
                  </a:cubicBezTo>
                  <a:cubicBezTo>
                    <a:pt x="5628" y="6296"/>
                    <a:pt x="5432" y="6288"/>
                    <a:pt x="5236" y="6288"/>
                  </a:cubicBezTo>
                  <a:cubicBezTo>
                    <a:pt x="5152" y="6288"/>
                    <a:pt x="5068" y="6289"/>
                    <a:pt x="4984" y="6289"/>
                  </a:cubicBezTo>
                  <a:cubicBezTo>
                    <a:pt x="4660" y="6289"/>
                    <a:pt x="4349" y="6267"/>
                    <a:pt x="4110" y="6053"/>
                  </a:cubicBezTo>
                  <a:cubicBezTo>
                    <a:pt x="3947" y="5890"/>
                    <a:pt x="3844" y="5669"/>
                    <a:pt x="3666" y="5535"/>
                  </a:cubicBezTo>
                  <a:cubicBezTo>
                    <a:pt x="3533" y="5434"/>
                    <a:pt x="3383" y="5395"/>
                    <a:pt x="3227" y="5395"/>
                  </a:cubicBezTo>
                  <a:cubicBezTo>
                    <a:pt x="2948" y="5395"/>
                    <a:pt x="2650" y="5521"/>
                    <a:pt x="2395" y="5653"/>
                  </a:cubicBezTo>
                  <a:cubicBezTo>
                    <a:pt x="1804" y="5949"/>
                    <a:pt x="1227" y="6260"/>
                    <a:pt x="636" y="6556"/>
                  </a:cubicBezTo>
                  <a:cubicBezTo>
                    <a:pt x="665" y="6806"/>
                    <a:pt x="872" y="7013"/>
                    <a:pt x="1079" y="7147"/>
                  </a:cubicBezTo>
                  <a:cubicBezTo>
                    <a:pt x="1301" y="7295"/>
                    <a:pt x="1552" y="7368"/>
                    <a:pt x="1774" y="7502"/>
                  </a:cubicBezTo>
                  <a:cubicBezTo>
                    <a:pt x="2395" y="7841"/>
                    <a:pt x="2868" y="8491"/>
                    <a:pt x="3562" y="8580"/>
                  </a:cubicBezTo>
                  <a:cubicBezTo>
                    <a:pt x="3659" y="8596"/>
                    <a:pt x="3758" y="8600"/>
                    <a:pt x="3857" y="8600"/>
                  </a:cubicBezTo>
                  <a:cubicBezTo>
                    <a:pt x="3995" y="8600"/>
                    <a:pt x="4134" y="8592"/>
                    <a:pt x="4270" y="8592"/>
                  </a:cubicBezTo>
                  <a:cubicBezTo>
                    <a:pt x="4505" y="8592"/>
                    <a:pt x="4730" y="8617"/>
                    <a:pt x="4922" y="8757"/>
                  </a:cubicBezTo>
                  <a:cubicBezTo>
                    <a:pt x="5218" y="8980"/>
                    <a:pt x="5292" y="9394"/>
                    <a:pt x="5588" y="9644"/>
                  </a:cubicBezTo>
                  <a:cubicBezTo>
                    <a:pt x="5767" y="9795"/>
                    <a:pt x="6007" y="9844"/>
                    <a:pt x="6250" y="9844"/>
                  </a:cubicBezTo>
                  <a:cubicBezTo>
                    <a:pt x="6387" y="9844"/>
                    <a:pt x="6524" y="9829"/>
                    <a:pt x="6652" y="9807"/>
                  </a:cubicBezTo>
                  <a:cubicBezTo>
                    <a:pt x="7007" y="9733"/>
                    <a:pt x="7790" y="9394"/>
                    <a:pt x="8130" y="9230"/>
                  </a:cubicBezTo>
                  <a:lnTo>
                    <a:pt x="8751" y="9674"/>
                  </a:lnTo>
                  <a:cubicBezTo>
                    <a:pt x="8943" y="11211"/>
                    <a:pt x="8972" y="13089"/>
                    <a:pt x="8603" y="15276"/>
                  </a:cubicBezTo>
                  <a:lnTo>
                    <a:pt x="8115" y="14626"/>
                  </a:lnTo>
                  <a:cubicBezTo>
                    <a:pt x="8101" y="14271"/>
                    <a:pt x="8056" y="13444"/>
                    <a:pt x="8012" y="13207"/>
                  </a:cubicBezTo>
                  <a:cubicBezTo>
                    <a:pt x="7908" y="12689"/>
                    <a:pt x="7657" y="12157"/>
                    <a:pt x="7184" y="11965"/>
                  </a:cubicBezTo>
                  <a:cubicBezTo>
                    <a:pt x="6948" y="11877"/>
                    <a:pt x="6682" y="11877"/>
                    <a:pt x="6445" y="11759"/>
                  </a:cubicBezTo>
                  <a:cubicBezTo>
                    <a:pt x="6150" y="11625"/>
                    <a:pt x="5972" y="11345"/>
                    <a:pt x="5736" y="11122"/>
                  </a:cubicBezTo>
                  <a:cubicBezTo>
                    <a:pt x="5435" y="10821"/>
                    <a:pt x="5161" y="10675"/>
                    <a:pt x="4786" y="10675"/>
                  </a:cubicBezTo>
                  <a:cubicBezTo>
                    <a:pt x="4683" y="10675"/>
                    <a:pt x="4571" y="10686"/>
                    <a:pt x="4449" y="10708"/>
                  </a:cubicBezTo>
                  <a:cubicBezTo>
                    <a:pt x="4136" y="10759"/>
                    <a:pt x="3833" y="10852"/>
                    <a:pt x="3522" y="10852"/>
                  </a:cubicBezTo>
                  <a:cubicBezTo>
                    <a:pt x="3467" y="10852"/>
                    <a:pt x="3411" y="10849"/>
                    <a:pt x="3355" y="10842"/>
                  </a:cubicBezTo>
                  <a:cubicBezTo>
                    <a:pt x="2942" y="10783"/>
                    <a:pt x="2573" y="10546"/>
                    <a:pt x="2173" y="10531"/>
                  </a:cubicBezTo>
                  <a:cubicBezTo>
                    <a:pt x="1907" y="10531"/>
                    <a:pt x="1656" y="10620"/>
                    <a:pt x="1404" y="10708"/>
                  </a:cubicBezTo>
                  <a:cubicBezTo>
                    <a:pt x="920" y="10900"/>
                    <a:pt x="463" y="11106"/>
                    <a:pt x="8" y="11341"/>
                  </a:cubicBezTo>
                  <a:lnTo>
                    <a:pt x="8" y="11341"/>
                  </a:lnTo>
                  <a:cubicBezTo>
                    <a:pt x="17" y="11337"/>
                    <a:pt x="29" y="11336"/>
                    <a:pt x="42" y="11336"/>
                  </a:cubicBezTo>
                  <a:cubicBezTo>
                    <a:pt x="199" y="11336"/>
                    <a:pt x="645" y="11541"/>
                    <a:pt x="724" y="11581"/>
                  </a:cubicBezTo>
                  <a:cubicBezTo>
                    <a:pt x="947" y="11714"/>
                    <a:pt x="1154" y="11950"/>
                    <a:pt x="1301" y="12157"/>
                  </a:cubicBezTo>
                  <a:cubicBezTo>
                    <a:pt x="1449" y="12350"/>
                    <a:pt x="1568" y="12586"/>
                    <a:pt x="1745" y="12748"/>
                  </a:cubicBezTo>
                  <a:cubicBezTo>
                    <a:pt x="2100" y="13059"/>
                    <a:pt x="2616" y="13073"/>
                    <a:pt x="3075" y="13162"/>
                  </a:cubicBezTo>
                  <a:cubicBezTo>
                    <a:pt x="3666" y="13296"/>
                    <a:pt x="4213" y="13591"/>
                    <a:pt x="4760" y="13887"/>
                  </a:cubicBezTo>
                  <a:cubicBezTo>
                    <a:pt x="4834" y="13931"/>
                    <a:pt x="4922" y="13990"/>
                    <a:pt x="4981" y="14064"/>
                  </a:cubicBezTo>
                  <a:cubicBezTo>
                    <a:pt x="5041" y="14153"/>
                    <a:pt x="5041" y="14271"/>
                    <a:pt x="5085" y="14360"/>
                  </a:cubicBezTo>
                  <a:cubicBezTo>
                    <a:pt x="5233" y="14774"/>
                    <a:pt x="5750" y="14863"/>
                    <a:pt x="6179" y="14877"/>
                  </a:cubicBezTo>
                  <a:cubicBezTo>
                    <a:pt x="6578" y="14877"/>
                    <a:pt x="7598" y="14833"/>
                    <a:pt x="7983" y="14803"/>
                  </a:cubicBezTo>
                  <a:lnTo>
                    <a:pt x="8544" y="15572"/>
                  </a:lnTo>
                  <a:cubicBezTo>
                    <a:pt x="8426" y="16207"/>
                    <a:pt x="8278" y="16857"/>
                    <a:pt x="8085" y="17537"/>
                  </a:cubicBezTo>
                  <a:cubicBezTo>
                    <a:pt x="8071" y="17597"/>
                    <a:pt x="8101" y="17656"/>
                    <a:pt x="8160" y="17671"/>
                  </a:cubicBezTo>
                  <a:lnTo>
                    <a:pt x="8189" y="17671"/>
                  </a:lnTo>
                  <a:cubicBezTo>
                    <a:pt x="8233" y="17671"/>
                    <a:pt x="8278" y="17641"/>
                    <a:pt x="8292" y="17597"/>
                  </a:cubicBezTo>
                  <a:cubicBezTo>
                    <a:pt x="8854" y="15586"/>
                    <a:pt x="9076" y="13783"/>
                    <a:pt x="9106" y="12202"/>
                  </a:cubicBezTo>
                  <a:lnTo>
                    <a:pt x="9120" y="12187"/>
                  </a:lnTo>
                  <a:lnTo>
                    <a:pt x="9549" y="11936"/>
                  </a:lnTo>
                  <a:cubicBezTo>
                    <a:pt x="9593" y="11965"/>
                    <a:pt x="9652" y="12009"/>
                    <a:pt x="9727" y="12054"/>
                  </a:cubicBezTo>
                  <a:cubicBezTo>
                    <a:pt x="9977" y="12216"/>
                    <a:pt x="10332" y="12334"/>
                    <a:pt x="10628" y="12394"/>
                  </a:cubicBezTo>
                  <a:cubicBezTo>
                    <a:pt x="10774" y="12422"/>
                    <a:pt x="10924" y="12438"/>
                    <a:pt x="11073" y="12438"/>
                  </a:cubicBezTo>
                  <a:cubicBezTo>
                    <a:pt x="11393" y="12438"/>
                    <a:pt x="11707" y="12363"/>
                    <a:pt x="11958" y="12172"/>
                  </a:cubicBezTo>
                  <a:cubicBezTo>
                    <a:pt x="12328" y="11906"/>
                    <a:pt x="12520" y="11448"/>
                    <a:pt x="12860" y="11108"/>
                  </a:cubicBezTo>
                  <a:cubicBezTo>
                    <a:pt x="13008" y="10945"/>
                    <a:pt x="13186" y="10827"/>
                    <a:pt x="13348" y="10665"/>
                  </a:cubicBezTo>
                  <a:cubicBezTo>
                    <a:pt x="13747" y="10235"/>
                    <a:pt x="13791" y="9674"/>
                    <a:pt x="14087" y="9187"/>
                  </a:cubicBezTo>
                  <a:cubicBezTo>
                    <a:pt x="14161" y="9068"/>
                    <a:pt x="14279" y="8980"/>
                    <a:pt x="14353" y="8861"/>
                  </a:cubicBezTo>
                  <a:cubicBezTo>
                    <a:pt x="14530" y="8610"/>
                    <a:pt x="14575" y="8300"/>
                    <a:pt x="14605" y="8004"/>
                  </a:cubicBezTo>
                  <a:cubicBezTo>
                    <a:pt x="14634" y="7590"/>
                    <a:pt x="14648" y="7176"/>
                    <a:pt x="14648" y="6777"/>
                  </a:cubicBezTo>
                  <a:cubicBezTo>
                    <a:pt x="14648" y="6452"/>
                    <a:pt x="14648" y="6112"/>
                    <a:pt x="14457" y="5860"/>
                  </a:cubicBezTo>
                  <a:cubicBezTo>
                    <a:pt x="13984" y="6437"/>
                    <a:pt x="13495" y="7206"/>
                    <a:pt x="12890" y="7649"/>
                  </a:cubicBezTo>
                  <a:cubicBezTo>
                    <a:pt x="12608" y="7841"/>
                    <a:pt x="12254" y="7900"/>
                    <a:pt x="11988" y="8107"/>
                  </a:cubicBezTo>
                  <a:cubicBezTo>
                    <a:pt x="11692" y="8343"/>
                    <a:pt x="11574" y="8743"/>
                    <a:pt x="11367" y="9053"/>
                  </a:cubicBezTo>
                  <a:cubicBezTo>
                    <a:pt x="11175" y="9334"/>
                    <a:pt x="10923" y="9556"/>
                    <a:pt x="10687" y="9807"/>
                  </a:cubicBezTo>
                  <a:cubicBezTo>
                    <a:pt x="10243" y="10265"/>
                    <a:pt x="9859" y="10813"/>
                    <a:pt x="9579" y="11404"/>
                  </a:cubicBezTo>
                  <a:cubicBezTo>
                    <a:pt x="9504" y="11552"/>
                    <a:pt x="9461" y="11654"/>
                    <a:pt x="9461" y="11729"/>
                  </a:cubicBezTo>
                  <a:lnTo>
                    <a:pt x="9106" y="11936"/>
                  </a:lnTo>
                  <a:cubicBezTo>
                    <a:pt x="9106" y="11093"/>
                    <a:pt x="9061" y="10324"/>
                    <a:pt x="8958" y="9630"/>
                  </a:cubicBezTo>
                  <a:cubicBezTo>
                    <a:pt x="8972" y="9615"/>
                    <a:pt x="8958" y="9600"/>
                    <a:pt x="8958" y="9585"/>
                  </a:cubicBezTo>
                  <a:cubicBezTo>
                    <a:pt x="8899" y="9187"/>
                    <a:pt x="8840" y="8802"/>
                    <a:pt x="8765" y="8448"/>
                  </a:cubicBezTo>
                  <a:cubicBezTo>
                    <a:pt x="9327" y="7856"/>
                    <a:pt x="9652" y="7398"/>
                    <a:pt x="9830" y="7088"/>
                  </a:cubicBezTo>
                  <a:cubicBezTo>
                    <a:pt x="10141" y="7029"/>
                    <a:pt x="10850" y="6925"/>
                    <a:pt x="11057" y="6851"/>
                  </a:cubicBezTo>
                  <a:cubicBezTo>
                    <a:pt x="11500" y="6703"/>
                    <a:pt x="11944" y="6452"/>
                    <a:pt x="12062" y="6008"/>
                  </a:cubicBezTo>
                  <a:cubicBezTo>
                    <a:pt x="12121" y="5787"/>
                    <a:pt x="12092" y="5565"/>
                    <a:pt x="12165" y="5344"/>
                  </a:cubicBezTo>
                  <a:cubicBezTo>
                    <a:pt x="12254" y="5077"/>
                    <a:pt x="12490" y="4900"/>
                    <a:pt x="12653" y="4678"/>
                  </a:cubicBezTo>
                  <a:cubicBezTo>
                    <a:pt x="12979" y="4264"/>
                    <a:pt x="13097" y="3732"/>
                    <a:pt x="13081" y="3215"/>
                  </a:cubicBezTo>
                  <a:cubicBezTo>
                    <a:pt x="13081" y="2697"/>
                    <a:pt x="12949" y="2180"/>
                    <a:pt x="12786" y="1692"/>
                  </a:cubicBezTo>
                  <a:cubicBezTo>
                    <a:pt x="12653" y="1219"/>
                    <a:pt x="12490" y="746"/>
                    <a:pt x="12313" y="288"/>
                  </a:cubicBezTo>
                  <a:cubicBezTo>
                    <a:pt x="12260" y="156"/>
                    <a:pt x="12160" y="0"/>
                    <a:pt x="1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343850" y="3014476"/>
              <a:ext cx="1844635" cy="2189600"/>
            </a:xfrm>
            <a:custGeom>
              <a:avLst/>
              <a:gdLst/>
              <a:ahLst/>
              <a:cxnLst/>
              <a:rect l="l" t="t" r="r" b="b"/>
              <a:pathLst>
                <a:path w="15828" h="18788" extrusionOk="0">
                  <a:moveTo>
                    <a:pt x="10315" y="4391"/>
                  </a:moveTo>
                  <a:lnTo>
                    <a:pt x="10318" y="4395"/>
                  </a:lnTo>
                  <a:lnTo>
                    <a:pt x="10318" y="4395"/>
                  </a:lnTo>
                  <a:cubicBezTo>
                    <a:pt x="10318" y="4396"/>
                    <a:pt x="10318" y="4396"/>
                    <a:pt x="10318" y="4396"/>
                  </a:cubicBezTo>
                  <a:lnTo>
                    <a:pt x="10318" y="4396"/>
                  </a:lnTo>
                  <a:lnTo>
                    <a:pt x="10315" y="4391"/>
                  </a:lnTo>
                  <a:close/>
                  <a:moveTo>
                    <a:pt x="4683" y="1212"/>
                  </a:moveTo>
                  <a:cubicBezTo>
                    <a:pt x="4757" y="1212"/>
                    <a:pt x="4817" y="1228"/>
                    <a:pt x="4890" y="1242"/>
                  </a:cubicBezTo>
                  <a:cubicBezTo>
                    <a:pt x="4935" y="1242"/>
                    <a:pt x="5008" y="1257"/>
                    <a:pt x="5097" y="1287"/>
                  </a:cubicBezTo>
                  <a:cubicBezTo>
                    <a:pt x="5186" y="1301"/>
                    <a:pt x="5290" y="1316"/>
                    <a:pt x="5422" y="1331"/>
                  </a:cubicBezTo>
                  <a:cubicBezTo>
                    <a:pt x="5467" y="1331"/>
                    <a:pt x="5497" y="1346"/>
                    <a:pt x="5556" y="1360"/>
                  </a:cubicBezTo>
                  <a:cubicBezTo>
                    <a:pt x="5629" y="1375"/>
                    <a:pt x="5718" y="1419"/>
                    <a:pt x="5822" y="1464"/>
                  </a:cubicBezTo>
                  <a:cubicBezTo>
                    <a:pt x="5895" y="1508"/>
                    <a:pt x="5969" y="1553"/>
                    <a:pt x="6058" y="1612"/>
                  </a:cubicBezTo>
                  <a:cubicBezTo>
                    <a:pt x="6176" y="1685"/>
                    <a:pt x="6295" y="1774"/>
                    <a:pt x="6427" y="1878"/>
                  </a:cubicBezTo>
                  <a:cubicBezTo>
                    <a:pt x="6561" y="1981"/>
                    <a:pt x="6693" y="2070"/>
                    <a:pt x="6841" y="2174"/>
                  </a:cubicBezTo>
                  <a:cubicBezTo>
                    <a:pt x="6959" y="2262"/>
                    <a:pt x="7093" y="2336"/>
                    <a:pt x="7182" y="2424"/>
                  </a:cubicBezTo>
                  <a:cubicBezTo>
                    <a:pt x="7284" y="2499"/>
                    <a:pt x="7373" y="2572"/>
                    <a:pt x="7432" y="2661"/>
                  </a:cubicBezTo>
                  <a:cubicBezTo>
                    <a:pt x="7477" y="2720"/>
                    <a:pt x="7536" y="2794"/>
                    <a:pt x="7580" y="2883"/>
                  </a:cubicBezTo>
                  <a:cubicBezTo>
                    <a:pt x="7639" y="2972"/>
                    <a:pt x="7714" y="3075"/>
                    <a:pt x="7802" y="3193"/>
                  </a:cubicBezTo>
                  <a:cubicBezTo>
                    <a:pt x="7891" y="3311"/>
                    <a:pt x="7980" y="3415"/>
                    <a:pt x="8083" y="3518"/>
                  </a:cubicBezTo>
                  <a:lnTo>
                    <a:pt x="8275" y="3711"/>
                  </a:lnTo>
                  <a:cubicBezTo>
                    <a:pt x="8378" y="3800"/>
                    <a:pt x="8453" y="3873"/>
                    <a:pt x="8526" y="3947"/>
                  </a:cubicBezTo>
                  <a:cubicBezTo>
                    <a:pt x="8556" y="3991"/>
                    <a:pt x="8585" y="4021"/>
                    <a:pt x="8615" y="4066"/>
                  </a:cubicBezTo>
                  <a:cubicBezTo>
                    <a:pt x="8630" y="4095"/>
                    <a:pt x="8660" y="4125"/>
                    <a:pt x="8674" y="4154"/>
                  </a:cubicBezTo>
                  <a:cubicBezTo>
                    <a:pt x="8703" y="4213"/>
                    <a:pt x="8719" y="4273"/>
                    <a:pt x="8733" y="4346"/>
                  </a:cubicBezTo>
                  <a:cubicBezTo>
                    <a:pt x="8748" y="4405"/>
                    <a:pt x="8763" y="4480"/>
                    <a:pt x="8763" y="4553"/>
                  </a:cubicBezTo>
                  <a:cubicBezTo>
                    <a:pt x="8763" y="4627"/>
                    <a:pt x="8748" y="4716"/>
                    <a:pt x="8733" y="4805"/>
                  </a:cubicBezTo>
                  <a:cubicBezTo>
                    <a:pt x="8719" y="4878"/>
                    <a:pt x="8703" y="4967"/>
                    <a:pt x="8660" y="5055"/>
                  </a:cubicBezTo>
                  <a:cubicBezTo>
                    <a:pt x="8615" y="5174"/>
                    <a:pt x="8556" y="5307"/>
                    <a:pt x="8496" y="5426"/>
                  </a:cubicBezTo>
                  <a:cubicBezTo>
                    <a:pt x="8467" y="5485"/>
                    <a:pt x="8437" y="5544"/>
                    <a:pt x="8394" y="5588"/>
                  </a:cubicBezTo>
                  <a:cubicBezTo>
                    <a:pt x="8379" y="5617"/>
                    <a:pt x="8364" y="5644"/>
                    <a:pt x="8349" y="5666"/>
                  </a:cubicBezTo>
                  <a:lnTo>
                    <a:pt x="8349" y="5666"/>
                  </a:lnTo>
                  <a:cubicBezTo>
                    <a:pt x="7866" y="5342"/>
                    <a:pt x="7429" y="4932"/>
                    <a:pt x="7077" y="4464"/>
                  </a:cubicBezTo>
                  <a:cubicBezTo>
                    <a:pt x="6989" y="4346"/>
                    <a:pt x="6886" y="4213"/>
                    <a:pt x="6768" y="4066"/>
                  </a:cubicBezTo>
                  <a:cubicBezTo>
                    <a:pt x="6664" y="3918"/>
                    <a:pt x="6531" y="3770"/>
                    <a:pt x="6368" y="3622"/>
                  </a:cubicBezTo>
                  <a:cubicBezTo>
                    <a:pt x="6279" y="3534"/>
                    <a:pt x="6191" y="3474"/>
                    <a:pt x="6102" y="3415"/>
                  </a:cubicBezTo>
                  <a:cubicBezTo>
                    <a:pt x="6043" y="3356"/>
                    <a:pt x="5984" y="3327"/>
                    <a:pt x="5925" y="3282"/>
                  </a:cubicBezTo>
                  <a:cubicBezTo>
                    <a:pt x="5851" y="3223"/>
                    <a:pt x="5792" y="3163"/>
                    <a:pt x="5733" y="3120"/>
                  </a:cubicBezTo>
                  <a:lnTo>
                    <a:pt x="5674" y="3061"/>
                  </a:lnTo>
                  <a:cubicBezTo>
                    <a:pt x="5659" y="3031"/>
                    <a:pt x="5644" y="3016"/>
                    <a:pt x="5629" y="3001"/>
                  </a:cubicBezTo>
                  <a:cubicBezTo>
                    <a:pt x="5615" y="2972"/>
                    <a:pt x="5599" y="2927"/>
                    <a:pt x="5585" y="2868"/>
                  </a:cubicBezTo>
                  <a:cubicBezTo>
                    <a:pt x="5570" y="2838"/>
                    <a:pt x="5556" y="2779"/>
                    <a:pt x="5540" y="2735"/>
                  </a:cubicBezTo>
                  <a:cubicBezTo>
                    <a:pt x="5511" y="2647"/>
                    <a:pt x="5497" y="2543"/>
                    <a:pt x="5467" y="2440"/>
                  </a:cubicBezTo>
                  <a:cubicBezTo>
                    <a:pt x="5437" y="2321"/>
                    <a:pt x="5392" y="2203"/>
                    <a:pt x="5319" y="2070"/>
                  </a:cubicBezTo>
                  <a:cubicBezTo>
                    <a:pt x="5260" y="1951"/>
                    <a:pt x="5201" y="1863"/>
                    <a:pt x="5142" y="1789"/>
                  </a:cubicBezTo>
                  <a:cubicBezTo>
                    <a:pt x="5038" y="1656"/>
                    <a:pt x="4935" y="1567"/>
                    <a:pt x="4860" y="1478"/>
                  </a:cubicBezTo>
                  <a:lnTo>
                    <a:pt x="4639" y="1257"/>
                  </a:lnTo>
                  <a:lnTo>
                    <a:pt x="4624" y="1242"/>
                  </a:lnTo>
                  <a:cubicBezTo>
                    <a:pt x="4620" y="1233"/>
                    <a:pt x="4614" y="1225"/>
                    <a:pt x="4608" y="1216"/>
                  </a:cubicBezTo>
                  <a:lnTo>
                    <a:pt x="4608" y="1216"/>
                  </a:lnTo>
                  <a:cubicBezTo>
                    <a:pt x="4633" y="1213"/>
                    <a:pt x="4658" y="1212"/>
                    <a:pt x="4683" y="1212"/>
                  </a:cubicBezTo>
                  <a:close/>
                  <a:moveTo>
                    <a:pt x="12604" y="1590"/>
                  </a:moveTo>
                  <a:cubicBezTo>
                    <a:pt x="12702" y="1861"/>
                    <a:pt x="12792" y="2135"/>
                    <a:pt x="12872" y="2410"/>
                  </a:cubicBezTo>
                  <a:cubicBezTo>
                    <a:pt x="12946" y="2647"/>
                    <a:pt x="13020" y="2883"/>
                    <a:pt x="13064" y="3120"/>
                  </a:cubicBezTo>
                  <a:cubicBezTo>
                    <a:pt x="13108" y="3341"/>
                    <a:pt x="13138" y="3563"/>
                    <a:pt x="13153" y="3770"/>
                  </a:cubicBezTo>
                  <a:lnTo>
                    <a:pt x="13153" y="3829"/>
                  </a:lnTo>
                  <a:cubicBezTo>
                    <a:pt x="13153" y="4036"/>
                    <a:pt x="13124" y="4228"/>
                    <a:pt x="13064" y="4405"/>
                  </a:cubicBezTo>
                  <a:cubicBezTo>
                    <a:pt x="13049" y="4494"/>
                    <a:pt x="13005" y="4582"/>
                    <a:pt x="12976" y="4671"/>
                  </a:cubicBezTo>
                  <a:cubicBezTo>
                    <a:pt x="12931" y="4746"/>
                    <a:pt x="12887" y="4819"/>
                    <a:pt x="12842" y="4878"/>
                  </a:cubicBezTo>
                  <a:cubicBezTo>
                    <a:pt x="12813" y="4923"/>
                    <a:pt x="12769" y="4967"/>
                    <a:pt x="12724" y="5012"/>
                  </a:cubicBezTo>
                  <a:cubicBezTo>
                    <a:pt x="12694" y="5055"/>
                    <a:pt x="12651" y="5100"/>
                    <a:pt x="12606" y="5144"/>
                  </a:cubicBezTo>
                  <a:cubicBezTo>
                    <a:pt x="12547" y="5219"/>
                    <a:pt x="12487" y="5292"/>
                    <a:pt x="12428" y="5381"/>
                  </a:cubicBezTo>
                  <a:cubicBezTo>
                    <a:pt x="12355" y="5485"/>
                    <a:pt x="12296" y="5588"/>
                    <a:pt x="12251" y="5721"/>
                  </a:cubicBezTo>
                  <a:cubicBezTo>
                    <a:pt x="12221" y="5810"/>
                    <a:pt x="12207" y="5899"/>
                    <a:pt x="12192" y="5972"/>
                  </a:cubicBezTo>
                  <a:cubicBezTo>
                    <a:pt x="12178" y="6090"/>
                    <a:pt x="12178" y="6194"/>
                    <a:pt x="12162" y="6267"/>
                  </a:cubicBezTo>
                  <a:cubicBezTo>
                    <a:pt x="12162" y="6297"/>
                    <a:pt x="12162" y="6327"/>
                    <a:pt x="12148" y="6356"/>
                  </a:cubicBezTo>
                  <a:lnTo>
                    <a:pt x="12148" y="6415"/>
                  </a:lnTo>
                  <a:cubicBezTo>
                    <a:pt x="12133" y="6431"/>
                    <a:pt x="12133" y="6445"/>
                    <a:pt x="12118" y="6474"/>
                  </a:cubicBezTo>
                  <a:cubicBezTo>
                    <a:pt x="12103" y="6504"/>
                    <a:pt x="12074" y="6534"/>
                    <a:pt x="12044" y="6578"/>
                  </a:cubicBezTo>
                  <a:cubicBezTo>
                    <a:pt x="12000" y="6622"/>
                    <a:pt x="11912" y="6681"/>
                    <a:pt x="11823" y="6740"/>
                  </a:cubicBezTo>
                  <a:cubicBezTo>
                    <a:pt x="11734" y="6785"/>
                    <a:pt x="11616" y="6845"/>
                    <a:pt x="11512" y="6874"/>
                  </a:cubicBezTo>
                  <a:lnTo>
                    <a:pt x="11482" y="6874"/>
                  </a:lnTo>
                  <a:cubicBezTo>
                    <a:pt x="11468" y="6888"/>
                    <a:pt x="11439" y="6888"/>
                    <a:pt x="11409" y="6904"/>
                  </a:cubicBezTo>
                  <a:cubicBezTo>
                    <a:pt x="11334" y="6918"/>
                    <a:pt x="11261" y="6933"/>
                    <a:pt x="11172" y="6947"/>
                  </a:cubicBezTo>
                  <a:cubicBezTo>
                    <a:pt x="11038" y="6974"/>
                    <a:pt x="10903" y="7001"/>
                    <a:pt x="10769" y="7017"/>
                  </a:cubicBezTo>
                  <a:lnTo>
                    <a:pt x="10769" y="7017"/>
                  </a:lnTo>
                  <a:cubicBezTo>
                    <a:pt x="10748" y="6898"/>
                    <a:pt x="10725" y="6768"/>
                    <a:pt x="10699" y="6638"/>
                  </a:cubicBezTo>
                  <a:cubicBezTo>
                    <a:pt x="10684" y="6490"/>
                    <a:pt x="10655" y="6356"/>
                    <a:pt x="10640" y="6224"/>
                  </a:cubicBezTo>
                  <a:cubicBezTo>
                    <a:pt x="10640" y="6165"/>
                    <a:pt x="10625" y="6105"/>
                    <a:pt x="10625" y="6046"/>
                  </a:cubicBezTo>
                  <a:cubicBezTo>
                    <a:pt x="10611" y="6001"/>
                    <a:pt x="10611" y="5958"/>
                    <a:pt x="10611" y="5928"/>
                  </a:cubicBezTo>
                  <a:cubicBezTo>
                    <a:pt x="10611" y="5869"/>
                    <a:pt x="10595" y="5810"/>
                    <a:pt x="10595" y="5751"/>
                  </a:cubicBezTo>
                  <a:cubicBezTo>
                    <a:pt x="10595" y="5692"/>
                    <a:pt x="10611" y="5647"/>
                    <a:pt x="10611" y="5588"/>
                  </a:cubicBezTo>
                  <a:cubicBezTo>
                    <a:pt x="10611" y="5558"/>
                    <a:pt x="10625" y="5528"/>
                    <a:pt x="10625" y="5514"/>
                  </a:cubicBezTo>
                  <a:cubicBezTo>
                    <a:pt x="10640" y="5499"/>
                    <a:pt x="10640" y="5485"/>
                    <a:pt x="10640" y="5469"/>
                  </a:cubicBezTo>
                  <a:lnTo>
                    <a:pt x="10655" y="5455"/>
                  </a:lnTo>
                  <a:cubicBezTo>
                    <a:pt x="10684" y="5455"/>
                    <a:pt x="10729" y="5440"/>
                    <a:pt x="10788" y="5410"/>
                  </a:cubicBezTo>
                  <a:cubicBezTo>
                    <a:pt x="10818" y="5396"/>
                    <a:pt x="10847" y="5381"/>
                    <a:pt x="10891" y="5366"/>
                  </a:cubicBezTo>
                  <a:cubicBezTo>
                    <a:pt x="10921" y="5337"/>
                    <a:pt x="10966" y="5307"/>
                    <a:pt x="10995" y="5278"/>
                  </a:cubicBezTo>
                  <a:cubicBezTo>
                    <a:pt x="11054" y="5233"/>
                    <a:pt x="11098" y="5189"/>
                    <a:pt x="11128" y="5144"/>
                  </a:cubicBezTo>
                  <a:cubicBezTo>
                    <a:pt x="11172" y="5085"/>
                    <a:pt x="11202" y="5026"/>
                    <a:pt x="11232" y="4967"/>
                  </a:cubicBezTo>
                  <a:cubicBezTo>
                    <a:pt x="11261" y="4923"/>
                    <a:pt x="11275" y="4878"/>
                    <a:pt x="11291" y="4848"/>
                  </a:cubicBezTo>
                  <a:cubicBezTo>
                    <a:pt x="11394" y="4598"/>
                    <a:pt x="11498" y="4346"/>
                    <a:pt x="11586" y="4066"/>
                  </a:cubicBezTo>
                  <a:cubicBezTo>
                    <a:pt x="11689" y="3784"/>
                    <a:pt x="11764" y="3474"/>
                    <a:pt x="11793" y="3163"/>
                  </a:cubicBezTo>
                  <a:cubicBezTo>
                    <a:pt x="11807" y="3031"/>
                    <a:pt x="11807" y="2927"/>
                    <a:pt x="11807" y="2824"/>
                  </a:cubicBezTo>
                  <a:cubicBezTo>
                    <a:pt x="11823" y="2750"/>
                    <a:pt x="11823" y="2676"/>
                    <a:pt x="11823" y="2602"/>
                  </a:cubicBezTo>
                  <a:cubicBezTo>
                    <a:pt x="11837" y="2513"/>
                    <a:pt x="11852" y="2440"/>
                    <a:pt x="11867" y="2365"/>
                  </a:cubicBezTo>
                  <a:cubicBezTo>
                    <a:pt x="11882" y="2336"/>
                    <a:pt x="11882" y="2321"/>
                    <a:pt x="11896" y="2292"/>
                  </a:cubicBezTo>
                  <a:cubicBezTo>
                    <a:pt x="11912" y="2277"/>
                    <a:pt x="11912" y="2247"/>
                    <a:pt x="11926" y="2233"/>
                  </a:cubicBezTo>
                  <a:lnTo>
                    <a:pt x="11971" y="2188"/>
                  </a:lnTo>
                  <a:cubicBezTo>
                    <a:pt x="12000" y="2144"/>
                    <a:pt x="12059" y="2115"/>
                    <a:pt x="12118" y="2055"/>
                  </a:cubicBezTo>
                  <a:cubicBezTo>
                    <a:pt x="12178" y="2010"/>
                    <a:pt x="12237" y="1951"/>
                    <a:pt x="12325" y="1892"/>
                  </a:cubicBezTo>
                  <a:cubicBezTo>
                    <a:pt x="12425" y="1798"/>
                    <a:pt x="12519" y="1697"/>
                    <a:pt x="12604" y="1590"/>
                  </a:cubicBezTo>
                  <a:close/>
                  <a:moveTo>
                    <a:pt x="9492" y="5939"/>
                  </a:moveTo>
                  <a:lnTo>
                    <a:pt x="9492" y="5939"/>
                  </a:lnTo>
                  <a:cubicBezTo>
                    <a:pt x="9494" y="5966"/>
                    <a:pt x="9497" y="5992"/>
                    <a:pt x="9502" y="6017"/>
                  </a:cubicBezTo>
                  <a:cubicBezTo>
                    <a:pt x="9502" y="6076"/>
                    <a:pt x="9502" y="6135"/>
                    <a:pt x="9517" y="6194"/>
                  </a:cubicBezTo>
                  <a:cubicBezTo>
                    <a:pt x="9531" y="6297"/>
                    <a:pt x="9547" y="6415"/>
                    <a:pt x="9561" y="6534"/>
                  </a:cubicBezTo>
                  <a:cubicBezTo>
                    <a:pt x="9590" y="6726"/>
                    <a:pt x="9620" y="6933"/>
                    <a:pt x="9649" y="7125"/>
                  </a:cubicBezTo>
                  <a:cubicBezTo>
                    <a:pt x="9664" y="7214"/>
                    <a:pt x="9679" y="7303"/>
                    <a:pt x="9692" y="7385"/>
                  </a:cubicBezTo>
                  <a:lnTo>
                    <a:pt x="9692" y="7385"/>
                  </a:lnTo>
                  <a:cubicBezTo>
                    <a:pt x="9663" y="7431"/>
                    <a:pt x="9631" y="7480"/>
                    <a:pt x="9595" y="7532"/>
                  </a:cubicBezTo>
                  <a:lnTo>
                    <a:pt x="9595" y="7532"/>
                  </a:lnTo>
                  <a:cubicBezTo>
                    <a:pt x="9470" y="7111"/>
                    <a:pt x="9337" y="6729"/>
                    <a:pt x="9205" y="6383"/>
                  </a:cubicBezTo>
                  <a:lnTo>
                    <a:pt x="9205" y="6383"/>
                  </a:lnTo>
                  <a:cubicBezTo>
                    <a:pt x="9245" y="6328"/>
                    <a:pt x="9284" y="6268"/>
                    <a:pt x="9324" y="6208"/>
                  </a:cubicBezTo>
                  <a:cubicBezTo>
                    <a:pt x="9387" y="6124"/>
                    <a:pt x="9443" y="6033"/>
                    <a:pt x="9492" y="5939"/>
                  </a:cubicBezTo>
                  <a:close/>
                  <a:moveTo>
                    <a:pt x="3855" y="6504"/>
                  </a:moveTo>
                  <a:cubicBezTo>
                    <a:pt x="3885" y="6504"/>
                    <a:pt x="3900" y="6504"/>
                    <a:pt x="3914" y="6519"/>
                  </a:cubicBezTo>
                  <a:cubicBezTo>
                    <a:pt x="3930" y="6519"/>
                    <a:pt x="3930" y="6519"/>
                    <a:pt x="3944" y="6534"/>
                  </a:cubicBezTo>
                  <a:lnTo>
                    <a:pt x="3973" y="6563"/>
                  </a:lnTo>
                  <a:cubicBezTo>
                    <a:pt x="3989" y="6578"/>
                    <a:pt x="4018" y="6608"/>
                    <a:pt x="4033" y="6638"/>
                  </a:cubicBezTo>
                  <a:cubicBezTo>
                    <a:pt x="4062" y="6681"/>
                    <a:pt x="4107" y="6740"/>
                    <a:pt x="4151" y="6800"/>
                  </a:cubicBezTo>
                  <a:cubicBezTo>
                    <a:pt x="4210" y="6874"/>
                    <a:pt x="4269" y="6947"/>
                    <a:pt x="4358" y="7022"/>
                  </a:cubicBezTo>
                  <a:cubicBezTo>
                    <a:pt x="4446" y="7111"/>
                    <a:pt x="4565" y="7184"/>
                    <a:pt x="4683" y="7243"/>
                  </a:cubicBezTo>
                  <a:cubicBezTo>
                    <a:pt x="4757" y="7273"/>
                    <a:pt x="4846" y="7302"/>
                    <a:pt x="4935" y="7332"/>
                  </a:cubicBezTo>
                  <a:cubicBezTo>
                    <a:pt x="5053" y="7361"/>
                    <a:pt x="5171" y="7377"/>
                    <a:pt x="5290" y="7391"/>
                  </a:cubicBezTo>
                  <a:cubicBezTo>
                    <a:pt x="5408" y="7406"/>
                    <a:pt x="5511" y="7406"/>
                    <a:pt x="5599" y="7406"/>
                  </a:cubicBezTo>
                  <a:lnTo>
                    <a:pt x="6102" y="7406"/>
                  </a:lnTo>
                  <a:cubicBezTo>
                    <a:pt x="6176" y="7420"/>
                    <a:pt x="6236" y="7420"/>
                    <a:pt x="6279" y="7436"/>
                  </a:cubicBezTo>
                  <a:cubicBezTo>
                    <a:pt x="6354" y="7450"/>
                    <a:pt x="6413" y="7480"/>
                    <a:pt x="6486" y="7524"/>
                  </a:cubicBezTo>
                  <a:cubicBezTo>
                    <a:pt x="6531" y="7554"/>
                    <a:pt x="6590" y="7584"/>
                    <a:pt x="6634" y="7627"/>
                  </a:cubicBezTo>
                  <a:cubicBezTo>
                    <a:pt x="6723" y="7702"/>
                    <a:pt x="6797" y="7775"/>
                    <a:pt x="6886" y="7879"/>
                  </a:cubicBezTo>
                  <a:cubicBezTo>
                    <a:pt x="6975" y="7968"/>
                    <a:pt x="7063" y="8071"/>
                    <a:pt x="7137" y="8175"/>
                  </a:cubicBezTo>
                  <a:cubicBezTo>
                    <a:pt x="7166" y="8204"/>
                    <a:pt x="7211" y="8248"/>
                    <a:pt x="7255" y="8307"/>
                  </a:cubicBezTo>
                  <a:cubicBezTo>
                    <a:pt x="7329" y="8411"/>
                    <a:pt x="7418" y="8530"/>
                    <a:pt x="7521" y="8677"/>
                  </a:cubicBezTo>
                  <a:cubicBezTo>
                    <a:pt x="7669" y="8884"/>
                    <a:pt x="7832" y="9135"/>
                    <a:pt x="7994" y="9342"/>
                  </a:cubicBezTo>
                  <a:cubicBezTo>
                    <a:pt x="8025" y="9388"/>
                    <a:pt x="8055" y="9433"/>
                    <a:pt x="8084" y="9477"/>
                  </a:cubicBezTo>
                  <a:lnTo>
                    <a:pt x="8084" y="9477"/>
                  </a:lnTo>
                  <a:cubicBezTo>
                    <a:pt x="7992" y="9517"/>
                    <a:pt x="7896" y="9557"/>
                    <a:pt x="7802" y="9594"/>
                  </a:cubicBezTo>
                  <a:cubicBezTo>
                    <a:pt x="7669" y="9653"/>
                    <a:pt x="7536" y="9697"/>
                    <a:pt x="7432" y="9742"/>
                  </a:cubicBezTo>
                  <a:cubicBezTo>
                    <a:pt x="7373" y="9756"/>
                    <a:pt x="7314" y="9771"/>
                    <a:pt x="7270" y="9785"/>
                  </a:cubicBezTo>
                  <a:cubicBezTo>
                    <a:pt x="7225" y="9801"/>
                    <a:pt x="7196" y="9801"/>
                    <a:pt x="7182" y="9801"/>
                  </a:cubicBezTo>
                  <a:cubicBezTo>
                    <a:pt x="7063" y="9830"/>
                    <a:pt x="6959" y="9844"/>
                    <a:pt x="6856" y="9844"/>
                  </a:cubicBezTo>
                  <a:cubicBezTo>
                    <a:pt x="6811" y="9844"/>
                    <a:pt x="6782" y="9830"/>
                    <a:pt x="6752" y="9830"/>
                  </a:cubicBezTo>
                  <a:cubicBezTo>
                    <a:pt x="6693" y="9830"/>
                    <a:pt x="6664" y="9815"/>
                    <a:pt x="6634" y="9801"/>
                  </a:cubicBezTo>
                  <a:cubicBezTo>
                    <a:pt x="6590" y="9785"/>
                    <a:pt x="6575" y="9785"/>
                    <a:pt x="6561" y="9771"/>
                  </a:cubicBezTo>
                  <a:cubicBezTo>
                    <a:pt x="6545" y="9756"/>
                    <a:pt x="6531" y="9742"/>
                    <a:pt x="6531" y="9726"/>
                  </a:cubicBezTo>
                  <a:cubicBezTo>
                    <a:pt x="6502" y="9712"/>
                    <a:pt x="6472" y="9667"/>
                    <a:pt x="6442" y="9608"/>
                  </a:cubicBezTo>
                  <a:cubicBezTo>
                    <a:pt x="6413" y="9564"/>
                    <a:pt x="6383" y="9519"/>
                    <a:pt x="6354" y="9460"/>
                  </a:cubicBezTo>
                  <a:cubicBezTo>
                    <a:pt x="6309" y="9371"/>
                    <a:pt x="6250" y="9283"/>
                    <a:pt x="6176" y="9180"/>
                  </a:cubicBezTo>
                  <a:cubicBezTo>
                    <a:pt x="6131" y="9121"/>
                    <a:pt x="6088" y="9062"/>
                    <a:pt x="6043" y="9017"/>
                  </a:cubicBezTo>
                  <a:cubicBezTo>
                    <a:pt x="5984" y="8958"/>
                    <a:pt x="5925" y="8914"/>
                    <a:pt x="5865" y="8855"/>
                  </a:cubicBezTo>
                  <a:cubicBezTo>
                    <a:pt x="5777" y="8796"/>
                    <a:pt x="5703" y="8751"/>
                    <a:pt x="5615" y="8707"/>
                  </a:cubicBezTo>
                  <a:cubicBezTo>
                    <a:pt x="5481" y="8662"/>
                    <a:pt x="5349" y="8632"/>
                    <a:pt x="5230" y="8603"/>
                  </a:cubicBezTo>
                  <a:cubicBezTo>
                    <a:pt x="5112" y="8589"/>
                    <a:pt x="5008" y="8589"/>
                    <a:pt x="4905" y="8589"/>
                  </a:cubicBezTo>
                  <a:lnTo>
                    <a:pt x="4653" y="8589"/>
                  </a:lnTo>
                  <a:cubicBezTo>
                    <a:pt x="4580" y="8603"/>
                    <a:pt x="4506" y="8603"/>
                    <a:pt x="4446" y="8603"/>
                  </a:cubicBezTo>
                  <a:cubicBezTo>
                    <a:pt x="4373" y="8603"/>
                    <a:pt x="4314" y="8603"/>
                    <a:pt x="4269" y="8589"/>
                  </a:cubicBezTo>
                  <a:cubicBezTo>
                    <a:pt x="4210" y="8589"/>
                    <a:pt x="4166" y="8573"/>
                    <a:pt x="4121" y="8559"/>
                  </a:cubicBezTo>
                  <a:cubicBezTo>
                    <a:pt x="4033" y="8530"/>
                    <a:pt x="3930" y="8470"/>
                    <a:pt x="3826" y="8411"/>
                  </a:cubicBezTo>
                  <a:cubicBezTo>
                    <a:pt x="3752" y="8352"/>
                    <a:pt x="3664" y="8293"/>
                    <a:pt x="3589" y="8234"/>
                  </a:cubicBezTo>
                  <a:cubicBezTo>
                    <a:pt x="3457" y="8130"/>
                    <a:pt x="3323" y="8027"/>
                    <a:pt x="3161" y="7909"/>
                  </a:cubicBezTo>
                  <a:cubicBezTo>
                    <a:pt x="3013" y="7790"/>
                    <a:pt x="2850" y="7672"/>
                    <a:pt x="2659" y="7568"/>
                  </a:cubicBezTo>
                  <a:cubicBezTo>
                    <a:pt x="2511" y="7480"/>
                    <a:pt x="2392" y="7436"/>
                    <a:pt x="2274" y="7377"/>
                  </a:cubicBezTo>
                  <a:cubicBezTo>
                    <a:pt x="2217" y="7352"/>
                    <a:pt x="2160" y="7327"/>
                    <a:pt x="2107" y="7300"/>
                  </a:cubicBezTo>
                  <a:lnTo>
                    <a:pt x="2107" y="7300"/>
                  </a:lnTo>
                  <a:cubicBezTo>
                    <a:pt x="2497" y="7100"/>
                    <a:pt x="2884" y="6901"/>
                    <a:pt x="3264" y="6697"/>
                  </a:cubicBezTo>
                  <a:cubicBezTo>
                    <a:pt x="3382" y="6652"/>
                    <a:pt x="3500" y="6593"/>
                    <a:pt x="3605" y="6563"/>
                  </a:cubicBezTo>
                  <a:cubicBezTo>
                    <a:pt x="3648" y="6534"/>
                    <a:pt x="3707" y="6519"/>
                    <a:pt x="3752" y="6519"/>
                  </a:cubicBezTo>
                  <a:cubicBezTo>
                    <a:pt x="3782" y="6504"/>
                    <a:pt x="3826" y="6504"/>
                    <a:pt x="3855" y="6504"/>
                  </a:cubicBezTo>
                  <a:close/>
                  <a:moveTo>
                    <a:pt x="14698" y="7807"/>
                  </a:moveTo>
                  <a:cubicBezTo>
                    <a:pt x="14691" y="8048"/>
                    <a:pt x="14679" y="8284"/>
                    <a:pt x="14661" y="8514"/>
                  </a:cubicBezTo>
                  <a:cubicBezTo>
                    <a:pt x="14645" y="8648"/>
                    <a:pt x="14631" y="8766"/>
                    <a:pt x="14616" y="8869"/>
                  </a:cubicBezTo>
                  <a:lnTo>
                    <a:pt x="14572" y="9003"/>
                  </a:lnTo>
                  <a:cubicBezTo>
                    <a:pt x="14557" y="9032"/>
                    <a:pt x="14543" y="9062"/>
                    <a:pt x="14513" y="9091"/>
                  </a:cubicBezTo>
                  <a:cubicBezTo>
                    <a:pt x="14513" y="9105"/>
                    <a:pt x="14498" y="9121"/>
                    <a:pt x="14483" y="9135"/>
                  </a:cubicBezTo>
                  <a:cubicBezTo>
                    <a:pt x="14454" y="9165"/>
                    <a:pt x="14424" y="9209"/>
                    <a:pt x="14379" y="9253"/>
                  </a:cubicBezTo>
                  <a:cubicBezTo>
                    <a:pt x="14336" y="9312"/>
                    <a:pt x="14291" y="9371"/>
                    <a:pt x="14232" y="9446"/>
                  </a:cubicBezTo>
                  <a:cubicBezTo>
                    <a:pt x="14143" y="9608"/>
                    <a:pt x="14070" y="9756"/>
                    <a:pt x="14010" y="9904"/>
                  </a:cubicBezTo>
                  <a:cubicBezTo>
                    <a:pt x="13966" y="10008"/>
                    <a:pt x="13922" y="10111"/>
                    <a:pt x="13892" y="10199"/>
                  </a:cubicBezTo>
                  <a:cubicBezTo>
                    <a:pt x="13833" y="10347"/>
                    <a:pt x="13788" y="10465"/>
                    <a:pt x="13729" y="10569"/>
                  </a:cubicBezTo>
                  <a:cubicBezTo>
                    <a:pt x="13699" y="10628"/>
                    <a:pt x="13685" y="10672"/>
                    <a:pt x="13656" y="10717"/>
                  </a:cubicBezTo>
                  <a:cubicBezTo>
                    <a:pt x="13626" y="10761"/>
                    <a:pt x="13581" y="10806"/>
                    <a:pt x="13552" y="10835"/>
                  </a:cubicBezTo>
                  <a:cubicBezTo>
                    <a:pt x="13508" y="10895"/>
                    <a:pt x="13433" y="10954"/>
                    <a:pt x="13360" y="11013"/>
                  </a:cubicBezTo>
                  <a:cubicBezTo>
                    <a:pt x="13271" y="11086"/>
                    <a:pt x="13183" y="11175"/>
                    <a:pt x="13079" y="11279"/>
                  </a:cubicBezTo>
                  <a:cubicBezTo>
                    <a:pt x="12960" y="11382"/>
                    <a:pt x="12872" y="11486"/>
                    <a:pt x="12798" y="11604"/>
                  </a:cubicBezTo>
                  <a:cubicBezTo>
                    <a:pt x="12739" y="11677"/>
                    <a:pt x="12680" y="11752"/>
                    <a:pt x="12635" y="11825"/>
                  </a:cubicBezTo>
                  <a:cubicBezTo>
                    <a:pt x="12562" y="11929"/>
                    <a:pt x="12487" y="12032"/>
                    <a:pt x="12428" y="12107"/>
                  </a:cubicBezTo>
                  <a:cubicBezTo>
                    <a:pt x="12399" y="12136"/>
                    <a:pt x="12369" y="12180"/>
                    <a:pt x="12340" y="12209"/>
                  </a:cubicBezTo>
                  <a:cubicBezTo>
                    <a:pt x="12310" y="12239"/>
                    <a:pt x="12280" y="12254"/>
                    <a:pt x="12251" y="12284"/>
                  </a:cubicBezTo>
                  <a:cubicBezTo>
                    <a:pt x="12178" y="12328"/>
                    <a:pt x="12103" y="12373"/>
                    <a:pt x="12000" y="12402"/>
                  </a:cubicBezTo>
                  <a:cubicBezTo>
                    <a:pt x="11912" y="12416"/>
                    <a:pt x="11793" y="12432"/>
                    <a:pt x="11689" y="12432"/>
                  </a:cubicBezTo>
                  <a:cubicBezTo>
                    <a:pt x="11586" y="12432"/>
                    <a:pt x="11468" y="12432"/>
                    <a:pt x="11364" y="12402"/>
                  </a:cubicBezTo>
                  <a:cubicBezTo>
                    <a:pt x="11246" y="12373"/>
                    <a:pt x="11098" y="12343"/>
                    <a:pt x="10966" y="12284"/>
                  </a:cubicBezTo>
                  <a:cubicBezTo>
                    <a:pt x="10906" y="12269"/>
                    <a:pt x="10847" y="12239"/>
                    <a:pt x="10788" y="12209"/>
                  </a:cubicBezTo>
                  <a:cubicBezTo>
                    <a:pt x="10758" y="12202"/>
                    <a:pt x="10732" y="12191"/>
                    <a:pt x="10708" y="12178"/>
                  </a:cubicBezTo>
                  <a:lnTo>
                    <a:pt x="10708" y="12178"/>
                  </a:lnTo>
                  <a:cubicBezTo>
                    <a:pt x="10958" y="11653"/>
                    <a:pt x="11295" y="11170"/>
                    <a:pt x="11705" y="10747"/>
                  </a:cubicBezTo>
                  <a:cubicBezTo>
                    <a:pt x="11807" y="10628"/>
                    <a:pt x="11941" y="10524"/>
                    <a:pt x="12059" y="10392"/>
                  </a:cubicBezTo>
                  <a:cubicBezTo>
                    <a:pt x="12192" y="10244"/>
                    <a:pt x="12325" y="10096"/>
                    <a:pt x="12444" y="9919"/>
                  </a:cubicBezTo>
                  <a:cubicBezTo>
                    <a:pt x="12517" y="9815"/>
                    <a:pt x="12562" y="9712"/>
                    <a:pt x="12621" y="9623"/>
                  </a:cubicBezTo>
                  <a:cubicBezTo>
                    <a:pt x="12651" y="9564"/>
                    <a:pt x="12680" y="9490"/>
                    <a:pt x="12710" y="9431"/>
                  </a:cubicBezTo>
                  <a:cubicBezTo>
                    <a:pt x="12769" y="9357"/>
                    <a:pt x="12798" y="9283"/>
                    <a:pt x="12842" y="9224"/>
                  </a:cubicBezTo>
                  <a:cubicBezTo>
                    <a:pt x="12858" y="9194"/>
                    <a:pt x="12887" y="9165"/>
                    <a:pt x="12901" y="9150"/>
                  </a:cubicBezTo>
                  <a:lnTo>
                    <a:pt x="12946" y="9105"/>
                  </a:lnTo>
                  <a:cubicBezTo>
                    <a:pt x="12976" y="9076"/>
                    <a:pt x="13020" y="9062"/>
                    <a:pt x="13064" y="9032"/>
                  </a:cubicBezTo>
                  <a:cubicBezTo>
                    <a:pt x="13108" y="9017"/>
                    <a:pt x="13153" y="8987"/>
                    <a:pt x="13212" y="8973"/>
                  </a:cubicBezTo>
                  <a:cubicBezTo>
                    <a:pt x="13286" y="8943"/>
                    <a:pt x="13374" y="8898"/>
                    <a:pt x="13493" y="8855"/>
                  </a:cubicBezTo>
                  <a:cubicBezTo>
                    <a:pt x="13597" y="8796"/>
                    <a:pt x="13715" y="8736"/>
                    <a:pt x="13833" y="8662"/>
                  </a:cubicBezTo>
                  <a:cubicBezTo>
                    <a:pt x="14010" y="8514"/>
                    <a:pt x="14188" y="8366"/>
                    <a:pt x="14336" y="8204"/>
                  </a:cubicBezTo>
                  <a:cubicBezTo>
                    <a:pt x="14464" y="8076"/>
                    <a:pt x="14584" y="7942"/>
                    <a:pt x="14698" y="7807"/>
                  </a:cubicBezTo>
                  <a:close/>
                  <a:moveTo>
                    <a:pt x="2777" y="11648"/>
                  </a:moveTo>
                  <a:cubicBezTo>
                    <a:pt x="2821" y="11648"/>
                    <a:pt x="2880" y="11663"/>
                    <a:pt x="2954" y="11677"/>
                  </a:cubicBezTo>
                  <a:cubicBezTo>
                    <a:pt x="2998" y="11693"/>
                    <a:pt x="3057" y="11707"/>
                    <a:pt x="3132" y="11736"/>
                  </a:cubicBezTo>
                  <a:cubicBezTo>
                    <a:pt x="3234" y="11766"/>
                    <a:pt x="3338" y="11811"/>
                    <a:pt x="3471" y="11855"/>
                  </a:cubicBezTo>
                  <a:cubicBezTo>
                    <a:pt x="3589" y="11884"/>
                    <a:pt x="3737" y="11929"/>
                    <a:pt x="3900" y="11943"/>
                  </a:cubicBezTo>
                  <a:cubicBezTo>
                    <a:pt x="3989" y="11959"/>
                    <a:pt x="4062" y="11959"/>
                    <a:pt x="4151" y="11959"/>
                  </a:cubicBezTo>
                  <a:cubicBezTo>
                    <a:pt x="4255" y="11959"/>
                    <a:pt x="4344" y="11959"/>
                    <a:pt x="4446" y="11943"/>
                  </a:cubicBezTo>
                  <a:cubicBezTo>
                    <a:pt x="4580" y="11929"/>
                    <a:pt x="4713" y="11900"/>
                    <a:pt x="4831" y="11884"/>
                  </a:cubicBezTo>
                  <a:cubicBezTo>
                    <a:pt x="4949" y="11855"/>
                    <a:pt x="5067" y="11825"/>
                    <a:pt x="5156" y="11811"/>
                  </a:cubicBezTo>
                  <a:lnTo>
                    <a:pt x="5171" y="11811"/>
                  </a:lnTo>
                  <a:cubicBezTo>
                    <a:pt x="5260" y="11796"/>
                    <a:pt x="5333" y="11796"/>
                    <a:pt x="5392" y="11796"/>
                  </a:cubicBezTo>
                  <a:cubicBezTo>
                    <a:pt x="5452" y="11796"/>
                    <a:pt x="5497" y="11796"/>
                    <a:pt x="5540" y="11811"/>
                  </a:cubicBezTo>
                  <a:cubicBezTo>
                    <a:pt x="5570" y="11811"/>
                    <a:pt x="5599" y="11825"/>
                    <a:pt x="5629" y="11825"/>
                  </a:cubicBezTo>
                  <a:cubicBezTo>
                    <a:pt x="5674" y="11855"/>
                    <a:pt x="5718" y="11870"/>
                    <a:pt x="5777" y="11914"/>
                  </a:cubicBezTo>
                  <a:cubicBezTo>
                    <a:pt x="5836" y="11959"/>
                    <a:pt x="5895" y="12003"/>
                    <a:pt x="5969" y="12077"/>
                  </a:cubicBezTo>
                  <a:cubicBezTo>
                    <a:pt x="6013" y="12107"/>
                    <a:pt x="6058" y="12166"/>
                    <a:pt x="6102" y="12225"/>
                  </a:cubicBezTo>
                  <a:lnTo>
                    <a:pt x="6236" y="12357"/>
                  </a:lnTo>
                  <a:cubicBezTo>
                    <a:pt x="6309" y="12432"/>
                    <a:pt x="6383" y="12520"/>
                    <a:pt x="6486" y="12594"/>
                  </a:cubicBezTo>
                  <a:cubicBezTo>
                    <a:pt x="6575" y="12682"/>
                    <a:pt x="6693" y="12757"/>
                    <a:pt x="6827" y="12816"/>
                  </a:cubicBezTo>
                  <a:cubicBezTo>
                    <a:pt x="6915" y="12860"/>
                    <a:pt x="7018" y="12889"/>
                    <a:pt x="7093" y="12919"/>
                  </a:cubicBezTo>
                  <a:cubicBezTo>
                    <a:pt x="7225" y="12949"/>
                    <a:pt x="7329" y="12978"/>
                    <a:pt x="7403" y="12993"/>
                  </a:cubicBezTo>
                  <a:cubicBezTo>
                    <a:pt x="7448" y="12993"/>
                    <a:pt x="7491" y="13008"/>
                    <a:pt x="7521" y="13008"/>
                  </a:cubicBezTo>
                  <a:cubicBezTo>
                    <a:pt x="7550" y="13023"/>
                    <a:pt x="7566" y="13037"/>
                    <a:pt x="7595" y="13037"/>
                  </a:cubicBezTo>
                  <a:cubicBezTo>
                    <a:pt x="7639" y="13053"/>
                    <a:pt x="7684" y="13082"/>
                    <a:pt x="7743" y="13126"/>
                  </a:cubicBezTo>
                  <a:cubicBezTo>
                    <a:pt x="7773" y="13171"/>
                    <a:pt x="7802" y="13215"/>
                    <a:pt x="7846" y="13260"/>
                  </a:cubicBezTo>
                  <a:cubicBezTo>
                    <a:pt x="7891" y="13333"/>
                    <a:pt x="7950" y="13422"/>
                    <a:pt x="7980" y="13526"/>
                  </a:cubicBezTo>
                  <a:cubicBezTo>
                    <a:pt x="8023" y="13644"/>
                    <a:pt x="8053" y="13762"/>
                    <a:pt x="8083" y="13865"/>
                  </a:cubicBezTo>
                  <a:lnTo>
                    <a:pt x="8083" y="13895"/>
                  </a:lnTo>
                  <a:cubicBezTo>
                    <a:pt x="8083" y="13924"/>
                    <a:pt x="8098" y="13954"/>
                    <a:pt x="8098" y="13999"/>
                  </a:cubicBezTo>
                  <a:cubicBezTo>
                    <a:pt x="8112" y="14072"/>
                    <a:pt x="8112" y="14176"/>
                    <a:pt x="8128" y="14279"/>
                  </a:cubicBezTo>
                  <a:cubicBezTo>
                    <a:pt x="8142" y="14442"/>
                    <a:pt x="8142" y="14619"/>
                    <a:pt x="8157" y="14781"/>
                  </a:cubicBezTo>
                  <a:cubicBezTo>
                    <a:pt x="8158" y="14795"/>
                    <a:pt x="8159" y="14808"/>
                    <a:pt x="8160" y="14822"/>
                  </a:cubicBezTo>
                  <a:lnTo>
                    <a:pt x="8160" y="14822"/>
                  </a:lnTo>
                  <a:cubicBezTo>
                    <a:pt x="8035" y="14828"/>
                    <a:pt x="7898" y="14834"/>
                    <a:pt x="7757" y="14841"/>
                  </a:cubicBezTo>
                  <a:cubicBezTo>
                    <a:pt x="7595" y="14856"/>
                    <a:pt x="7432" y="14856"/>
                    <a:pt x="7284" y="14856"/>
                  </a:cubicBezTo>
                  <a:cubicBezTo>
                    <a:pt x="7137" y="14870"/>
                    <a:pt x="7004" y="14870"/>
                    <a:pt x="6900" y="14870"/>
                  </a:cubicBezTo>
                  <a:lnTo>
                    <a:pt x="6811" y="14870"/>
                  </a:lnTo>
                  <a:cubicBezTo>
                    <a:pt x="6723" y="14870"/>
                    <a:pt x="6634" y="14856"/>
                    <a:pt x="6545" y="14856"/>
                  </a:cubicBezTo>
                  <a:cubicBezTo>
                    <a:pt x="6486" y="14841"/>
                    <a:pt x="6427" y="14826"/>
                    <a:pt x="6383" y="14811"/>
                  </a:cubicBezTo>
                  <a:cubicBezTo>
                    <a:pt x="6354" y="14797"/>
                    <a:pt x="6324" y="14797"/>
                    <a:pt x="6295" y="14781"/>
                  </a:cubicBezTo>
                  <a:cubicBezTo>
                    <a:pt x="6279" y="14767"/>
                    <a:pt x="6265" y="14767"/>
                    <a:pt x="6250" y="14752"/>
                  </a:cubicBezTo>
                  <a:cubicBezTo>
                    <a:pt x="6236" y="14752"/>
                    <a:pt x="6236" y="14738"/>
                    <a:pt x="6236" y="14738"/>
                  </a:cubicBezTo>
                  <a:lnTo>
                    <a:pt x="6220" y="14738"/>
                  </a:lnTo>
                  <a:lnTo>
                    <a:pt x="6220" y="14708"/>
                  </a:lnTo>
                  <a:cubicBezTo>
                    <a:pt x="6206" y="14679"/>
                    <a:pt x="6206" y="14619"/>
                    <a:pt x="6176" y="14560"/>
                  </a:cubicBezTo>
                  <a:cubicBezTo>
                    <a:pt x="6161" y="14531"/>
                    <a:pt x="6161" y="14486"/>
                    <a:pt x="6131" y="14442"/>
                  </a:cubicBezTo>
                  <a:cubicBezTo>
                    <a:pt x="6117" y="14397"/>
                    <a:pt x="6088" y="14353"/>
                    <a:pt x="6058" y="14308"/>
                  </a:cubicBezTo>
                  <a:cubicBezTo>
                    <a:pt x="6029" y="14249"/>
                    <a:pt x="5984" y="14206"/>
                    <a:pt x="5940" y="14161"/>
                  </a:cubicBezTo>
                  <a:cubicBezTo>
                    <a:pt x="5881" y="14101"/>
                    <a:pt x="5822" y="14058"/>
                    <a:pt x="5763" y="14028"/>
                  </a:cubicBezTo>
                  <a:cubicBezTo>
                    <a:pt x="5718" y="13999"/>
                    <a:pt x="5674" y="13969"/>
                    <a:pt x="5644" y="13954"/>
                  </a:cubicBezTo>
                  <a:cubicBezTo>
                    <a:pt x="5378" y="13806"/>
                    <a:pt x="5083" y="13658"/>
                    <a:pt x="4787" y="13510"/>
                  </a:cubicBezTo>
                  <a:cubicBezTo>
                    <a:pt x="4476" y="13378"/>
                    <a:pt x="4151" y="13244"/>
                    <a:pt x="3796" y="13171"/>
                  </a:cubicBezTo>
                  <a:cubicBezTo>
                    <a:pt x="3664" y="13141"/>
                    <a:pt x="3545" y="13126"/>
                    <a:pt x="3427" y="13112"/>
                  </a:cubicBezTo>
                  <a:cubicBezTo>
                    <a:pt x="3338" y="13096"/>
                    <a:pt x="3264" y="13082"/>
                    <a:pt x="3191" y="13067"/>
                  </a:cubicBezTo>
                  <a:cubicBezTo>
                    <a:pt x="3072" y="13037"/>
                    <a:pt x="2984" y="13023"/>
                    <a:pt x="2909" y="12993"/>
                  </a:cubicBezTo>
                  <a:cubicBezTo>
                    <a:pt x="2865" y="12978"/>
                    <a:pt x="2836" y="12964"/>
                    <a:pt x="2806" y="12934"/>
                  </a:cubicBezTo>
                  <a:cubicBezTo>
                    <a:pt x="2777" y="12919"/>
                    <a:pt x="2761" y="12905"/>
                    <a:pt x="2732" y="12889"/>
                  </a:cubicBezTo>
                  <a:cubicBezTo>
                    <a:pt x="2718" y="12875"/>
                    <a:pt x="2702" y="12846"/>
                    <a:pt x="2673" y="12816"/>
                  </a:cubicBezTo>
                  <a:cubicBezTo>
                    <a:pt x="2643" y="12771"/>
                    <a:pt x="2599" y="12712"/>
                    <a:pt x="2554" y="12639"/>
                  </a:cubicBezTo>
                  <a:cubicBezTo>
                    <a:pt x="2495" y="12564"/>
                    <a:pt x="2452" y="12476"/>
                    <a:pt x="2377" y="12387"/>
                  </a:cubicBezTo>
                  <a:cubicBezTo>
                    <a:pt x="2288" y="12254"/>
                    <a:pt x="2186" y="12136"/>
                    <a:pt x="2067" y="12003"/>
                  </a:cubicBezTo>
                  <a:cubicBezTo>
                    <a:pt x="2024" y="11969"/>
                    <a:pt x="1987" y="11935"/>
                    <a:pt x="1948" y="11901"/>
                  </a:cubicBezTo>
                  <a:lnTo>
                    <a:pt x="1948" y="11901"/>
                  </a:lnTo>
                  <a:cubicBezTo>
                    <a:pt x="2037" y="11865"/>
                    <a:pt x="2126" y="11830"/>
                    <a:pt x="2215" y="11796"/>
                  </a:cubicBezTo>
                  <a:cubicBezTo>
                    <a:pt x="2333" y="11752"/>
                    <a:pt x="2436" y="11707"/>
                    <a:pt x="2525" y="11693"/>
                  </a:cubicBezTo>
                  <a:cubicBezTo>
                    <a:pt x="2570" y="11677"/>
                    <a:pt x="2614" y="11663"/>
                    <a:pt x="2643" y="11663"/>
                  </a:cubicBezTo>
                  <a:cubicBezTo>
                    <a:pt x="2688" y="11648"/>
                    <a:pt x="2718" y="11648"/>
                    <a:pt x="2761" y="11648"/>
                  </a:cubicBezTo>
                  <a:close/>
                  <a:moveTo>
                    <a:pt x="12651" y="0"/>
                  </a:moveTo>
                  <a:cubicBezTo>
                    <a:pt x="12576" y="0"/>
                    <a:pt x="12487" y="16"/>
                    <a:pt x="12414" y="45"/>
                  </a:cubicBezTo>
                  <a:cubicBezTo>
                    <a:pt x="12369" y="59"/>
                    <a:pt x="12310" y="75"/>
                    <a:pt x="12280" y="104"/>
                  </a:cubicBezTo>
                  <a:cubicBezTo>
                    <a:pt x="12237" y="134"/>
                    <a:pt x="12207" y="148"/>
                    <a:pt x="12178" y="178"/>
                  </a:cubicBezTo>
                  <a:cubicBezTo>
                    <a:pt x="12118" y="223"/>
                    <a:pt x="12089" y="266"/>
                    <a:pt x="12059" y="311"/>
                  </a:cubicBezTo>
                  <a:cubicBezTo>
                    <a:pt x="12014" y="370"/>
                    <a:pt x="11985" y="429"/>
                    <a:pt x="11955" y="473"/>
                  </a:cubicBezTo>
                  <a:cubicBezTo>
                    <a:pt x="11941" y="518"/>
                    <a:pt x="11926" y="548"/>
                    <a:pt x="11912" y="577"/>
                  </a:cubicBezTo>
                  <a:cubicBezTo>
                    <a:pt x="11837" y="755"/>
                    <a:pt x="11719" y="932"/>
                    <a:pt x="11571" y="1050"/>
                  </a:cubicBezTo>
                  <a:cubicBezTo>
                    <a:pt x="11541" y="1080"/>
                    <a:pt x="11512" y="1109"/>
                    <a:pt x="11468" y="1139"/>
                  </a:cubicBezTo>
                  <a:cubicBezTo>
                    <a:pt x="11409" y="1198"/>
                    <a:pt x="11334" y="1257"/>
                    <a:pt x="11261" y="1316"/>
                  </a:cubicBezTo>
                  <a:cubicBezTo>
                    <a:pt x="11187" y="1390"/>
                    <a:pt x="11098" y="1478"/>
                    <a:pt x="11009" y="1597"/>
                  </a:cubicBezTo>
                  <a:cubicBezTo>
                    <a:pt x="10966" y="1656"/>
                    <a:pt x="10921" y="1730"/>
                    <a:pt x="10891" y="1804"/>
                  </a:cubicBezTo>
                  <a:cubicBezTo>
                    <a:pt x="10832" y="1922"/>
                    <a:pt x="10788" y="2055"/>
                    <a:pt x="10773" y="2174"/>
                  </a:cubicBezTo>
                  <a:cubicBezTo>
                    <a:pt x="10729" y="2351"/>
                    <a:pt x="10714" y="2513"/>
                    <a:pt x="10699" y="2661"/>
                  </a:cubicBezTo>
                  <a:cubicBezTo>
                    <a:pt x="10699" y="2809"/>
                    <a:pt x="10684" y="2942"/>
                    <a:pt x="10684" y="3045"/>
                  </a:cubicBezTo>
                  <a:cubicBezTo>
                    <a:pt x="10655" y="3267"/>
                    <a:pt x="10611" y="3474"/>
                    <a:pt x="10536" y="3711"/>
                  </a:cubicBezTo>
                  <a:cubicBezTo>
                    <a:pt x="10449" y="3929"/>
                    <a:pt x="10362" y="4176"/>
                    <a:pt x="10261" y="4410"/>
                  </a:cubicBezTo>
                  <a:lnTo>
                    <a:pt x="10261" y="4410"/>
                  </a:lnTo>
                  <a:cubicBezTo>
                    <a:pt x="10232" y="4423"/>
                    <a:pt x="10191" y="4438"/>
                    <a:pt x="10138" y="4464"/>
                  </a:cubicBezTo>
                  <a:cubicBezTo>
                    <a:pt x="10063" y="4509"/>
                    <a:pt x="10004" y="4553"/>
                    <a:pt x="9945" y="4598"/>
                  </a:cubicBezTo>
                  <a:cubicBezTo>
                    <a:pt x="9919" y="4616"/>
                    <a:pt x="9894" y="4637"/>
                    <a:pt x="9869" y="4659"/>
                  </a:cubicBezTo>
                  <a:lnTo>
                    <a:pt x="9869" y="4659"/>
                  </a:lnTo>
                  <a:cubicBezTo>
                    <a:pt x="9871" y="4624"/>
                    <a:pt x="9872" y="4589"/>
                    <a:pt x="9872" y="4553"/>
                  </a:cubicBezTo>
                  <a:cubicBezTo>
                    <a:pt x="9872" y="4405"/>
                    <a:pt x="9856" y="4243"/>
                    <a:pt x="9827" y="4095"/>
                  </a:cubicBezTo>
                  <a:cubicBezTo>
                    <a:pt x="9797" y="3947"/>
                    <a:pt x="9738" y="3784"/>
                    <a:pt x="9665" y="3636"/>
                  </a:cubicBezTo>
                  <a:cubicBezTo>
                    <a:pt x="9590" y="3489"/>
                    <a:pt x="9487" y="3370"/>
                    <a:pt x="9399" y="3252"/>
                  </a:cubicBezTo>
                  <a:cubicBezTo>
                    <a:pt x="9324" y="3163"/>
                    <a:pt x="9251" y="3090"/>
                    <a:pt x="9192" y="3031"/>
                  </a:cubicBezTo>
                  <a:cubicBezTo>
                    <a:pt x="9074" y="2927"/>
                    <a:pt x="8985" y="2838"/>
                    <a:pt x="8896" y="2750"/>
                  </a:cubicBezTo>
                  <a:cubicBezTo>
                    <a:pt x="8807" y="2676"/>
                    <a:pt x="8748" y="2588"/>
                    <a:pt x="8689" y="2528"/>
                  </a:cubicBezTo>
                  <a:cubicBezTo>
                    <a:pt x="8644" y="2469"/>
                    <a:pt x="8585" y="2381"/>
                    <a:pt x="8526" y="2292"/>
                  </a:cubicBezTo>
                  <a:cubicBezTo>
                    <a:pt x="8467" y="2188"/>
                    <a:pt x="8408" y="2085"/>
                    <a:pt x="8305" y="1967"/>
                  </a:cubicBezTo>
                  <a:cubicBezTo>
                    <a:pt x="8171" y="1789"/>
                    <a:pt x="8023" y="1656"/>
                    <a:pt x="7876" y="1537"/>
                  </a:cubicBezTo>
                  <a:cubicBezTo>
                    <a:pt x="7728" y="1435"/>
                    <a:pt x="7580" y="1331"/>
                    <a:pt x="7462" y="1242"/>
                  </a:cubicBezTo>
                  <a:cubicBezTo>
                    <a:pt x="7344" y="1169"/>
                    <a:pt x="7225" y="1080"/>
                    <a:pt x="7093" y="976"/>
                  </a:cubicBezTo>
                  <a:cubicBezTo>
                    <a:pt x="6989" y="902"/>
                    <a:pt x="6886" y="828"/>
                    <a:pt x="6768" y="739"/>
                  </a:cubicBezTo>
                  <a:cubicBezTo>
                    <a:pt x="6604" y="621"/>
                    <a:pt x="6413" y="503"/>
                    <a:pt x="6206" y="414"/>
                  </a:cubicBezTo>
                  <a:cubicBezTo>
                    <a:pt x="6102" y="370"/>
                    <a:pt x="5999" y="325"/>
                    <a:pt x="5881" y="282"/>
                  </a:cubicBezTo>
                  <a:cubicBezTo>
                    <a:pt x="5763" y="252"/>
                    <a:pt x="5629" y="223"/>
                    <a:pt x="5511" y="223"/>
                  </a:cubicBezTo>
                  <a:cubicBezTo>
                    <a:pt x="5467" y="223"/>
                    <a:pt x="5408" y="207"/>
                    <a:pt x="5333" y="193"/>
                  </a:cubicBezTo>
                  <a:cubicBezTo>
                    <a:pt x="5260" y="178"/>
                    <a:pt x="5171" y="148"/>
                    <a:pt x="5067" y="134"/>
                  </a:cubicBezTo>
                  <a:cubicBezTo>
                    <a:pt x="4935" y="104"/>
                    <a:pt x="4801" y="104"/>
                    <a:pt x="4683" y="104"/>
                  </a:cubicBezTo>
                  <a:cubicBezTo>
                    <a:pt x="4535" y="104"/>
                    <a:pt x="4417" y="118"/>
                    <a:pt x="4284" y="118"/>
                  </a:cubicBezTo>
                  <a:cubicBezTo>
                    <a:pt x="4166" y="134"/>
                    <a:pt x="4048" y="163"/>
                    <a:pt x="3944" y="178"/>
                  </a:cubicBezTo>
                  <a:cubicBezTo>
                    <a:pt x="3900" y="178"/>
                    <a:pt x="3855" y="193"/>
                    <a:pt x="3811" y="207"/>
                  </a:cubicBezTo>
                  <a:cubicBezTo>
                    <a:pt x="3782" y="207"/>
                    <a:pt x="3737" y="237"/>
                    <a:pt x="3707" y="252"/>
                  </a:cubicBezTo>
                  <a:cubicBezTo>
                    <a:pt x="3634" y="282"/>
                    <a:pt x="3575" y="341"/>
                    <a:pt x="3516" y="385"/>
                  </a:cubicBezTo>
                  <a:lnTo>
                    <a:pt x="3427" y="518"/>
                  </a:lnTo>
                  <a:cubicBezTo>
                    <a:pt x="3382" y="591"/>
                    <a:pt x="3368" y="666"/>
                    <a:pt x="3353" y="725"/>
                  </a:cubicBezTo>
                  <a:cubicBezTo>
                    <a:pt x="3338" y="784"/>
                    <a:pt x="3338" y="843"/>
                    <a:pt x="3338" y="887"/>
                  </a:cubicBezTo>
                  <a:cubicBezTo>
                    <a:pt x="3338" y="976"/>
                    <a:pt x="3338" y="1035"/>
                    <a:pt x="3353" y="1094"/>
                  </a:cubicBezTo>
                  <a:cubicBezTo>
                    <a:pt x="3368" y="1153"/>
                    <a:pt x="3382" y="1198"/>
                    <a:pt x="3398" y="1257"/>
                  </a:cubicBezTo>
                  <a:lnTo>
                    <a:pt x="3486" y="1478"/>
                  </a:lnTo>
                  <a:cubicBezTo>
                    <a:pt x="3530" y="1597"/>
                    <a:pt x="3589" y="1685"/>
                    <a:pt x="3634" y="1774"/>
                  </a:cubicBezTo>
                  <a:cubicBezTo>
                    <a:pt x="3664" y="1819"/>
                    <a:pt x="3693" y="1848"/>
                    <a:pt x="3723" y="1892"/>
                  </a:cubicBezTo>
                  <a:cubicBezTo>
                    <a:pt x="3723" y="1908"/>
                    <a:pt x="3737" y="1922"/>
                    <a:pt x="3752" y="1937"/>
                  </a:cubicBezTo>
                  <a:cubicBezTo>
                    <a:pt x="3767" y="1951"/>
                    <a:pt x="3782" y="1981"/>
                    <a:pt x="3796" y="1996"/>
                  </a:cubicBezTo>
                  <a:lnTo>
                    <a:pt x="3989" y="2188"/>
                  </a:lnTo>
                  <a:lnTo>
                    <a:pt x="4210" y="2410"/>
                  </a:lnTo>
                  <a:cubicBezTo>
                    <a:pt x="4240" y="2454"/>
                    <a:pt x="4255" y="2483"/>
                    <a:pt x="4284" y="2499"/>
                  </a:cubicBezTo>
                  <a:lnTo>
                    <a:pt x="4328" y="2588"/>
                  </a:lnTo>
                  <a:cubicBezTo>
                    <a:pt x="4344" y="2617"/>
                    <a:pt x="4358" y="2661"/>
                    <a:pt x="4387" y="2720"/>
                  </a:cubicBezTo>
                  <a:cubicBezTo>
                    <a:pt x="4403" y="2765"/>
                    <a:pt x="4403" y="2824"/>
                    <a:pt x="4417" y="2883"/>
                  </a:cubicBezTo>
                  <a:cubicBezTo>
                    <a:pt x="4446" y="2972"/>
                    <a:pt x="4476" y="3075"/>
                    <a:pt x="4506" y="3193"/>
                  </a:cubicBezTo>
                  <a:cubicBezTo>
                    <a:pt x="4551" y="3297"/>
                    <a:pt x="4594" y="3429"/>
                    <a:pt x="4669" y="3563"/>
                  </a:cubicBezTo>
                  <a:cubicBezTo>
                    <a:pt x="4742" y="3696"/>
                    <a:pt x="4831" y="3800"/>
                    <a:pt x="4935" y="3902"/>
                  </a:cubicBezTo>
                  <a:cubicBezTo>
                    <a:pt x="4994" y="3962"/>
                    <a:pt x="5067" y="4021"/>
                    <a:pt x="5126" y="4080"/>
                  </a:cubicBezTo>
                  <a:cubicBezTo>
                    <a:pt x="5230" y="4154"/>
                    <a:pt x="5333" y="4228"/>
                    <a:pt x="5408" y="4287"/>
                  </a:cubicBezTo>
                  <a:cubicBezTo>
                    <a:pt x="5497" y="4346"/>
                    <a:pt x="5570" y="4405"/>
                    <a:pt x="5629" y="4450"/>
                  </a:cubicBezTo>
                  <a:cubicBezTo>
                    <a:pt x="5703" y="4539"/>
                    <a:pt x="5792" y="4627"/>
                    <a:pt x="5895" y="4746"/>
                  </a:cubicBezTo>
                  <a:cubicBezTo>
                    <a:pt x="5984" y="4864"/>
                    <a:pt x="6072" y="5012"/>
                    <a:pt x="6191" y="5144"/>
                  </a:cubicBezTo>
                  <a:cubicBezTo>
                    <a:pt x="6620" y="5706"/>
                    <a:pt x="7152" y="6208"/>
                    <a:pt x="7757" y="6608"/>
                  </a:cubicBezTo>
                  <a:cubicBezTo>
                    <a:pt x="7802" y="6641"/>
                    <a:pt x="7847" y="6666"/>
                    <a:pt x="7892" y="6696"/>
                  </a:cubicBezTo>
                  <a:lnTo>
                    <a:pt x="7892" y="6696"/>
                  </a:lnTo>
                  <a:cubicBezTo>
                    <a:pt x="8031" y="7032"/>
                    <a:pt x="8169" y="7414"/>
                    <a:pt x="8296" y="7838"/>
                  </a:cubicBezTo>
                  <a:lnTo>
                    <a:pt x="8296" y="7838"/>
                  </a:lnTo>
                  <a:cubicBezTo>
                    <a:pt x="8240" y="7768"/>
                    <a:pt x="8184" y="7698"/>
                    <a:pt x="8142" y="7627"/>
                  </a:cubicBezTo>
                  <a:cubicBezTo>
                    <a:pt x="8098" y="7568"/>
                    <a:pt x="8053" y="7509"/>
                    <a:pt x="8009" y="7465"/>
                  </a:cubicBezTo>
                  <a:lnTo>
                    <a:pt x="7743" y="7154"/>
                  </a:lnTo>
                  <a:cubicBezTo>
                    <a:pt x="7595" y="6992"/>
                    <a:pt x="7448" y="6845"/>
                    <a:pt x="7255" y="6697"/>
                  </a:cubicBezTo>
                  <a:cubicBezTo>
                    <a:pt x="7152" y="6622"/>
                    <a:pt x="7048" y="6563"/>
                    <a:pt x="6945" y="6504"/>
                  </a:cubicBezTo>
                  <a:cubicBezTo>
                    <a:pt x="6827" y="6445"/>
                    <a:pt x="6709" y="6386"/>
                    <a:pt x="6575" y="6356"/>
                  </a:cubicBezTo>
                  <a:cubicBezTo>
                    <a:pt x="6442" y="6327"/>
                    <a:pt x="6324" y="6312"/>
                    <a:pt x="6206" y="6297"/>
                  </a:cubicBezTo>
                  <a:cubicBezTo>
                    <a:pt x="6088" y="6283"/>
                    <a:pt x="5969" y="6283"/>
                    <a:pt x="5865" y="6283"/>
                  </a:cubicBezTo>
                  <a:lnTo>
                    <a:pt x="5408" y="6283"/>
                  </a:lnTo>
                  <a:cubicBezTo>
                    <a:pt x="5363" y="6283"/>
                    <a:pt x="5319" y="6267"/>
                    <a:pt x="5290" y="6267"/>
                  </a:cubicBezTo>
                  <a:cubicBezTo>
                    <a:pt x="5230" y="6253"/>
                    <a:pt x="5201" y="6253"/>
                    <a:pt x="5171" y="6238"/>
                  </a:cubicBezTo>
                  <a:cubicBezTo>
                    <a:pt x="5142" y="6224"/>
                    <a:pt x="5126" y="6208"/>
                    <a:pt x="5097" y="6194"/>
                  </a:cubicBezTo>
                  <a:cubicBezTo>
                    <a:pt x="5097" y="6179"/>
                    <a:pt x="5067" y="6165"/>
                    <a:pt x="5053" y="6135"/>
                  </a:cubicBezTo>
                  <a:cubicBezTo>
                    <a:pt x="5038" y="6105"/>
                    <a:pt x="5008" y="6076"/>
                    <a:pt x="4994" y="6046"/>
                  </a:cubicBezTo>
                  <a:cubicBezTo>
                    <a:pt x="4949" y="6001"/>
                    <a:pt x="4905" y="5928"/>
                    <a:pt x="4846" y="5869"/>
                  </a:cubicBezTo>
                  <a:cubicBezTo>
                    <a:pt x="4817" y="5824"/>
                    <a:pt x="4787" y="5794"/>
                    <a:pt x="4757" y="5751"/>
                  </a:cubicBezTo>
                  <a:cubicBezTo>
                    <a:pt x="4713" y="5721"/>
                    <a:pt x="4669" y="5676"/>
                    <a:pt x="4624" y="5647"/>
                  </a:cubicBezTo>
                  <a:cubicBezTo>
                    <a:pt x="4506" y="5558"/>
                    <a:pt x="4373" y="5485"/>
                    <a:pt x="4240" y="5440"/>
                  </a:cubicBezTo>
                  <a:cubicBezTo>
                    <a:pt x="4107" y="5410"/>
                    <a:pt x="3973" y="5396"/>
                    <a:pt x="3855" y="5396"/>
                  </a:cubicBezTo>
                  <a:cubicBezTo>
                    <a:pt x="3737" y="5396"/>
                    <a:pt x="3634" y="5396"/>
                    <a:pt x="3530" y="5426"/>
                  </a:cubicBezTo>
                  <a:cubicBezTo>
                    <a:pt x="3382" y="5455"/>
                    <a:pt x="3234" y="5499"/>
                    <a:pt x="3116" y="5544"/>
                  </a:cubicBezTo>
                  <a:cubicBezTo>
                    <a:pt x="2984" y="5603"/>
                    <a:pt x="2865" y="5662"/>
                    <a:pt x="2761" y="5706"/>
                  </a:cubicBezTo>
                  <a:cubicBezTo>
                    <a:pt x="2170" y="6017"/>
                    <a:pt x="1579" y="6312"/>
                    <a:pt x="1003" y="6608"/>
                  </a:cubicBezTo>
                  <a:cubicBezTo>
                    <a:pt x="781" y="6726"/>
                    <a:pt x="662" y="6963"/>
                    <a:pt x="707" y="7184"/>
                  </a:cubicBezTo>
                  <a:cubicBezTo>
                    <a:pt x="722" y="7318"/>
                    <a:pt x="751" y="7420"/>
                    <a:pt x="796" y="7524"/>
                  </a:cubicBezTo>
                  <a:cubicBezTo>
                    <a:pt x="840" y="7613"/>
                    <a:pt x="885" y="7672"/>
                    <a:pt x="929" y="7746"/>
                  </a:cubicBezTo>
                  <a:cubicBezTo>
                    <a:pt x="988" y="7834"/>
                    <a:pt x="1076" y="7923"/>
                    <a:pt x="1151" y="7997"/>
                  </a:cubicBezTo>
                  <a:cubicBezTo>
                    <a:pt x="1240" y="8071"/>
                    <a:pt x="1313" y="8130"/>
                    <a:pt x="1402" y="8175"/>
                  </a:cubicBezTo>
                  <a:cubicBezTo>
                    <a:pt x="1549" y="8278"/>
                    <a:pt x="1683" y="8337"/>
                    <a:pt x="1815" y="8396"/>
                  </a:cubicBezTo>
                  <a:cubicBezTo>
                    <a:pt x="1934" y="8455"/>
                    <a:pt x="2038" y="8500"/>
                    <a:pt x="2111" y="8544"/>
                  </a:cubicBezTo>
                  <a:cubicBezTo>
                    <a:pt x="2229" y="8603"/>
                    <a:pt x="2363" y="8692"/>
                    <a:pt x="2495" y="8796"/>
                  </a:cubicBezTo>
                  <a:cubicBezTo>
                    <a:pt x="2584" y="8869"/>
                    <a:pt x="2688" y="8958"/>
                    <a:pt x="2806" y="9046"/>
                  </a:cubicBezTo>
                  <a:cubicBezTo>
                    <a:pt x="2968" y="9180"/>
                    <a:pt x="3146" y="9312"/>
                    <a:pt x="3368" y="9431"/>
                  </a:cubicBezTo>
                  <a:cubicBezTo>
                    <a:pt x="3471" y="9490"/>
                    <a:pt x="3589" y="9549"/>
                    <a:pt x="3707" y="9594"/>
                  </a:cubicBezTo>
                  <a:cubicBezTo>
                    <a:pt x="3826" y="9638"/>
                    <a:pt x="3959" y="9667"/>
                    <a:pt x="4107" y="9697"/>
                  </a:cubicBezTo>
                  <a:cubicBezTo>
                    <a:pt x="4225" y="9712"/>
                    <a:pt x="4344" y="9712"/>
                    <a:pt x="4446" y="9712"/>
                  </a:cubicBezTo>
                  <a:lnTo>
                    <a:pt x="5024" y="9712"/>
                  </a:lnTo>
                  <a:cubicBezTo>
                    <a:pt x="5083" y="9712"/>
                    <a:pt x="5112" y="9726"/>
                    <a:pt x="5142" y="9726"/>
                  </a:cubicBezTo>
                  <a:cubicBezTo>
                    <a:pt x="5156" y="9742"/>
                    <a:pt x="5171" y="9742"/>
                    <a:pt x="5171" y="9742"/>
                  </a:cubicBezTo>
                  <a:cubicBezTo>
                    <a:pt x="5186" y="9756"/>
                    <a:pt x="5201" y="9756"/>
                    <a:pt x="5201" y="9756"/>
                  </a:cubicBezTo>
                  <a:lnTo>
                    <a:pt x="5230" y="9785"/>
                  </a:lnTo>
                  <a:cubicBezTo>
                    <a:pt x="5245" y="9801"/>
                    <a:pt x="5274" y="9844"/>
                    <a:pt x="5304" y="9889"/>
                  </a:cubicBezTo>
                  <a:lnTo>
                    <a:pt x="5392" y="10022"/>
                  </a:lnTo>
                  <a:cubicBezTo>
                    <a:pt x="5437" y="10111"/>
                    <a:pt x="5481" y="10199"/>
                    <a:pt x="5556" y="10303"/>
                  </a:cubicBezTo>
                  <a:cubicBezTo>
                    <a:pt x="5599" y="10362"/>
                    <a:pt x="5629" y="10406"/>
                    <a:pt x="5674" y="10465"/>
                  </a:cubicBezTo>
                  <a:cubicBezTo>
                    <a:pt x="5733" y="10510"/>
                    <a:pt x="5777" y="10569"/>
                    <a:pt x="5836" y="10628"/>
                  </a:cubicBezTo>
                  <a:cubicBezTo>
                    <a:pt x="5925" y="10688"/>
                    <a:pt x="5999" y="10747"/>
                    <a:pt x="6088" y="10790"/>
                  </a:cubicBezTo>
                  <a:cubicBezTo>
                    <a:pt x="6220" y="10850"/>
                    <a:pt x="6354" y="10895"/>
                    <a:pt x="6486" y="10924"/>
                  </a:cubicBezTo>
                  <a:cubicBezTo>
                    <a:pt x="6620" y="10954"/>
                    <a:pt x="6738" y="10954"/>
                    <a:pt x="6856" y="10954"/>
                  </a:cubicBezTo>
                  <a:cubicBezTo>
                    <a:pt x="7048" y="10954"/>
                    <a:pt x="7211" y="10938"/>
                    <a:pt x="7373" y="10909"/>
                  </a:cubicBezTo>
                  <a:cubicBezTo>
                    <a:pt x="7448" y="10895"/>
                    <a:pt x="7507" y="10879"/>
                    <a:pt x="7580" y="10865"/>
                  </a:cubicBezTo>
                  <a:cubicBezTo>
                    <a:pt x="7698" y="10820"/>
                    <a:pt x="7817" y="10776"/>
                    <a:pt x="7950" y="10731"/>
                  </a:cubicBezTo>
                  <a:lnTo>
                    <a:pt x="8526" y="10510"/>
                  </a:lnTo>
                  <a:cubicBezTo>
                    <a:pt x="8581" y="10483"/>
                    <a:pt x="8635" y="10456"/>
                    <a:pt x="8686" y="10432"/>
                  </a:cubicBezTo>
                  <a:lnTo>
                    <a:pt x="8686" y="10432"/>
                  </a:lnTo>
                  <a:lnTo>
                    <a:pt x="8838" y="10541"/>
                  </a:lnTo>
                  <a:lnTo>
                    <a:pt x="8838" y="10541"/>
                  </a:lnTo>
                  <a:cubicBezTo>
                    <a:pt x="8910" y="11128"/>
                    <a:pt x="8955" y="11773"/>
                    <a:pt x="8955" y="12476"/>
                  </a:cubicBezTo>
                  <a:cubicBezTo>
                    <a:pt x="8955" y="12633"/>
                    <a:pt x="8953" y="12793"/>
                    <a:pt x="8948" y="12955"/>
                  </a:cubicBezTo>
                  <a:lnTo>
                    <a:pt x="8948" y="12955"/>
                  </a:lnTo>
                  <a:cubicBezTo>
                    <a:pt x="8932" y="12919"/>
                    <a:pt x="8915" y="12883"/>
                    <a:pt x="8896" y="12846"/>
                  </a:cubicBezTo>
                  <a:cubicBezTo>
                    <a:pt x="8807" y="12668"/>
                    <a:pt x="8689" y="12505"/>
                    <a:pt x="8541" y="12357"/>
                  </a:cubicBezTo>
                  <a:cubicBezTo>
                    <a:pt x="8467" y="12284"/>
                    <a:pt x="8394" y="12225"/>
                    <a:pt x="8305" y="12166"/>
                  </a:cubicBezTo>
                  <a:cubicBezTo>
                    <a:pt x="8216" y="12091"/>
                    <a:pt x="8112" y="12047"/>
                    <a:pt x="8009" y="12003"/>
                  </a:cubicBezTo>
                  <a:cubicBezTo>
                    <a:pt x="7921" y="11959"/>
                    <a:pt x="7832" y="11943"/>
                    <a:pt x="7743" y="11914"/>
                  </a:cubicBezTo>
                  <a:cubicBezTo>
                    <a:pt x="7625" y="11884"/>
                    <a:pt x="7536" y="11870"/>
                    <a:pt x="7462" y="11855"/>
                  </a:cubicBezTo>
                  <a:cubicBezTo>
                    <a:pt x="7418" y="11855"/>
                    <a:pt x="7388" y="11841"/>
                    <a:pt x="7359" y="11841"/>
                  </a:cubicBezTo>
                  <a:cubicBezTo>
                    <a:pt x="7329" y="11825"/>
                    <a:pt x="7314" y="11811"/>
                    <a:pt x="7300" y="11811"/>
                  </a:cubicBezTo>
                  <a:cubicBezTo>
                    <a:pt x="7270" y="11796"/>
                    <a:pt x="7241" y="11781"/>
                    <a:pt x="7211" y="11752"/>
                  </a:cubicBezTo>
                  <a:cubicBezTo>
                    <a:pt x="7182" y="11736"/>
                    <a:pt x="7152" y="11707"/>
                    <a:pt x="7122" y="11677"/>
                  </a:cubicBezTo>
                  <a:cubicBezTo>
                    <a:pt x="7077" y="11618"/>
                    <a:pt x="7018" y="11559"/>
                    <a:pt x="6959" y="11500"/>
                  </a:cubicBezTo>
                  <a:cubicBezTo>
                    <a:pt x="6900" y="11427"/>
                    <a:pt x="6827" y="11352"/>
                    <a:pt x="6738" y="11263"/>
                  </a:cubicBezTo>
                  <a:cubicBezTo>
                    <a:pt x="6649" y="11175"/>
                    <a:pt x="6561" y="11101"/>
                    <a:pt x="6457" y="11027"/>
                  </a:cubicBezTo>
                  <a:cubicBezTo>
                    <a:pt x="6383" y="10968"/>
                    <a:pt x="6309" y="10924"/>
                    <a:pt x="6220" y="10879"/>
                  </a:cubicBezTo>
                  <a:cubicBezTo>
                    <a:pt x="6102" y="10806"/>
                    <a:pt x="5969" y="10761"/>
                    <a:pt x="5822" y="10717"/>
                  </a:cubicBezTo>
                  <a:cubicBezTo>
                    <a:pt x="5688" y="10688"/>
                    <a:pt x="5540" y="10672"/>
                    <a:pt x="5392" y="10672"/>
                  </a:cubicBezTo>
                  <a:cubicBezTo>
                    <a:pt x="5260" y="10672"/>
                    <a:pt x="5112" y="10688"/>
                    <a:pt x="4979" y="10717"/>
                  </a:cubicBezTo>
                  <a:cubicBezTo>
                    <a:pt x="4801" y="10747"/>
                    <a:pt x="4639" y="10776"/>
                    <a:pt x="4506" y="10806"/>
                  </a:cubicBezTo>
                  <a:cubicBezTo>
                    <a:pt x="4432" y="10820"/>
                    <a:pt x="4373" y="10820"/>
                    <a:pt x="4314" y="10835"/>
                  </a:cubicBezTo>
                  <a:cubicBezTo>
                    <a:pt x="4255" y="10835"/>
                    <a:pt x="4196" y="10850"/>
                    <a:pt x="4151" y="10850"/>
                  </a:cubicBezTo>
                  <a:cubicBezTo>
                    <a:pt x="4107" y="10850"/>
                    <a:pt x="4078" y="10850"/>
                    <a:pt x="4033" y="10835"/>
                  </a:cubicBezTo>
                  <a:cubicBezTo>
                    <a:pt x="3989" y="10835"/>
                    <a:pt x="3914" y="10820"/>
                    <a:pt x="3841" y="10790"/>
                  </a:cubicBezTo>
                  <a:cubicBezTo>
                    <a:pt x="3767" y="10776"/>
                    <a:pt x="3707" y="10747"/>
                    <a:pt x="3634" y="10731"/>
                  </a:cubicBezTo>
                  <a:cubicBezTo>
                    <a:pt x="3530" y="10688"/>
                    <a:pt x="3412" y="10643"/>
                    <a:pt x="3264" y="10613"/>
                  </a:cubicBezTo>
                  <a:cubicBezTo>
                    <a:pt x="3205" y="10584"/>
                    <a:pt x="3132" y="10569"/>
                    <a:pt x="3043" y="10554"/>
                  </a:cubicBezTo>
                  <a:cubicBezTo>
                    <a:pt x="2968" y="10540"/>
                    <a:pt x="2895" y="10540"/>
                    <a:pt x="2806" y="10540"/>
                  </a:cubicBezTo>
                  <a:lnTo>
                    <a:pt x="2761" y="10540"/>
                  </a:lnTo>
                  <a:cubicBezTo>
                    <a:pt x="2659" y="10540"/>
                    <a:pt x="2570" y="10540"/>
                    <a:pt x="2481" y="10554"/>
                  </a:cubicBezTo>
                  <a:cubicBezTo>
                    <a:pt x="2348" y="10569"/>
                    <a:pt x="2229" y="10599"/>
                    <a:pt x="2126" y="10643"/>
                  </a:cubicBezTo>
                  <a:cubicBezTo>
                    <a:pt x="2022" y="10672"/>
                    <a:pt x="1919" y="10717"/>
                    <a:pt x="1815" y="10747"/>
                  </a:cubicBezTo>
                  <a:cubicBezTo>
                    <a:pt x="1328" y="10938"/>
                    <a:pt x="840" y="11145"/>
                    <a:pt x="353" y="11397"/>
                  </a:cubicBezTo>
                  <a:cubicBezTo>
                    <a:pt x="121" y="11513"/>
                    <a:pt x="1" y="11787"/>
                    <a:pt x="72" y="12041"/>
                  </a:cubicBezTo>
                  <a:lnTo>
                    <a:pt x="72" y="12041"/>
                  </a:lnTo>
                  <a:cubicBezTo>
                    <a:pt x="82" y="12079"/>
                    <a:pt x="97" y="12116"/>
                    <a:pt x="116" y="12150"/>
                  </a:cubicBezTo>
                  <a:cubicBezTo>
                    <a:pt x="116" y="12150"/>
                    <a:pt x="116" y="12150"/>
                    <a:pt x="116" y="12150"/>
                  </a:cubicBezTo>
                  <a:lnTo>
                    <a:pt x="116" y="12150"/>
                  </a:lnTo>
                  <a:cubicBezTo>
                    <a:pt x="148" y="12223"/>
                    <a:pt x="197" y="12282"/>
                    <a:pt x="259" y="12328"/>
                  </a:cubicBezTo>
                  <a:lnTo>
                    <a:pt x="259" y="12328"/>
                  </a:lnTo>
                  <a:cubicBezTo>
                    <a:pt x="342" y="12394"/>
                    <a:pt x="444" y="12437"/>
                    <a:pt x="551" y="12448"/>
                  </a:cubicBezTo>
                  <a:lnTo>
                    <a:pt x="551" y="12448"/>
                  </a:lnTo>
                  <a:cubicBezTo>
                    <a:pt x="573" y="12451"/>
                    <a:pt x="596" y="12453"/>
                    <a:pt x="619" y="12453"/>
                  </a:cubicBezTo>
                  <a:cubicBezTo>
                    <a:pt x="628" y="12453"/>
                    <a:pt x="637" y="12453"/>
                    <a:pt x="646" y="12452"/>
                  </a:cubicBezTo>
                  <a:lnTo>
                    <a:pt x="646" y="12452"/>
                  </a:lnTo>
                  <a:cubicBezTo>
                    <a:pt x="675" y="12465"/>
                    <a:pt x="713" y="12478"/>
                    <a:pt x="751" y="12491"/>
                  </a:cubicBezTo>
                  <a:cubicBezTo>
                    <a:pt x="826" y="12520"/>
                    <a:pt x="899" y="12550"/>
                    <a:pt x="958" y="12580"/>
                  </a:cubicBezTo>
                  <a:cubicBezTo>
                    <a:pt x="988" y="12594"/>
                    <a:pt x="1017" y="12609"/>
                    <a:pt x="1047" y="12609"/>
                  </a:cubicBezTo>
                  <a:cubicBezTo>
                    <a:pt x="1047" y="12623"/>
                    <a:pt x="1062" y="12623"/>
                    <a:pt x="1062" y="12623"/>
                  </a:cubicBezTo>
                  <a:cubicBezTo>
                    <a:pt x="1092" y="12639"/>
                    <a:pt x="1121" y="12668"/>
                    <a:pt x="1165" y="12698"/>
                  </a:cubicBezTo>
                  <a:cubicBezTo>
                    <a:pt x="1210" y="12727"/>
                    <a:pt x="1269" y="12787"/>
                    <a:pt x="1328" y="12846"/>
                  </a:cubicBezTo>
                  <a:cubicBezTo>
                    <a:pt x="1372" y="12905"/>
                    <a:pt x="1431" y="12978"/>
                    <a:pt x="1476" y="13037"/>
                  </a:cubicBezTo>
                  <a:cubicBezTo>
                    <a:pt x="1506" y="13067"/>
                    <a:pt x="1535" y="13112"/>
                    <a:pt x="1565" y="13171"/>
                  </a:cubicBezTo>
                  <a:cubicBezTo>
                    <a:pt x="1608" y="13244"/>
                    <a:pt x="1668" y="13333"/>
                    <a:pt x="1727" y="13422"/>
                  </a:cubicBezTo>
                  <a:cubicBezTo>
                    <a:pt x="1801" y="13526"/>
                    <a:pt x="1890" y="13628"/>
                    <a:pt x="1993" y="13717"/>
                  </a:cubicBezTo>
                  <a:cubicBezTo>
                    <a:pt x="2067" y="13776"/>
                    <a:pt x="2141" y="13835"/>
                    <a:pt x="2215" y="13880"/>
                  </a:cubicBezTo>
                  <a:cubicBezTo>
                    <a:pt x="2333" y="13969"/>
                    <a:pt x="2466" y="14013"/>
                    <a:pt x="2599" y="14058"/>
                  </a:cubicBezTo>
                  <a:cubicBezTo>
                    <a:pt x="2791" y="14131"/>
                    <a:pt x="2968" y="14161"/>
                    <a:pt x="3132" y="14190"/>
                  </a:cubicBezTo>
                  <a:cubicBezTo>
                    <a:pt x="3294" y="14220"/>
                    <a:pt x="3441" y="14249"/>
                    <a:pt x="3575" y="14265"/>
                  </a:cubicBezTo>
                  <a:cubicBezTo>
                    <a:pt x="3811" y="14324"/>
                    <a:pt x="4062" y="14412"/>
                    <a:pt x="4314" y="14531"/>
                  </a:cubicBezTo>
                  <a:cubicBezTo>
                    <a:pt x="4580" y="14649"/>
                    <a:pt x="4831" y="14781"/>
                    <a:pt x="5097" y="14929"/>
                  </a:cubicBezTo>
                  <a:cubicBezTo>
                    <a:pt x="5107" y="14936"/>
                    <a:pt x="5117" y="14942"/>
                    <a:pt x="5126" y="14948"/>
                  </a:cubicBezTo>
                  <a:lnTo>
                    <a:pt x="5126" y="14948"/>
                  </a:lnTo>
                  <a:cubicBezTo>
                    <a:pt x="5126" y="14951"/>
                    <a:pt x="5126" y="14955"/>
                    <a:pt x="5126" y="14959"/>
                  </a:cubicBezTo>
                  <a:cubicBezTo>
                    <a:pt x="5142" y="15004"/>
                    <a:pt x="5156" y="15047"/>
                    <a:pt x="5171" y="15107"/>
                  </a:cubicBezTo>
                  <a:cubicBezTo>
                    <a:pt x="5215" y="15211"/>
                    <a:pt x="5260" y="15299"/>
                    <a:pt x="5319" y="15388"/>
                  </a:cubicBezTo>
                  <a:cubicBezTo>
                    <a:pt x="5363" y="15447"/>
                    <a:pt x="5422" y="15520"/>
                    <a:pt x="5481" y="15565"/>
                  </a:cubicBezTo>
                  <a:cubicBezTo>
                    <a:pt x="5585" y="15668"/>
                    <a:pt x="5703" y="15743"/>
                    <a:pt x="5822" y="15787"/>
                  </a:cubicBezTo>
                  <a:cubicBezTo>
                    <a:pt x="5910" y="15831"/>
                    <a:pt x="5984" y="15861"/>
                    <a:pt x="6072" y="15891"/>
                  </a:cubicBezTo>
                  <a:cubicBezTo>
                    <a:pt x="6206" y="15920"/>
                    <a:pt x="6324" y="15950"/>
                    <a:pt x="6442" y="15964"/>
                  </a:cubicBezTo>
                  <a:cubicBezTo>
                    <a:pt x="6561" y="15979"/>
                    <a:pt x="6679" y="15979"/>
                    <a:pt x="6782" y="15993"/>
                  </a:cubicBezTo>
                  <a:lnTo>
                    <a:pt x="6900" y="15993"/>
                  </a:lnTo>
                  <a:cubicBezTo>
                    <a:pt x="7018" y="15993"/>
                    <a:pt x="7166" y="15979"/>
                    <a:pt x="7314" y="15979"/>
                  </a:cubicBezTo>
                  <a:cubicBezTo>
                    <a:pt x="7550" y="15979"/>
                    <a:pt x="7817" y="15964"/>
                    <a:pt x="8053" y="15950"/>
                  </a:cubicBezTo>
                  <a:cubicBezTo>
                    <a:pt x="8151" y="15943"/>
                    <a:pt x="8244" y="15937"/>
                    <a:pt x="8328" y="15932"/>
                  </a:cubicBezTo>
                  <a:lnTo>
                    <a:pt x="8328" y="15932"/>
                  </a:lnTo>
                  <a:lnTo>
                    <a:pt x="8570" y="16254"/>
                  </a:lnTo>
                  <a:lnTo>
                    <a:pt x="8570" y="16254"/>
                  </a:lnTo>
                  <a:cubicBezTo>
                    <a:pt x="8459" y="16801"/>
                    <a:pt x="8325" y="17362"/>
                    <a:pt x="8157" y="17945"/>
                  </a:cubicBezTo>
                  <a:cubicBezTo>
                    <a:pt x="8142" y="18004"/>
                    <a:pt x="8142" y="18063"/>
                    <a:pt x="8142" y="18122"/>
                  </a:cubicBezTo>
                  <a:cubicBezTo>
                    <a:pt x="8142" y="18196"/>
                    <a:pt x="8157" y="18270"/>
                    <a:pt x="8171" y="18329"/>
                  </a:cubicBezTo>
                  <a:cubicBezTo>
                    <a:pt x="8201" y="18433"/>
                    <a:pt x="8260" y="18522"/>
                    <a:pt x="8349" y="18595"/>
                  </a:cubicBezTo>
                  <a:cubicBezTo>
                    <a:pt x="8423" y="18669"/>
                    <a:pt x="8512" y="18729"/>
                    <a:pt x="8630" y="18758"/>
                  </a:cubicBezTo>
                  <a:cubicBezTo>
                    <a:pt x="8689" y="18788"/>
                    <a:pt x="8748" y="18788"/>
                    <a:pt x="8807" y="18788"/>
                  </a:cubicBezTo>
                  <a:cubicBezTo>
                    <a:pt x="8881" y="18788"/>
                    <a:pt x="8955" y="18772"/>
                    <a:pt x="9014" y="18758"/>
                  </a:cubicBezTo>
                  <a:cubicBezTo>
                    <a:pt x="9117" y="18713"/>
                    <a:pt x="9206" y="18669"/>
                    <a:pt x="9280" y="18581"/>
                  </a:cubicBezTo>
                  <a:cubicBezTo>
                    <a:pt x="9369" y="18506"/>
                    <a:pt x="9413" y="18418"/>
                    <a:pt x="9442" y="18299"/>
                  </a:cubicBezTo>
                  <a:cubicBezTo>
                    <a:pt x="9980" y="16433"/>
                    <a:pt x="10212" y="14725"/>
                    <a:pt x="10273" y="13208"/>
                  </a:cubicBezTo>
                  <a:lnTo>
                    <a:pt x="10273" y="13208"/>
                  </a:lnTo>
                  <a:cubicBezTo>
                    <a:pt x="10379" y="13260"/>
                    <a:pt x="10487" y="13306"/>
                    <a:pt x="10595" y="13348"/>
                  </a:cubicBezTo>
                  <a:cubicBezTo>
                    <a:pt x="10773" y="13407"/>
                    <a:pt x="10966" y="13466"/>
                    <a:pt x="11143" y="13496"/>
                  </a:cubicBezTo>
                  <a:cubicBezTo>
                    <a:pt x="11320" y="13540"/>
                    <a:pt x="11498" y="13555"/>
                    <a:pt x="11689" y="13555"/>
                  </a:cubicBezTo>
                  <a:cubicBezTo>
                    <a:pt x="11896" y="13555"/>
                    <a:pt x="12103" y="13526"/>
                    <a:pt x="12310" y="13466"/>
                  </a:cubicBezTo>
                  <a:cubicBezTo>
                    <a:pt x="12517" y="13407"/>
                    <a:pt x="12724" y="13319"/>
                    <a:pt x="12901" y="13185"/>
                  </a:cubicBezTo>
                  <a:cubicBezTo>
                    <a:pt x="13035" y="13082"/>
                    <a:pt x="13153" y="12978"/>
                    <a:pt x="13256" y="12860"/>
                  </a:cubicBezTo>
                  <a:cubicBezTo>
                    <a:pt x="13315" y="12787"/>
                    <a:pt x="13390" y="12698"/>
                    <a:pt x="13449" y="12623"/>
                  </a:cubicBezTo>
                  <a:cubicBezTo>
                    <a:pt x="13522" y="12505"/>
                    <a:pt x="13597" y="12387"/>
                    <a:pt x="13670" y="12298"/>
                  </a:cubicBezTo>
                  <a:cubicBezTo>
                    <a:pt x="13744" y="12195"/>
                    <a:pt x="13804" y="12121"/>
                    <a:pt x="13877" y="12062"/>
                  </a:cubicBezTo>
                  <a:cubicBezTo>
                    <a:pt x="13922" y="12003"/>
                    <a:pt x="13995" y="11943"/>
                    <a:pt x="14084" y="11870"/>
                  </a:cubicBezTo>
                  <a:cubicBezTo>
                    <a:pt x="14158" y="11796"/>
                    <a:pt x="14261" y="11707"/>
                    <a:pt x="14365" y="11604"/>
                  </a:cubicBezTo>
                  <a:cubicBezTo>
                    <a:pt x="14513" y="11456"/>
                    <a:pt x="14616" y="11293"/>
                    <a:pt x="14690" y="11145"/>
                  </a:cubicBezTo>
                  <a:cubicBezTo>
                    <a:pt x="14764" y="11027"/>
                    <a:pt x="14809" y="10909"/>
                    <a:pt x="14852" y="10806"/>
                  </a:cubicBezTo>
                  <a:cubicBezTo>
                    <a:pt x="14912" y="10643"/>
                    <a:pt x="14971" y="10495"/>
                    <a:pt x="15016" y="10377"/>
                  </a:cubicBezTo>
                  <a:cubicBezTo>
                    <a:pt x="15075" y="10244"/>
                    <a:pt x="15118" y="10140"/>
                    <a:pt x="15178" y="10051"/>
                  </a:cubicBezTo>
                  <a:cubicBezTo>
                    <a:pt x="15193" y="10037"/>
                    <a:pt x="15193" y="10022"/>
                    <a:pt x="15207" y="10008"/>
                  </a:cubicBezTo>
                  <a:cubicBezTo>
                    <a:pt x="15223" y="9978"/>
                    <a:pt x="15252" y="9949"/>
                    <a:pt x="15296" y="9904"/>
                  </a:cubicBezTo>
                  <a:cubicBezTo>
                    <a:pt x="15341" y="9860"/>
                    <a:pt x="15385" y="9801"/>
                    <a:pt x="15429" y="9742"/>
                  </a:cubicBezTo>
                  <a:cubicBezTo>
                    <a:pt x="15503" y="9638"/>
                    <a:pt x="15562" y="9535"/>
                    <a:pt x="15591" y="9431"/>
                  </a:cubicBezTo>
                  <a:cubicBezTo>
                    <a:pt x="15666" y="9283"/>
                    <a:pt x="15696" y="9135"/>
                    <a:pt x="15725" y="8987"/>
                  </a:cubicBezTo>
                  <a:cubicBezTo>
                    <a:pt x="15755" y="8855"/>
                    <a:pt x="15769" y="8721"/>
                    <a:pt x="15769" y="8603"/>
                  </a:cubicBezTo>
                  <a:cubicBezTo>
                    <a:pt x="15814" y="8175"/>
                    <a:pt x="15814" y="7746"/>
                    <a:pt x="15828" y="7332"/>
                  </a:cubicBezTo>
                  <a:lnTo>
                    <a:pt x="15828" y="7199"/>
                  </a:lnTo>
                  <a:cubicBezTo>
                    <a:pt x="15828" y="7111"/>
                    <a:pt x="15828" y="7036"/>
                    <a:pt x="15814" y="6947"/>
                  </a:cubicBezTo>
                  <a:cubicBezTo>
                    <a:pt x="15814" y="6815"/>
                    <a:pt x="15784" y="6681"/>
                    <a:pt x="15739" y="6534"/>
                  </a:cubicBezTo>
                  <a:cubicBezTo>
                    <a:pt x="15725" y="6460"/>
                    <a:pt x="15696" y="6372"/>
                    <a:pt x="15666" y="6297"/>
                  </a:cubicBezTo>
                  <a:cubicBezTo>
                    <a:pt x="15621" y="6224"/>
                    <a:pt x="15577" y="6149"/>
                    <a:pt x="15518" y="6076"/>
                  </a:cubicBezTo>
                  <a:cubicBezTo>
                    <a:pt x="15414" y="5942"/>
                    <a:pt x="15266" y="5869"/>
                    <a:pt x="15089" y="5869"/>
                  </a:cubicBezTo>
                  <a:cubicBezTo>
                    <a:pt x="15075" y="5868"/>
                    <a:pt x="15061" y="5867"/>
                    <a:pt x="15047" y="5867"/>
                  </a:cubicBezTo>
                  <a:cubicBezTo>
                    <a:pt x="14899" y="5867"/>
                    <a:pt x="14753" y="5940"/>
                    <a:pt x="14645" y="6061"/>
                  </a:cubicBezTo>
                  <a:cubicBezTo>
                    <a:pt x="14527" y="6224"/>
                    <a:pt x="14395" y="6386"/>
                    <a:pt x="14277" y="6534"/>
                  </a:cubicBezTo>
                  <a:cubicBezTo>
                    <a:pt x="14084" y="6785"/>
                    <a:pt x="13906" y="7022"/>
                    <a:pt x="13729" y="7229"/>
                  </a:cubicBezTo>
                  <a:cubicBezTo>
                    <a:pt x="13626" y="7332"/>
                    <a:pt x="13537" y="7436"/>
                    <a:pt x="13449" y="7524"/>
                  </a:cubicBezTo>
                  <a:cubicBezTo>
                    <a:pt x="13360" y="7613"/>
                    <a:pt x="13271" y="7686"/>
                    <a:pt x="13167" y="7746"/>
                  </a:cubicBezTo>
                  <a:cubicBezTo>
                    <a:pt x="13138" y="7775"/>
                    <a:pt x="13108" y="7805"/>
                    <a:pt x="13049" y="7820"/>
                  </a:cubicBezTo>
                  <a:cubicBezTo>
                    <a:pt x="13005" y="7850"/>
                    <a:pt x="12946" y="7864"/>
                    <a:pt x="12901" y="7893"/>
                  </a:cubicBezTo>
                  <a:cubicBezTo>
                    <a:pt x="12813" y="7923"/>
                    <a:pt x="12710" y="7968"/>
                    <a:pt x="12606" y="8012"/>
                  </a:cubicBezTo>
                  <a:cubicBezTo>
                    <a:pt x="12487" y="8071"/>
                    <a:pt x="12369" y="8130"/>
                    <a:pt x="12251" y="8234"/>
                  </a:cubicBezTo>
                  <a:cubicBezTo>
                    <a:pt x="12133" y="8323"/>
                    <a:pt x="12044" y="8425"/>
                    <a:pt x="11955" y="8530"/>
                  </a:cubicBezTo>
                  <a:cubicBezTo>
                    <a:pt x="11896" y="8618"/>
                    <a:pt x="11852" y="8692"/>
                    <a:pt x="11807" y="8766"/>
                  </a:cubicBezTo>
                  <a:cubicBezTo>
                    <a:pt x="11748" y="8869"/>
                    <a:pt x="11689" y="8973"/>
                    <a:pt x="11645" y="9076"/>
                  </a:cubicBezTo>
                  <a:cubicBezTo>
                    <a:pt x="11601" y="9165"/>
                    <a:pt x="11557" y="9239"/>
                    <a:pt x="11512" y="9298"/>
                  </a:cubicBezTo>
                  <a:cubicBezTo>
                    <a:pt x="11453" y="9401"/>
                    <a:pt x="11364" y="9505"/>
                    <a:pt x="11261" y="9608"/>
                  </a:cubicBezTo>
                  <a:cubicBezTo>
                    <a:pt x="11157" y="9726"/>
                    <a:pt x="11039" y="9830"/>
                    <a:pt x="10906" y="9963"/>
                  </a:cubicBezTo>
                  <a:cubicBezTo>
                    <a:pt x="10656" y="10228"/>
                    <a:pt x="10421" y="10513"/>
                    <a:pt x="10212" y="10816"/>
                  </a:cubicBezTo>
                  <a:lnTo>
                    <a:pt x="10212" y="10816"/>
                  </a:lnTo>
                  <a:cubicBezTo>
                    <a:pt x="10191" y="10575"/>
                    <a:pt x="10166" y="10340"/>
                    <a:pt x="10138" y="10111"/>
                  </a:cubicBezTo>
                  <a:lnTo>
                    <a:pt x="10135" y="10111"/>
                  </a:lnTo>
                  <a:lnTo>
                    <a:pt x="10135" y="10111"/>
                  </a:lnTo>
                  <a:cubicBezTo>
                    <a:pt x="10131" y="10081"/>
                    <a:pt x="10126" y="10051"/>
                    <a:pt x="10118" y="10022"/>
                  </a:cubicBezTo>
                  <a:lnTo>
                    <a:pt x="10118" y="10022"/>
                  </a:lnTo>
                  <a:cubicBezTo>
                    <a:pt x="10085" y="9729"/>
                    <a:pt x="10038" y="9445"/>
                    <a:pt x="9987" y="9179"/>
                  </a:cubicBezTo>
                  <a:lnTo>
                    <a:pt x="9987" y="9179"/>
                  </a:lnTo>
                  <a:cubicBezTo>
                    <a:pt x="10352" y="8769"/>
                    <a:pt x="10615" y="8424"/>
                    <a:pt x="10800" y="8142"/>
                  </a:cubicBezTo>
                  <a:lnTo>
                    <a:pt x="10800" y="8142"/>
                  </a:lnTo>
                  <a:cubicBezTo>
                    <a:pt x="10924" y="8120"/>
                    <a:pt x="11063" y="8096"/>
                    <a:pt x="11202" y="8071"/>
                  </a:cubicBezTo>
                  <a:cubicBezTo>
                    <a:pt x="11334" y="8057"/>
                    <a:pt x="11453" y="8027"/>
                    <a:pt x="11557" y="8012"/>
                  </a:cubicBezTo>
                  <a:cubicBezTo>
                    <a:pt x="11616" y="7997"/>
                    <a:pt x="11660" y="7982"/>
                    <a:pt x="11719" y="7982"/>
                  </a:cubicBezTo>
                  <a:cubicBezTo>
                    <a:pt x="11734" y="7968"/>
                    <a:pt x="11764" y="7968"/>
                    <a:pt x="11778" y="7953"/>
                  </a:cubicBezTo>
                  <a:cubicBezTo>
                    <a:pt x="11807" y="7953"/>
                    <a:pt x="11823" y="7938"/>
                    <a:pt x="11852" y="7938"/>
                  </a:cubicBezTo>
                  <a:cubicBezTo>
                    <a:pt x="11985" y="7893"/>
                    <a:pt x="12118" y="7834"/>
                    <a:pt x="12251" y="7775"/>
                  </a:cubicBezTo>
                  <a:cubicBezTo>
                    <a:pt x="12355" y="7731"/>
                    <a:pt x="12444" y="7672"/>
                    <a:pt x="12547" y="7613"/>
                  </a:cubicBezTo>
                  <a:cubicBezTo>
                    <a:pt x="12680" y="7509"/>
                    <a:pt x="12828" y="7391"/>
                    <a:pt x="12946" y="7243"/>
                  </a:cubicBezTo>
                  <a:cubicBezTo>
                    <a:pt x="13005" y="7170"/>
                    <a:pt x="13049" y="7081"/>
                    <a:pt x="13108" y="6992"/>
                  </a:cubicBezTo>
                  <a:cubicBezTo>
                    <a:pt x="13153" y="6904"/>
                    <a:pt x="13183" y="6815"/>
                    <a:pt x="13212" y="6711"/>
                  </a:cubicBezTo>
                  <a:cubicBezTo>
                    <a:pt x="13242" y="6622"/>
                    <a:pt x="13256" y="6549"/>
                    <a:pt x="13271" y="6474"/>
                  </a:cubicBezTo>
                  <a:cubicBezTo>
                    <a:pt x="13271" y="6356"/>
                    <a:pt x="13286" y="6267"/>
                    <a:pt x="13286" y="6208"/>
                  </a:cubicBezTo>
                  <a:cubicBezTo>
                    <a:pt x="13301" y="6179"/>
                    <a:pt x="13301" y="6149"/>
                    <a:pt x="13301" y="6135"/>
                  </a:cubicBezTo>
                  <a:cubicBezTo>
                    <a:pt x="13301" y="6105"/>
                    <a:pt x="13315" y="6090"/>
                    <a:pt x="13315" y="6090"/>
                  </a:cubicBezTo>
                  <a:cubicBezTo>
                    <a:pt x="13315" y="6061"/>
                    <a:pt x="13331" y="6046"/>
                    <a:pt x="13345" y="6017"/>
                  </a:cubicBezTo>
                  <a:cubicBezTo>
                    <a:pt x="13360" y="5987"/>
                    <a:pt x="13374" y="5972"/>
                    <a:pt x="13404" y="5942"/>
                  </a:cubicBezTo>
                  <a:cubicBezTo>
                    <a:pt x="13433" y="5899"/>
                    <a:pt x="13493" y="5839"/>
                    <a:pt x="13537" y="5780"/>
                  </a:cubicBezTo>
                  <a:cubicBezTo>
                    <a:pt x="13597" y="5721"/>
                    <a:pt x="13656" y="5647"/>
                    <a:pt x="13715" y="5573"/>
                  </a:cubicBezTo>
                  <a:cubicBezTo>
                    <a:pt x="13818" y="5440"/>
                    <a:pt x="13906" y="5307"/>
                    <a:pt x="13981" y="5159"/>
                  </a:cubicBezTo>
                  <a:cubicBezTo>
                    <a:pt x="14084" y="4953"/>
                    <a:pt x="14158" y="4716"/>
                    <a:pt x="14202" y="4494"/>
                  </a:cubicBezTo>
                  <a:cubicBezTo>
                    <a:pt x="14247" y="4273"/>
                    <a:pt x="14261" y="4050"/>
                    <a:pt x="14261" y="3829"/>
                  </a:cubicBezTo>
                  <a:lnTo>
                    <a:pt x="14261" y="3755"/>
                  </a:lnTo>
                  <a:cubicBezTo>
                    <a:pt x="14261" y="3445"/>
                    <a:pt x="14217" y="3163"/>
                    <a:pt x="14158" y="2883"/>
                  </a:cubicBezTo>
                  <a:cubicBezTo>
                    <a:pt x="14099" y="2602"/>
                    <a:pt x="14025" y="2336"/>
                    <a:pt x="13951" y="2085"/>
                  </a:cubicBezTo>
                  <a:cubicBezTo>
                    <a:pt x="13788" y="1597"/>
                    <a:pt x="13626" y="1124"/>
                    <a:pt x="13449" y="636"/>
                  </a:cubicBezTo>
                  <a:cubicBezTo>
                    <a:pt x="13419" y="591"/>
                    <a:pt x="13404" y="532"/>
                    <a:pt x="13360" y="473"/>
                  </a:cubicBezTo>
                  <a:cubicBezTo>
                    <a:pt x="13345" y="429"/>
                    <a:pt x="13315" y="385"/>
                    <a:pt x="13271" y="341"/>
                  </a:cubicBezTo>
                  <a:cubicBezTo>
                    <a:pt x="13256" y="296"/>
                    <a:pt x="13226" y="266"/>
                    <a:pt x="13183" y="237"/>
                  </a:cubicBezTo>
                  <a:lnTo>
                    <a:pt x="13094" y="148"/>
                  </a:lnTo>
                  <a:cubicBezTo>
                    <a:pt x="13049" y="118"/>
                    <a:pt x="12976" y="75"/>
                    <a:pt x="12901" y="45"/>
                  </a:cubicBezTo>
                  <a:cubicBezTo>
                    <a:pt x="12872" y="30"/>
                    <a:pt x="12828" y="16"/>
                    <a:pt x="12783" y="16"/>
                  </a:cubicBezTo>
                  <a:cubicBezTo>
                    <a:pt x="12739" y="0"/>
                    <a:pt x="12694" y="0"/>
                    <a:pt x="12651" y="0"/>
                  </a:cubicBezTo>
                  <a:close/>
                </a:path>
              </a:pathLst>
            </a:custGeom>
            <a:solidFill>
              <a:srgbClr val="FFFFFF"/>
            </a:solidFill>
            <a:ln w="9525" cap="flat" cmpd="sng">
              <a:solidFill>
                <a:schemeClr val="l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9509751" y="3762100"/>
              <a:ext cx="613363" cy="766733"/>
            </a:xfrm>
            <a:custGeom>
              <a:avLst/>
              <a:gdLst/>
              <a:ahLst/>
              <a:cxnLst/>
              <a:rect l="l" t="t" r="r" b="b"/>
              <a:pathLst>
                <a:path w="5263" h="6579" extrusionOk="0">
                  <a:moveTo>
                    <a:pt x="5071" y="0"/>
                  </a:moveTo>
                  <a:cubicBezTo>
                    <a:pt x="4598" y="577"/>
                    <a:pt x="4109" y="1346"/>
                    <a:pt x="3504" y="1789"/>
                  </a:cubicBezTo>
                  <a:cubicBezTo>
                    <a:pt x="3222" y="1981"/>
                    <a:pt x="2868" y="2040"/>
                    <a:pt x="2602" y="2247"/>
                  </a:cubicBezTo>
                  <a:cubicBezTo>
                    <a:pt x="2306" y="2483"/>
                    <a:pt x="2188" y="2883"/>
                    <a:pt x="1981" y="3193"/>
                  </a:cubicBezTo>
                  <a:cubicBezTo>
                    <a:pt x="1789" y="3474"/>
                    <a:pt x="1537" y="3696"/>
                    <a:pt x="1301" y="3947"/>
                  </a:cubicBezTo>
                  <a:cubicBezTo>
                    <a:pt x="857" y="4405"/>
                    <a:pt x="473" y="4953"/>
                    <a:pt x="193" y="5544"/>
                  </a:cubicBezTo>
                  <a:cubicBezTo>
                    <a:pt x="16" y="5928"/>
                    <a:pt x="0" y="5972"/>
                    <a:pt x="341" y="6194"/>
                  </a:cubicBezTo>
                  <a:cubicBezTo>
                    <a:pt x="591" y="6356"/>
                    <a:pt x="946" y="6474"/>
                    <a:pt x="1242" y="6534"/>
                  </a:cubicBezTo>
                  <a:cubicBezTo>
                    <a:pt x="1388" y="6562"/>
                    <a:pt x="1538" y="6578"/>
                    <a:pt x="1687" y="6578"/>
                  </a:cubicBezTo>
                  <a:cubicBezTo>
                    <a:pt x="2007" y="6578"/>
                    <a:pt x="2321" y="6503"/>
                    <a:pt x="2572" y="6312"/>
                  </a:cubicBezTo>
                  <a:cubicBezTo>
                    <a:pt x="2942" y="6046"/>
                    <a:pt x="3134" y="5588"/>
                    <a:pt x="3474" y="5248"/>
                  </a:cubicBezTo>
                  <a:cubicBezTo>
                    <a:pt x="3622" y="5085"/>
                    <a:pt x="3800" y="4967"/>
                    <a:pt x="3962" y="4805"/>
                  </a:cubicBezTo>
                  <a:cubicBezTo>
                    <a:pt x="4361" y="4375"/>
                    <a:pt x="4405" y="3814"/>
                    <a:pt x="4701" y="3327"/>
                  </a:cubicBezTo>
                  <a:cubicBezTo>
                    <a:pt x="4775" y="3208"/>
                    <a:pt x="4893" y="3120"/>
                    <a:pt x="4967" y="3001"/>
                  </a:cubicBezTo>
                  <a:cubicBezTo>
                    <a:pt x="5144" y="2750"/>
                    <a:pt x="5189" y="2440"/>
                    <a:pt x="5219" y="2144"/>
                  </a:cubicBezTo>
                  <a:cubicBezTo>
                    <a:pt x="5248" y="1730"/>
                    <a:pt x="5262" y="1316"/>
                    <a:pt x="5262" y="917"/>
                  </a:cubicBezTo>
                  <a:cubicBezTo>
                    <a:pt x="5262" y="592"/>
                    <a:pt x="5262" y="252"/>
                    <a:pt x="5071"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9511499" y="3079158"/>
              <a:ext cx="430741" cy="827685"/>
            </a:xfrm>
            <a:custGeom>
              <a:avLst/>
              <a:gdLst/>
              <a:ahLst/>
              <a:cxnLst/>
              <a:rect l="l" t="t" r="r" b="b"/>
              <a:pathLst>
                <a:path w="3696" h="7102" extrusionOk="0">
                  <a:moveTo>
                    <a:pt x="2622" y="0"/>
                  </a:moveTo>
                  <a:cubicBezTo>
                    <a:pt x="2606" y="0"/>
                    <a:pt x="2590" y="2"/>
                    <a:pt x="2572" y="7"/>
                  </a:cubicBezTo>
                  <a:cubicBezTo>
                    <a:pt x="2484" y="52"/>
                    <a:pt x="2454" y="141"/>
                    <a:pt x="2409" y="229"/>
                  </a:cubicBezTo>
                  <a:cubicBezTo>
                    <a:pt x="2306" y="495"/>
                    <a:pt x="2143" y="732"/>
                    <a:pt x="1922" y="923"/>
                  </a:cubicBezTo>
                  <a:cubicBezTo>
                    <a:pt x="1774" y="1057"/>
                    <a:pt x="1582" y="1189"/>
                    <a:pt x="1449" y="1353"/>
                  </a:cubicBezTo>
                  <a:cubicBezTo>
                    <a:pt x="1213" y="1692"/>
                    <a:pt x="1256" y="2135"/>
                    <a:pt x="1213" y="2549"/>
                  </a:cubicBezTo>
                  <a:cubicBezTo>
                    <a:pt x="1168" y="3081"/>
                    <a:pt x="961" y="3584"/>
                    <a:pt x="754" y="4087"/>
                  </a:cubicBezTo>
                  <a:cubicBezTo>
                    <a:pt x="724" y="4161"/>
                    <a:pt x="680" y="4234"/>
                    <a:pt x="621" y="4293"/>
                  </a:cubicBezTo>
                  <a:cubicBezTo>
                    <a:pt x="547" y="4353"/>
                    <a:pt x="458" y="4368"/>
                    <a:pt x="369" y="4412"/>
                  </a:cubicBezTo>
                  <a:cubicBezTo>
                    <a:pt x="30" y="4589"/>
                    <a:pt x="1" y="5048"/>
                    <a:pt x="30" y="5417"/>
                  </a:cubicBezTo>
                  <a:cubicBezTo>
                    <a:pt x="74" y="5846"/>
                    <a:pt x="296" y="7102"/>
                    <a:pt x="296" y="7102"/>
                  </a:cubicBezTo>
                  <a:cubicBezTo>
                    <a:pt x="296" y="7102"/>
                    <a:pt x="1390" y="6940"/>
                    <a:pt x="1656" y="6851"/>
                  </a:cubicBezTo>
                  <a:cubicBezTo>
                    <a:pt x="2099" y="6703"/>
                    <a:pt x="2543" y="6452"/>
                    <a:pt x="2661" y="6008"/>
                  </a:cubicBezTo>
                  <a:cubicBezTo>
                    <a:pt x="2720" y="5787"/>
                    <a:pt x="2691" y="5565"/>
                    <a:pt x="2764" y="5344"/>
                  </a:cubicBezTo>
                  <a:cubicBezTo>
                    <a:pt x="2853" y="5077"/>
                    <a:pt x="3089" y="4900"/>
                    <a:pt x="3252" y="4678"/>
                  </a:cubicBezTo>
                  <a:cubicBezTo>
                    <a:pt x="3578" y="4264"/>
                    <a:pt x="3696" y="3732"/>
                    <a:pt x="3680" y="3215"/>
                  </a:cubicBezTo>
                  <a:cubicBezTo>
                    <a:pt x="3680" y="2697"/>
                    <a:pt x="3548" y="2180"/>
                    <a:pt x="3385" y="1692"/>
                  </a:cubicBezTo>
                  <a:cubicBezTo>
                    <a:pt x="3252" y="1219"/>
                    <a:pt x="3089" y="746"/>
                    <a:pt x="2912" y="288"/>
                  </a:cubicBezTo>
                  <a:cubicBezTo>
                    <a:pt x="2859" y="156"/>
                    <a:pt x="2759" y="0"/>
                    <a:pt x="2622"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415874" y="4306473"/>
              <a:ext cx="947607" cy="506727"/>
            </a:xfrm>
            <a:custGeom>
              <a:avLst/>
              <a:gdLst/>
              <a:ahLst/>
              <a:cxnLst/>
              <a:rect l="l" t="t" r="r" b="b"/>
              <a:pathLst>
                <a:path w="8131" h="4348" extrusionOk="0">
                  <a:moveTo>
                    <a:pt x="8" y="810"/>
                  </a:moveTo>
                  <a:cubicBezTo>
                    <a:pt x="5" y="811"/>
                    <a:pt x="3" y="812"/>
                    <a:pt x="1" y="814"/>
                  </a:cubicBezTo>
                  <a:cubicBezTo>
                    <a:pt x="3" y="812"/>
                    <a:pt x="6" y="811"/>
                    <a:pt x="8" y="810"/>
                  </a:cubicBezTo>
                  <a:close/>
                  <a:moveTo>
                    <a:pt x="2173" y="0"/>
                  </a:moveTo>
                  <a:cubicBezTo>
                    <a:pt x="1907" y="0"/>
                    <a:pt x="1656" y="89"/>
                    <a:pt x="1404" y="177"/>
                  </a:cubicBezTo>
                  <a:cubicBezTo>
                    <a:pt x="920" y="369"/>
                    <a:pt x="463" y="575"/>
                    <a:pt x="8" y="810"/>
                  </a:cubicBezTo>
                  <a:lnTo>
                    <a:pt x="8" y="810"/>
                  </a:lnTo>
                  <a:cubicBezTo>
                    <a:pt x="17" y="806"/>
                    <a:pt x="29" y="805"/>
                    <a:pt x="42" y="805"/>
                  </a:cubicBezTo>
                  <a:cubicBezTo>
                    <a:pt x="199" y="805"/>
                    <a:pt x="645" y="1010"/>
                    <a:pt x="724" y="1050"/>
                  </a:cubicBezTo>
                  <a:cubicBezTo>
                    <a:pt x="947" y="1183"/>
                    <a:pt x="1154" y="1419"/>
                    <a:pt x="1301" y="1626"/>
                  </a:cubicBezTo>
                  <a:cubicBezTo>
                    <a:pt x="1449" y="1819"/>
                    <a:pt x="1568" y="2055"/>
                    <a:pt x="1745" y="2217"/>
                  </a:cubicBezTo>
                  <a:cubicBezTo>
                    <a:pt x="2100" y="2528"/>
                    <a:pt x="2616" y="2542"/>
                    <a:pt x="3075" y="2631"/>
                  </a:cubicBezTo>
                  <a:cubicBezTo>
                    <a:pt x="3666" y="2765"/>
                    <a:pt x="4213" y="3060"/>
                    <a:pt x="4760" y="3356"/>
                  </a:cubicBezTo>
                  <a:cubicBezTo>
                    <a:pt x="4834" y="3400"/>
                    <a:pt x="4922" y="3459"/>
                    <a:pt x="4981" y="3533"/>
                  </a:cubicBezTo>
                  <a:cubicBezTo>
                    <a:pt x="5041" y="3622"/>
                    <a:pt x="5041" y="3740"/>
                    <a:pt x="5085" y="3829"/>
                  </a:cubicBezTo>
                  <a:cubicBezTo>
                    <a:pt x="5233" y="4243"/>
                    <a:pt x="5750" y="4332"/>
                    <a:pt x="6179" y="4346"/>
                  </a:cubicBezTo>
                  <a:cubicBezTo>
                    <a:pt x="6213" y="4347"/>
                    <a:pt x="6251" y="4347"/>
                    <a:pt x="6293" y="4347"/>
                  </a:cubicBezTo>
                  <a:cubicBezTo>
                    <a:pt x="6861" y="4347"/>
                    <a:pt x="8130" y="4257"/>
                    <a:pt x="8130" y="4257"/>
                  </a:cubicBezTo>
                  <a:cubicBezTo>
                    <a:pt x="8130" y="4257"/>
                    <a:pt x="8071" y="2986"/>
                    <a:pt x="8012" y="2676"/>
                  </a:cubicBezTo>
                  <a:cubicBezTo>
                    <a:pt x="7908" y="2158"/>
                    <a:pt x="7657" y="1626"/>
                    <a:pt x="7184" y="1434"/>
                  </a:cubicBezTo>
                  <a:cubicBezTo>
                    <a:pt x="6948" y="1346"/>
                    <a:pt x="6682" y="1346"/>
                    <a:pt x="6445" y="1228"/>
                  </a:cubicBezTo>
                  <a:cubicBezTo>
                    <a:pt x="6150" y="1094"/>
                    <a:pt x="5972" y="814"/>
                    <a:pt x="5736" y="591"/>
                  </a:cubicBezTo>
                  <a:cubicBezTo>
                    <a:pt x="5435" y="290"/>
                    <a:pt x="5161" y="144"/>
                    <a:pt x="4786" y="144"/>
                  </a:cubicBezTo>
                  <a:cubicBezTo>
                    <a:pt x="4683" y="144"/>
                    <a:pt x="4571" y="155"/>
                    <a:pt x="4449" y="177"/>
                  </a:cubicBezTo>
                  <a:cubicBezTo>
                    <a:pt x="4136" y="228"/>
                    <a:pt x="3833" y="321"/>
                    <a:pt x="3522" y="321"/>
                  </a:cubicBezTo>
                  <a:cubicBezTo>
                    <a:pt x="3467" y="321"/>
                    <a:pt x="3411" y="318"/>
                    <a:pt x="3355" y="311"/>
                  </a:cubicBezTo>
                  <a:cubicBezTo>
                    <a:pt x="2942" y="252"/>
                    <a:pt x="2573" y="15"/>
                    <a:pt x="2173"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489879" y="3707791"/>
              <a:ext cx="892482" cy="518731"/>
            </a:xfrm>
            <a:custGeom>
              <a:avLst/>
              <a:gdLst/>
              <a:ahLst/>
              <a:cxnLst/>
              <a:rect l="l" t="t" r="r" b="b"/>
              <a:pathLst>
                <a:path w="7658" h="4451" extrusionOk="0">
                  <a:moveTo>
                    <a:pt x="2592" y="1"/>
                  </a:moveTo>
                  <a:cubicBezTo>
                    <a:pt x="2313" y="1"/>
                    <a:pt x="2015" y="127"/>
                    <a:pt x="1760" y="259"/>
                  </a:cubicBezTo>
                  <a:cubicBezTo>
                    <a:pt x="1169" y="555"/>
                    <a:pt x="592" y="866"/>
                    <a:pt x="1" y="1162"/>
                  </a:cubicBezTo>
                  <a:cubicBezTo>
                    <a:pt x="30" y="1412"/>
                    <a:pt x="237" y="1619"/>
                    <a:pt x="444" y="1753"/>
                  </a:cubicBezTo>
                  <a:cubicBezTo>
                    <a:pt x="666" y="1901"/>
                    <a:pt x="917" y="1974"/>
                    <a:pt x="1139" y="2108"/>
                  </a:cubicBezTo>
                  <a:cubicBezTo>
                    <a:pt x="1760" y="2447"/>
                    <a:pt x="2233" y="3097"/>
                    <a:pt x="2927" y="3186"/>
                  </a:cubicBezTo>
                  <a:cubicBezTo>
                    <a:pt x="3024" y="3202"/>
                    <a:pt x="3123" y="3206"/>
                    <a:pt x="3222" y="3206"/>
                  </a:cubicBezTo>
                  <a:cubicBezTo>
                    <a:pt x="3360" y="3206"/>
                    <a:pt x="3499" y="3198"/>
                    <a:pt x="3635" y="3198"/>
                  </a:cubicBezTo>
                  <a:cubicBezTo>
                    <a:pt x="3870" y="3198"/>
                    <a:pt x="4095" y="3223"/>
                    <a:pt x="4287" y="3363"/>
                  </a:cubicBezTo>
                  <a:cubicBezTo>
                    <a:pt x="4583" y="3586"/>
                    <a:pt x="4657" y="4000"/>
                    <a:pt x="4953" y="4250"/>
                  </a:cubicBezTo>
                  <a:cubicBezTo>
                    <a:pt x="5132" y="4401"/>
                    <a:pt x="5372" y="4450"/>
                    <a:pt x="5615" y="4450"/>
                  </a:cubicBezTo>
                  <a:cubicBezTo>
                    <a:pt x="5752" y="4450"/>
                    <a:pt x="5889" y="4435"/>
                    <a:pt x="6017" y="4413"/>
                  </a:cubicBezTo>
                  <a:cubicBezTo>
                    <a:pt x="6475" y="4325"/>
                    <a:pt x="7657" y="3763"/>
                    <a:pt x="7657" y="3763"/>
                  </a:cubicBezTo>
                  <a:cubicBezTo>
                    <a:pt x="7657" y="3763"/>
                    <a:pt x="6652" y="2270"/>
                    <a:pt x="6327" y="1871"/>
                  </a:cubicBezTo>
                  <a:cubicBezTo>
                    <a:pt x="6002" y="1487"/>
                    <a:pt x="5647" y="1073"/>
                    <a:pt x="5174" y="955"/>
                  </a:cubicBezTo>
                  <a:cubicBezTo>
                    <a:pt x="4993" y="902"/>
                    <a:pt x="4797" y="894"/>
                    <a:pt x="4601" y="894"/>
                  </a:cubicBezTo>
                  <a:cubicBezTo>
                    <a:pt x="4517" y="894"/>
                    <a:pt x="4433" y="895"/>
                    <a:pt x="4349" y="895"/>
                  </a:cubicBezTo>
                  <a:cubicBezTo>
                    <a:pt x="4025" y="895"/>
                    <a:pt x="3714" y="873"/>
                    <a:pt x="3475" y="659"/>
                  </a:cubicBezTo>
                  <a:cubicBezTo>
                    <a:pt x="3312" y="496"/>
                    <a:pt x="3209" y="275"/>
                    <a:pt x="3031" y="141"/>
                  </a:cubicBezTo>
                  <a:cubicBezTo>
                    <a:pt x="2898" y="40"/>
                    <a:pt x="2748" y="1"/>
                    <a:pt x="2592"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9199628" y="3519108"/>
              <a:ext cx="329233" cy="1619591"/>
            </a:xfrm>
            <a:custGeom>
              <a:avLst/>
              <a:gdLst/>
              <a:ahLst/>
              <a:cxnLst/>
              <a:rect l="l" t="t" r="r" b="b"/>
              <a:pathLst>
                <a:path w="2825" h="13897" extrusionOk="0">
                  <a:moveTo>
                    <a:pt x="121" y="1"/>
                  </a:moveTo>
                  <a:cubicBezTo>
                    <a:pt x="101" y="1"/>
                    <a:pt x="80" y="5"/>
                    <a:pt x="60" y="16"/>
                  </a:cubicBezTo>
                  <a:cubicBezTo>
                    <a:pt x="16" y="61"/>
                    <a:pt x="1" y="120"/>
                    <a:pt x="45" y="179"/>
                  </a:cubicBezTo>
                  <a:cubicBezTo>
                    <a:pt x="45" y="193"/>
                    <a:pt x="976" y="1464"/>
                    <a:pt x="1597" y="3756"/>
                  </a:cubicBezTo>
                  <a:cubicBezTo>
                    <a:pt x="2174" y="5885"/>
                    <a:pt x="2602" y="9343"/>
                    <a:pt x="1360" y="13762"/>
                  </a:cubicBezTo>
                  <a:cubicBezTo>
                    <a:pt x="1346" y="13822"/>
                    <a:pt x="1376" y="13881"/>
                    <a:pt x="1435" y="13896"/>
                  </a:cubicBezTo>
                  <a:lnTo>
                    <a:pt x="1464" y="13896"/>
                  </a:lnTo>
                  <a:cubicBezTo>
                    <a:pt x="1508" y="13896"/>
                    <a:pt x="1553" y="13866"/>
                    <a:pt x="1567" y="13822"/>
                  </a:cubicBezTo>
                  <a:cubicBezTo>
                    <a:pt x="2824" y="9343"/>
                    <a:pt x="2395" y="5840"/>
                    <a:pt x="1819" y="3697"/>
                  </a:cubicBezTo>
                  <a:cubicBezTo>
                    <a:pt x="1183" y="1362"/>
                    <a:pt x="252" y="90"/>
                    <a:pt x="223" y="45"/>
                  </a:cubicBezTo>
                  <a:cubicBezTo>
                    <a:pt x="194" y="17"/>
                    <a:pt x="159" y="1"/>
                    <a:pt x="121"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772380" y="3091628"/>
              <a:ext cx="665108" cy="659164"/>
            </a:xfrm>
            <a:custGeom>
              <a:avLst/>
              <a:gdLst/>
              <a:ahLst/>
              <a:cxnLst/>
              <a:rect l="l" t="t" r="r" b="b"/>
              <a:pathLst>
                <a:path w="5707" h="5656" extrusionOk="0">
                  <a:moveTo>
                    <a:pt x="1020" y="0"/>
                  </a:moveTo>
                  <a:cubicBezTo>
                    <a:pt x="794" y="0"/>
                    <a:pt x="572" y="31"/>
                    <a:pt x="341" y="63"/>
                  </a:cubicBezTo>
                  <a:cubicBezTo>
                    <a:pt x="1" y="107"/>
                    <a:pt x="430" y="846"/>
                    <a:pt x="533" y="964"/>
                  </a:cubicBezTo>
                  <a:cubicBezTo>
                    <a:pt x="740" y="1201"/>
                    <a:pt x="1006" y="1393"/>
                    <a:pt x="1140" y="1659"/>
                  </a:cubicBezTo>
                  <a:cubicBezTo>
                    <a:pt x="1302" y="1955"/>
                    <a:pt x="1302" y="2324"/>
                    <a:pt x="1479" y="2620"/>
                  </a:cubicBezTo>
                  <a:cubicBezTo>
                    <a:pt x="1672" y="2945"/>
                    <a:pt x="2041" y="3122"/>
                    <a:pt x="2322" y="3374"/>
                  </a:cubicBezTo>
                  <a:cubicBezTo>
                    <a:pt x="2573" y="3595"/>
                    <a:pt x="2750" y="3877"/>
                    <a:pt x="2957" y="4143"/>
                  </a:cubicBezTo>
                  <a:cubicBezTo>
                    <a:pt x="3357" y="4659"/>
                    <a:pt x="3844" y="5118"/>
                    <a:pt x="4376" y="5473"/>
                  </a:cubicBezTo>
                  <a:cubicBezTo>
                    <a:pt x="4551" y="5590"/>
                    <a:pt x="4651" y="5656"/>
                    <a:pt x="4738" y="5656"/>
                  </a:cubicBezTo>
                  <a:cubicBezTo>
                    <a:pt x="4829" y="5656"/>
                    <a:pt x="4907" y="5586"/>
                    <a:pt x="5042" y="5428"/>
                  </a:cubicBezTo>
                  <a:cubicBezTo>
                    <a:pt x="5249" y="5192"/>
                    <a:pt x="5411" y="4866"/>
                    <a:pt x="5515" y="4586"/>
                  </a:cubicBezTo>
                  <a:cubicBezTo>
                    <a:pt x="5677" y="4143"/>
                    <a:pt x="5706" y="3640"/>
                    <a:pt x="5485" y="3240"/>
                  </a:cubicBezTo>
                  <a:cubicBezTo>
                    <a:pt x="5278" y="2827"/>
                    <a:pt x="4849" y="2561"/>
                    <a:pt x="4569" y="2192"/>
                  </a:cubicBezTo>
                  <a:cubicBezTo>
                    <a:pt x="4435" y="2014"/>
                    <a:pt x="4332" y="1821"/>
                    <a:pt x="4199" y="1644"/>
                  </a:cubicBezTo>
                  <a:cubicBezTo>
                    <a:pt x="3992" y="1408"/>
                    <a:pt x="3726" y="1216"/>
                    <a:pt x="3475" y="1039"/>
                  </a:cubicBezTo>
                  <a:cubicBezTo>
                    <a:pt x="2957" y="713"/>
                    <a:pt x="2411" y="166"/>
                    <a:pt x="1790" y="107"/>
                  </a:cubicBezTo>
                  <a:cubicBezTo>
                    <a:pt x="1613" y="107"/>
                    <a:pt x="1465" y="48"/>
                    <a:pt x="1302" y="18"/>
                  </a:cubicBezTo>
                  <a:cubicBezTo>
                    <a:pt x="1207" y="5"/>
                    <a:pt x="1113" y="0"/>
                    <a:pt x="1020"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9272002" y="4072571"/>
              <a:ext cx="189615" cy="140900"/>
            </a:xfrm>
            <a:custGeom>
              <a:avLst/>
              <a:gdLst/>
              <a:ahLst/>
              <a:cxnLst/>
              <a:rect l="l" t="t" r="r" b="b"/>
              <a:pathLst>
                <a:path w="1627" h="1209" extrusionOk="0">
                  <a:moveTo>
                    <a:pt x="131" y="1"/>
                  </a:moveTo>
                  <a:cubicBezTo>
                    <a:pt x="97" y="1"/>
                    <a:pt x="63" y="20"/>
                    <a:pt x="45" y="56"/>
                  </a:cubicBezTo>
                  <a:cubicBezTo>
                    <a:pt x="0" y="101"/>
                    <a:pt x="16" y="174"/>
                    <a:pt x="75" y="204"/>
                  </a:cubicBezTo>
                  <a:lnTo>
                    <a:pt x="1449" y="1179"/>
                  </a:lnTo>
                  <a:cubicBezTo>
                    <a:pt x="1464" y="1195"/>
                    <a:pt x="1494" y="1209"/>
                    <a:pt x="1508" y="1209"/>
                  </a:cubicBezTo>
                  <a:cubicBezTo>
                    <a:pt x="1538" y="1209"/>
                    <a:pt x="1583" y="1195"/>
                    <a:pt x="1597" y="1165"/>
                  </a:cubicBezTo>
                  <a:cubicBezTo>
                    <a:pt x="1626" y="1106"/>
                    <a:pt x="1626" y="1047"/>
                    <a:pt x="1567" y="1002"/>
                  </a:cubicBezTo>
                  <a:lnTo>
                    <a:pt x="193" y="26"/>
                  </a:lnTo>
                  <a:cubicBezTo>
                    <a:pt x="175" y="9"/>
                    <a:pt x="153" y="1"/>
                    <a:pt x="131"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9409756" y="3820605"/>
              <a:ext cx="182739" cy="251615"/>
            </a:xfrm>
            <a:custGeom>
              <a:avLst/>
              <a:gdLst/>
              <a:ahLst/>
              <a:cxnLst/>
              <a:rect l="l" t="t" r="r" b="b"/>
              <a:pathLst>
                <a:path w="1568" h="2159" extrusionOk="0">
                  <a:moveTo>
                    <a:pt x="1465" y="1"/>
                  </a:moveTo>
                  <a:cubicBezTo>
                    <a:pt x="1406" y="1"/>
                    <a:pt x="1361" y="46"/>
                    <a:pt x="1347" y="105"/>
                  </a:cubicBezTo>
                  <a:cubicBezTo>
                    <a:pt x="1347" y="105"/>
                    <a:pt x="1242" y="710"/>
                    <a:pt x="46" y="1981"/>
                  </a:cubicBezTo>
                  <a:cubicBezTo>
                    <a:pt x="1" y="2026"/>
                    <a:pt x="1" y="2100"/>
                    <a:pt x="46" y="2129"/>
                  </a:cubicBezTo>
                  <a:cubicBezTo>
                    <a:pt x="75" y="2159"/>
                    <a:pt x="90" y="2159"/>
                    <a:pt x="119" y="2159"/>
                  </a:cubicBezTo>
                  <a:cubicBezTo>
                    <a:pt x="149" y="2159"/>
                    <a:pt x="178" y="2159"/>
                    <a:pt x="208" y="2129"/>
                  </a:cubicBezTo>
                  <a:cubicBezTo>
                    <a:pt x="1465" y="785"/>
                    <a:pt x="1553" y="149"/>
                    <a:pt x="1568" y="134"/>
                  </a:cubicBezTo>
                  <a:cubicBezTo>
                    <a:pt x="1568" y="75"/>
                    <a:pt x="1524" y="16"/>
                    <a:pt x="1465"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9456374" y="4396094"/>
              <a:ext cx="161994" cy="105121"/>
            </a:xfrm>
            <a:custGeom>
              <a:avLst/>
              <a:gdLst/>
              <a:ahLst/>
              <a:cxnLst/>
              <a:rect l="l" t="t" r="r" b="b"/>
              <a:pathLst>
                <a:path w="1390" h="902" extrusionOk="0">
                  <a:moveTo>
                    <a:pt x="1256" y="0"/>
                  </a:moveTo>
                  <a:cubicBezTo>
                    <a:pt x="1237" y="0"/>
                    <a:pt x="1217" y="5"/>
                    <a:pt x="1197" y="15"/>
                  </a:cubicBezTo>
                  <a:lnTo>
                    <a:pt x="74" y="709"/>
                  </a:lnTo>
                  <a:cubicBezTo>
                    <a:pt x="30" y="739"/>
                    <a:pt x="1" y="798"/>
                    <a:pt x="44" y="857"/>
                  </a:cubicBezTo>
                  <a:cubicBezTo>
                    <a:pt x="60" y="887"/>
                    <a:pt x="89" y="902"/>
                    <a:pt x="133" y="902"/>
                  </a:cubicBezTo>
                  <a:cubicBezTo>
                    <a:pt x="148" y="902"/>
                    <a:pt x="178" y="902"/>
                    <a:pt x="192" y="887"/>
                  </a:cubicBezTo>
                  <a:lnTo>
                    <a:pt x="1315" y="207"/>
                  </a:lnTo>
                  <a:cubicBezTo>
                    <a:pt x="1360" y="177"/>
                    <a:pt x="1390" y="104"/>
                    <a:pt x="1345" y="59"/>
                  </a:cubicBezTo>
                  <a:cubicBezTo>
                    <a:pt x="1325" y="20"/>
                    <a:pt x="1293" y="0"/>
                    <a:pt x="1256"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0" name="Google Shape;190;p3"/>
          <p:cNvPicPr preferRelativeResize="0"/>
          <p:nvPr/>
        </p:nvPicPr>
        <p:blipFill>
          <a:blip r:embed="rId4">
            <a:alphaModFix/>
          </a:blip>
          <a:stretch>
            <a:fillRect/>
          </a:stretch>
        </p:blipFill>
        <p:spPr>
          <a:xfrm>
            <a:off x="5911350" y="4047750"/>
            <a:ext cx="768919" cy="872924"/>
          </a:xfrm>
          <a:prstGeom prst="rect">
            <a:avLst/>
          </a:prstGeom>
          <a:noFill/>
          <a:ln>
            <a:noFill/>
          </a:ln>
          <a:effectLst>
            <a:outerShdw blurRad="57150" dist="19050" dir="5400000" algn="bl" rotWithShape="0">
              <a:schemeClr val="dk1">
                <a:alpha val="40000"/>
              </a:schemeClr>
            </a:outerShdw>
          </a:effectLst>
        </p:spPr>
      </p:pic>
      <p:pic>
        <p:nvPicPr>
          <p:cNvPr id="191" name="Google Shape;191;p3"/>
          <p:cNvPicPr preferRelativeResize="0"/>
          <p:nvPr/>
        </p:nvPicPr>
        <p:blipFill>
          <a:blip r:embed="rId5">
            <a:alphaModFix/>
          </a:blip>
          <a:stretch>
            <a:fillRect/>
          </a:stretch>
        </p:blipFill>
        <p:spPr>
          <a:xfrm>
            <a:off x="172100" y="1859588"/>
            <a:ext cx="1008138" cy="916574"/>
          </a:xfrm>
          <a:prstGeom prst="rect">
            <a:avLst/>
          </a:prstGeom>
          <a:noFill/>
          <a:ln>
            <a:noFill/>
          </a:ln>
          <a:effectLst>
            <a:outerShdw blurRad="57150" dist="19050" dir="5400000" algn="bl" rotWithShape="0">
              <a:schemeClr val="dk1">
                <a:alpha val="40000"/>
              </a:schemeClr>
            </a:outerShdw>
          </a:effectLst>
        </p:spPr>
      </p:pic>
      <p:pic>
        <p:nvPicPr>
          <p:cNvPr id="192" name="Google Shape;192;p3"/>
          <p:cNvPicPr preferRelativeResize="0"/>
          <p:nvPr/>
        </p:nvPicPr>
        <p:blipFill>
          <a:blip r:embed="rId6">
            <a:alphaModFix/>
          </a:blip>
          <a:stretch>
            <a:fillRect/>
          </a:stretch>
        </p:blipFill>
        <p:spPr>
          <a:xfrm>
            <a:off x="-646950" y="3129506"/>
            <a:ext cx="2646249" cy="2647537"/>
          </a:xfrm>
          <a:prstGeom prst="rect">
            <a:avLst/>
          </a:prstGeom>
          <a:noFill/>
          <a:ln>
            <a:noFill/>
          </a:ln>
          <a:effectLst>
            <a:outerShdw blurRad="57150" dist="19050" dir="5400000" algn="bl" rotWithShape="0">
              <a:schemeClr val="dk1">
                <a:alpha val="40000"/>
              </a:schemeClr>
            </a:outerShdw>
          </a:effectLst>
        </p:spPr>
      </p:pic>
      <p:pic>
        <p:nvPicPr>
          <p:cNvPr id="193" name="Google Shape;193;p3"/>
          <p:cNvPicPr preferRelativeResize="0"/>
          <p:nvPr/>
        </p:nvPicPr>
        <p:blipFill>
          <a:blip r:embed="rId7">
            <a:alphaModFix/>
          </a:blip>
          <a:stretch>
            <a:fillRect/>
          </a:stretch>
        </p:blipFill>
        <p:spPr>
          <a:xfrm>
            <a:off x="1068300" y="3994903"/>
            <a:ext cx="2557998" cy="1280235"/>
          </a:xfrm>
          <a:prstGeom prst="rect">
            <a:avLst/>
          </a:prstGeom>
          <a:noFill/>
          <a:ln>
            <a:noFill/>
          </a:ln>
          <a:effectLst>
            <a:outerShdw blurRad="57150" dist="19050" dir="5400000" algn="bl" rotWithShape="0">
              <a:schemeClr val="dk1">
                <a:alpha val="40000"/>
              </a:schemeClr>
            </a:outerShdw>
          </a:effectLst>
        </p:spPr>
      </p:pic>
      <p:sp>
        <p:nvSpPr>
          <p:cNvPr id="194" name="Google Shape;194;p3"/>
          <p:cNvSpPr txBox="1">
            <a:spLocks noGrp="1"/>
          </p:cNvSpPr>
          <p:nvPr>
            <p:ph type="title"/>
          </p:nvPr>
        </p:nvSpPr>
        <p:spPr>
          <a:xfrm>
            <a:off x="2572875" y="2435475"/>
            <a:ext cx="3998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5" name="Google Shape;195;p3"/>
          <p:cNvSpPr txBox="1">
            <a:spLocks noGrp="1"/>
          </p:cNvSpPr>
          <p:nvPr>
            <p:ph type="subTitle" idx="1"/>
          </p:nvPr>
        </p:nvSpPr>
        <p:spPr>
          <a:xfrm>
            <a:off x="3336250" y="3201075"/>
            <a:ext cx="2570700" cy="72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None/>
              <a:defRPr>
                <a:solidFill>
                  <a:schemeClr val="lt1"/>
                </a:solidFill>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96" name="Google Shape;196;p3"/>
          <p:cNvSpPr txBox="1">
            <a:spLocks noGrp="1"/>
          </p:cNvSpPr>
          <p:nvPr>
            <p:ph type="title" idx="2" hasCustomPrompt="1"/>
          </p:nvPr>
        </p:nvSpPr>
        <p:spPr>
          <a:xfrm>
            <a:off x="2572875" y="804500"/>
            <a:ext cx="3998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0"/>
        <p:cNvGrpSpPr/>
        <p:nvPr/>
      </p:nvGrpSpPr>
      <p:grpSpPr>
        <a:xfrm>
          <a:off x="0" y="0"/>
          <a:ext cx="0" cy="0"/>
          <a:chOff x="0" y="0"/>
          <a:chExt cx="0" cy="0"/>
        </a:xfrm>
      </p:grpSpPr>
      <p:sp>
        <p:nvSpPr>
          <p:cNvPr id="281" name="Google Shape;281;p5"/>
          <p:cNvSpPr txBox="1">
            <a:spLocks noGrp="1"/>
          </p:cNvSpPr>
          <p:nvPr>
            <p:ph type="subTitle" idx="1"/>
          </p:nvPr>
        </p:nvSpPr>
        <p:spPr>
          <a:xfrm>
            <a:off x="1958019" y="2477804"/>
            <a:ext cx="2456400" cy="966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None/>
              <a:defRPr>
                <a:solidFill>
                  <a:schemeClr val="lt1"/>
                </a:solidFill>
              </a:defRPr>
            </a:lvl1pPr>
            <a:lvl2pPr lvl="1" algn="ctr" rtl="0">
              <a:spcBef>
                <a:spcPts val="0"/>
              </a:spcBef>
              <a:spcAft>
                <a:spcPts val="0"/>
              </a:spcAft>
              <a:buClr>
                <a:schemeClr val="lt1"/>
              </a:buClr>
              <a:buSzPts val="1600"/>
              <a:buNone/>
              <a:defRPr>
                <a:solidFill>
                  <a:schemeClr val="lt1"/>
                </a:solidFill>
              </a:defRPr>
            </a:lvl2pPr>
            <a:lvl3pPr lvl="2" algn="ctr" rtl="0">
              <a:spcBef>
                <a:spcPts val="0"/>
              </a:spcBef>
              <a:spcAft>
                <a:spcPts val="0"/>
              </a:spcAft>
              <a:buClr>
                <a:schemeClr val="lt1"/>
              </a:buClr>
              <a:buSzPts val="1600"/>
              <a:buNone/>
              <a:defRPr>
                <a:solidFill>
                  <a:schemeClr val="lt1"/>
                </a:solidFill>
              </a:defRPr>
            </a:lvl3pPr>
            <a:lvl4pPr lvl="3" algn="ctr" rtl="0">
              <a:spcBef>
                <a:spcPts val="0"/>
              </a:spcBef>
              <a:spcAft>
                <a:spcPts val="0"/>
              </a:spcAft>
              <a:buClr>
                <a:schemeClr val="lt1"/>
              </a:buClr>
              <a:buSzPts val="1600"/>
              <a:buNone/>
              <a:defRPr>
                <a:solidFill>
                  <a:schemeClr val="lt1"/>
                </a:solidFill>
              </a:defRPr>
            </a:lvl4pPr>
            <a:lvl5pPr lvl="4" algn="ctr" rtl="0">
              <a:spcBef>
                <a:spcPts val="0"/>
              </a:spcBef>
              <a:spcAft>
                <a:spcPts val="0"/>
              </a:spcAft>
              <a:buClr>
                <a:schemeClr val="lt1"/>
              </a:buClr>
              <a:buSzPts val="1600"/>
              <a:buNone/>
              <a:defRPr>
                <a:solidFill>
                  <a:schemeClr val="lt1"/>
                </a:solidFill>
              </a:defRPr>
            </a:lvl5pPr>
            <a:lvl6pPr lvl="5" algn="ctr" rtl="0">
              <a:spcBef>
                <a:spcPts val="0"/>
              </a:spcBef>
              <a:spcAft>
                <a:spcPts val="0"/>
              </a:spcAft>
              <a:buClr>
                <a:schemeClr val="lt1"/>
              </a:buClr>
              <a:buSzPts val="1600"/>
              <a:buNone/>
              <a:defRPr>
                <a:solidFill>
                  <a:schemeClr val="lt1"/>
                </a:solidFill>
              </a:defRPr>
            </a:lvl6pPr>
            <a:lvl7pPr lvl="6" algn="ctr" rtl="0">
              <a:spcBef>
                <a:spcPts val="0"/>
              </a:spcBef>
              <a:spcAft>
                <a:spcPts val="0"/>
              </a:spcAft>
              <a:buClr>
                <a:schemeClr val="lt1"/>
              </a:buClr>
              <a:buSzPts val="1600"/>
              <a:buNone/>
              <a:defRPr>
                <a:solidFill>
                  <a:schemeClr val="lt1"/>
                </a:solidFill>
              </a:defRPr>
            </a:lvl7pPr>
            <a:lvl8pPr lvl="7" algn="ctr" rtl="0">
              <a:spcBef>
                <a:spcPts val="0"/>
              </a:spcBef>
              <a:spcAft>
                <a:spcPts val="0"/>
              </a:spcAft>
              <a:buClr>
                <a:schemeClr val="lt1"/>
              </a:buClr>
              <a:buSzPts val="1600"/>
              <a:buNone/>
              <a:defRPr>
                <a:solidFill>
                  <a:schemeClr val="lt1"/>
                </a:solidFill>
              </a:defRPr>
            </a:lvl8pPr>
            <a:lvl9pPr lvl="8" algn="ctr" rtl="0">
              <a:spcBef>
                <a:spcPts val="0"/>
              </a:spcBef>
              <a:spcAft>
                <a:spcPts val="0"/>
              </a:spcAft>
              <a:buClr>
                <a:schemeClr val="lt1"/>
              </a:buClr>
              <a:buSzPts val="1600"/>
              <a:buNone/>
              <a:defRPr>
                <a:solidFill>
                  <a:schemeClr val="lt1"/>
                </a:solidFill>
              </a:defRPr>
            </a:lvl9pPr>
          </a:lstStyle>
          <a:p>
            <a:endParaRPr/>
          </a:p>
        </p:txBody>
      </p:sp>
      <p:sp>
        <p:nvSpPr>
          <p:cNvPr id="282" name="Google Shape;282;p5"/>
          <p:cNvSpPr txBox="1">
            <a:spLocks noGrp="1"/>
          </p:cNvSpPr>
          <p:nvPr>
            <p:ph type="subTitle" idx="2"/>
          </p:nvPr>
        </p:nvSpPr>
        <p:spPr>
          <a:xfrm>
            <a:off x="1958006" y="1844243"/>
            <a:ext cx="2456400" cy="426900"/>
          </a:xfrm>
          <a:prstGeom prst="rect">
            <a:avLst/>
          </a:prstGeom>
          <a:effectLst>
            <a:outerShdw dist="19050" dir="3600000" algn="bl" rotWithShape="0">
              <a:schemeClr val="accent3"/>
            </a:outerShdw>
          </a:effectLst>
        </p:spPr>
        <p:txBody>
          <a:bodyPr spcFirstLastPara="1" wrap="square" lIns="91425" tIns="91425" rIns="91425" bIns="91425" anchor="t" anchorCtr="0">
            <a:noAutofit/>
          </a:bodyPr>
          <a:lstStyle>
            <a:lvl1pPr lvl="0"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1pPr>
            <a:lvl2pPr lvl="1"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2pPr>
            <a:lvl3pPr lvl="2"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3pPr>
            <a:lvl4pPr lvl="3"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4pPr>
            <a:lvl5pPr lvl="4"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5pPr>
            <a:lvl6pPr lvl="5"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6pPr>
            <a:lvl7pPr lvl="6"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7pPr>
            <a:lvl8pPr lvl="7"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8pPr>
            <a:lvl9pPr lvl="8"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9pPr>
          </a:lstStyle>
          <a:p>
            <a:endParaRPr/>
          </a:p>
        </p:txBody>
      </p:sp>
      <p:sp>
        <p:nvSpPr>
          <p:cNvPr id="283" name="Google Shape;283;p5"/>
          <p:cNvSpPr txBox="1">
            <a:spLocks noGrp="1"/>
          </p:cNvSpPr>
          <p:nvPr>
            <p:ph type="subTitle" idx="3"/>
          </p:nvPr>
        </p:nvSpPr>
        <p:spPr>
          <a:xfrm>
            <a:off x="4729594" y="2477804"/>
            <a:ext cx="2456400" cy="9663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None/>
              <a:defRPr>
                <a:solidFill>
                  <a:schemeClr val="lt1"/>
                </a:solidFill>
              </a:defRPr>
            </a:lvl1pPr>
            <a:lvl2pPr lvl="1" algn="ctr" rtl="0">
              <a:spcBef>
                <a:spcPts val="0"/>
              </a:spcBef>
              <a:spcAft>
                <a:spcPts val="0"/>
              </a:spcAft>
              <a:buClr>
                <a:schemeClr val="lt1"/>
              </a:buClr>
              <a:buSzPts val="1600"/>
              <a:buNone/>
              <a:defRPr>
                <a:solidFill>
                  <a:schemeClr val="lt1"/>
                </a:solidFill>
              </a:defRPr>
            </a:lvl2pPr>
            <a:lvl3pPr lvl="2" algn="ctr" rtl="0">
              <a:spcBef>
                <a:spcPts val="0"/>
              </a:spcBef>
              <a:spcAft>
                <a:spcPts val="0"/>
              </a:spcAft>
              <a:buClr>
                <a:schemeClr val="lt1"/>
              </a:buClr>
              <a:buSzPts val="1600"/>
              <a:buNone/>
              <a:defRPr>
                <a:solidFill>
                  <a:schemeClr val="lt1"/>
                </a:solidFill>
              </a:defRPr>
            </a:lvl3pPr>
            <a:lvl4pPr lvl="3" algn="ctr" rtl="0">
              <a:spcBef>
                <a:spcPts val="0"/>
              </a:spcBef>
              <a:spcAft>
                <a:spcPts val="0"/>
              </a:spcAft>
              <a:buClr>
                <a:schemeClr val="lt1"/>
              </a:buClr>
              <a:buSzPts val="1600"/>
              <a:buNone/>
              <a:defRPr>
                <a:solidFill>
                  <a:schemeClr val="lt1"/>
                </a:solidFill>
              </a:defRPr>
            </a:lvl4pPr>
            <a:lvl5pPr lvl="4" algn="ctr" rtl="0">
              <a:spcBef>
                <a:spcPts val="0"/>
              </a:spcBef>
              <a:spcAft>
                <a:spcPts val="0"/>
              </a:spcAft>
              <a:buClr>
                <a:schemeClr val="lt1"/>
              </a:buClr>
              <a:buSzPts val="1600"/>
              <a:buNone/>
              <a:defRPr>
                <a:solidFill>
                  <a:schemeClr val="lt1"/>
                </a:solidFill>
              </a:defRPr>
            </a:lvl5pPr>
            <a:lvl6pPr lvl="5" algn="ctr" rtl="0">
              <a:spcBef>
                <a:spcPts val="0"/>
              </a:spcBef>
              <a:spcAft>
                <a:spcPts val="0"/>
              </a:spcAft>
              <a:buClr>
                <a:schemeClr val="lt1"/>
              </a:buClr>
              <a:buSzPts val="1600"/>
              <a:buNone/>
              <a:defRPr>
                <a:solidFill>
                  <a:schemeClr val="lt1"/>
                </a:solidFill>
              </a:defRPr>
            </a:lvl6pPr>
            <a:lvl7pPr lvl="6" algn="ctr" rtl="0">
              <a:spcBef>
                <a:spcPts val="0"/>
              </a:spcBef>
              <a:spcAft>
                <a:spcPts val="0"/>
              </a:spcAft>
              <a:buClr>
                <a:schemeClr val="lt1"/>
              </a:buClr>
              <a:buSzPts val="1600"/>
              <a:buNone/>
              <a:defRPr>
                <a:solidFill>
                  <a:schemeClr val="lt1"/>
                </a:solidFill>
              </a:defRPr>
            </a:lvl7pPr>
            <a:lvl8pPr lvl="7" algn="ctr" rtl="0">
              <a:spcBef>
                <a:spcPts val="0"/>
              </a:spcBef>
              <a:spcAft>
                <a:spcPts val="0"/>
              </a:spcAft>
              <a:buClr>
                <a:schemeClr val="lt1"/>
              </a:buClr>
              <a:buSzPts val="1600"/>
              <a:buNone/>
              <a:defRPr>
                <a:solidFill>
                  <a:schemeClr val="lt1"/>
                </a:solidFill>
              </a:defRPr>
            </a:lvl8pPr>
            <a:lvl9pPr lvl="8" algn="ctr" rtl="0">
              <a:spcBef>
                <a:spcPts val="0"/>
              </a:spcBef>
              <a:spcAft>
                <a:spcPts val="0"/>
              </a:spcAft>
              <a:buClr>
                <a:schemeClr val="lt1"/>
              </a:buClr>
              <a:buSzPts val="1600"/>
              <a:buNone/>
              <a:defRPr>
                <a:solidFill>
                  <a:schemeClr val="lt1"/>
                </a:solidFill>
              </a:defRPr>
            </a:lvl9pPr>
          </a:lstStyle>
          <a:p>
            <a:endParaRPr/>
          </a:p>
        </p:txBody>
      </p:sp>
      <p:sp>
        <p:nvSpPr>
          <p:cNvPr id="284" name="Google Shape;284;p5"/>
          <p:cNvSpPr txBox="1">
            <a:spLocks noGrp="1"/>
          </p:cNvSpPr>
          <p:nvPr>
            <p:ph type="subTitle" idx="4"/>
          </p:nvPr>
        </p:nvSpPr>
        <p:spPr>
          <a:xfrm>
            <a:off x="4729581" y="1844243"/>
            <a:ext cx="2456400" cy="426900"/>
          </a:xfrm>
          <a:prstGeom prst="rect">
            <a:avLst/>
          </a:prstGeom>
          <a:effectLst>
            <a:outerShdw dist="19050" dir="3600000" algn="bl" rotWithShape="0">
              <a:schemeClr val="accent3"/>
            </a:outerShdw>
          </a:effectLst>
        </p:spPr>
        <p:txBody>
          <a:bodyPr spcFirstLastPara="1" wrap="square" lIns="91425" tIns="91425" rIns="91425" bIns="91425" anchor="t" anchorCtr="0">
            <a:noAutofit/>
          </a:bodyPr>
          <a:lstStyle>
            <a:lvl1pPr lvl="0"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1pPr>
            <a:lvl2pPr lvl="1"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2pPr>
            <a:lvl3pPr lvl="2"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3pPr>
            <a:lvl4pPr lvl="3"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4pPr>
            <a:lvl5pPr lvl="4"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5pPr>
            <a:lvl6pPr lvl="5"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6pPr>
            <a:lvl7pPr lvl="6"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7pPr>
            <a:lvl8pPr lvl="7"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8pPr>
            <a:lvl9pPr lvl="8" algn="ct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9pPr>
          </a:lstStyle>
          <a:p>
            <a:endParaRPr/>
          </a:p>
        </p:txBody>
      </p:sp>
      <p:sp>
        <p:nvSpPr>
          <p:cNvPr id="285" name="Google Shape;285;p5"/>
          <p:cNvSpPr/>
          <p:nvPr/>
        </p:nvSpPr>
        <p:spPr>
          <a:xfrm flipH="1">
            <a:off x="18" y="-4875"/>
            <a:ext cx="9143982" cy="1344330"/>
          </a:xfrm>
          <a:prstGeom prst="flowChartDocument">
            <a:avLst/>
          </a:prstGeom>
          <a:solidFill>
            <a:schemeClr val="l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rot="10800000" flipH="1">
            <a:off x="18" y="3799175"/>
            <a:ext cx="9143982" cy="1344330"/>
          </a:xfrm>
          <a:prstGeom prst="flowChartDocument">
            <a:avLst/>
          </a:prstGeom>
          <a:solidFill>
            <a:schemeClr val="l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7" name="Google Shape;287;p5"/>
          <p:cNvPicPr preferRelativeResize="0"/>
          <p:nvPr/>
        </p:nvPicPr>
        <p:blipFill>
          <a:blip r:embed="rId2">
            <a:alphaModFix/>
          </a:blip>
          <a:stretch>
            <a:fillRect/>
          </a:stretch>
        </p:blipFill>
        <p:spPr>
          <a:xfrm rot="10800000" flipH="1">
            <a:off x="-646948" y="-646935"/>
            <a:ext cx="2646249" cy="2647598"/>
          </a:xfrm>
          <a:prstGeom prst="rect">
            <a:avLst/>
          </a:prstGeom>
          <a:noFill/>
          <a:ln>
            <a:noFill/>
          </a:ln>
          <a:effectLst>
            <a:outerShdw blurRad="85725" dist="19050" dir="3720000" algn="bl" rotWithShape="0">
              <a:schemeClr val="dk1">
                <a:alpha val="50000"/>
              </a:schemeClr>
            </a:outerShdw>
          </a:effectLst>
        </p:spPr>
      </p:pic>
      <p:pic>
        <p:nvPicPr>
          <p:cNvPr id="288" name="Google Shape;288;p5"/>
          <p:cNvPicPr preferRelativeResize="0"/>
          <p:nvPr/>
        </p:nvPicPr>
        <p:blipFill>
          <a:blip r:embed="rId3">
            <a:alphaModFix/>
          </a:blip>
          <a:stretch>
            <a:fillRect/>
          </a:stretch>
        </p:blipFill>
        <p:spPr>
          <a:xfrm rot="10800000">
            <a:off x="7383150" y="3103902"/>
            <a:ext cx="2646252" cy="2139771"/>
          </a:xfrm>
          <a:prstGeom prst="rect">
            <a:avLst/>
          </a:prstGeom>
          <a:noFill/>
          <a:ln>
            <a:noFill/>
          </a:ln>
          <a:effectLst>
            <a:outerShdw blurRad="85725" dist="19050" dir="3720000" algn="bl" rotWithShape="0">
              <a:schemeClr val="dk1">
                <a:alpha val="50000"/>
              </a:schemeClr>
            </a:outerShdw>
          </a:effectLst>
        </p:spPr>
      </p:pic>
      <p:pic>
        <p:nvPicPr>
          <p:cNvPr id="289" name="Google Shape;289;p5"/>
          <p:cNvPicPr preferRelativeResize="0"/>
          <p:nvPr/>
        </p:nvPicPr>
        <p:blipFill>
          <a:blip r:embed="rId4">
            <a:alphaModFix/>
          </a:blip>
          <a:stretch>
            <a:fillRect/>
          </a:stretch>
        </p:blipFill>
        <p:spPr>
          <a:xfrm rot="10800000" flipH="1">
            <a:off x="1068298" y="-144999"/>
            <a:ext cx="2558003" cy="1280251"/>
          </a:xfrm>
          <a:prstGeom prst="rect">
            <a:avLst/>
          </a:prstGeom>
          <a:noFill/>
          <a:ln>
            <a:noFill/>
          </a:ln>
          <a:effectLst>
            <a:outerShdw blurRad="85725" dist="19050" dir="3720000" algn="bl" rotWithShape="0">
              <a:schemeClr val="dk1">
                <a:alpha val="50000"/>
              </a:schemeClr>
            </a:outerShdw>
          </a:effectLst>
        </p:spPr>
      </p:pic>
      <p:pic>
        <p:nvPicPr>
          <p:cNvPr id="290" name="Google Shape;290;p5"/>
          <p:cNvPicPr preferRelativeResize="0"/>
          <p:nvPr/>
        </p:nvPicPr>
        <p:blipFill>
          <a:blip r:embed="rId5">
            <a:alphaModFix/>
          </a:blip>
          <a:stretch>
            <a:fillRect/>
          </a:stretch>
        </p:blipFill>
        <p:spPr>
          <a:xfrm rot="-5400000" flipH="1">
            <a:off x="5839727" y="3169363"/>
            <a:ext cx="1195350" cy="2726200"/>
          </a:xfrm>
          <a:prstGeom prst="rect">
            <a:avLst/>
          </a:prstGeom>
          <a:noFill/>
          <a:ln>
            <a:noFill/>
          </a:ln>
          <a:effectLst>
            <a:outerShdw blurRad="85725" dist="19050" dir="3720000" algn="bl" rotWithShape="0">
              <a:schemeClr val="dk1">
                <a:alpha val="50000"/>
              </a:schemeClr>
            </a:outerShdw>
          </a:effectLst>
        </p:spPr>
      </p:pic>
      <p:grpSp>
        <p:nvGrpSpPr>
          <p:cNvPr id="291" name="Google Shape;291;p5"/>
          <p:cNvGrpSpPr/>
          <p:nvPr/>
        </p:nvGrpSpPr>
        <p:grpSpPr>
          <a:xfrm rot="2171370" flipH="1">
            <a:off x="-793064" y="3166126"/>
            <a:ext cx="2006419" cy="2483803"/>
            <a:chOff x="5171734" y="3360092"/>
            <a:chExt cx="528532" cy="654268"/>
          </a:xfrm>
        </p:grpSpPr>
        <p:sp>
          <p:nvSpPr>
            <p:cNvPr id="292" name="Google Shape;292;p5"/>
            <p:cNvSpPr/>
            <p:nvPr/>
          </p:nvSpPr>
          <p:spPr>
            <a:xfrm>
              <a:off x="5171734" y="3360092"/>
              <a:ext cx="528532" cy="654268"/>
            </a:xfrm>
            <a:custGeom>
              <a:avLst/>
              <a:gdLst/>
              <a:ahLst/>
              <a:cxnLst/>
              <a:rect l="l" t="t" r="r" b="b"/>
              <a:pathLst>
                <a:path w="7125" h="8820" extrusionOk="0">
                  <a:moveTo>
                    <a:pt x="2188" y="4031"/>
                  </a:moveTo>
                  <a:cubicBezTo>
                    <a:pt x="2203" y="4045"/>
                    <a:pt x="2233" y="4045"/>
                    <a:pt x="2262" y="4060"/>
                  </a:cubicBezTo>
                  <a:cubicBezTo>
                    <a:pt x="2306" y="4163"/>
                    <a:pt x="2365" y="4281"/>
                    <a:pt x="2440" y="4400"/>
                  </a:cubicBezTo>
                  <a:cubicBezTo>
                    <a:pt x="2440" y="4415"/>
                    <a:pt x="2424" y="4445"/>
                    <a:pt x="2410" y="4474"/>
                  </a:cubicBezTo>
                  <a:cubicBezTo>
                    <a:pt x="2410" y="4445"/>
                    <a:pt x="2395" y="4429"/>
                    <a:pt x="2380" y="4415"/>
                  </a:cubicBezTo>
                  <a:cubicBezTo>
                    <a:pt x="2321" y="4340"/>
                    <a:pt x="2276" y="4281"/>
                    <a:pt x="2247" y="4222"/>
                  </a:cubicBezTo>
                  <a:cubicBezTo>
                    <a:pt x="2233" y="4193"/>
                    <a:pt x="2233" y="4149"/>
                    <a:pt x="2217" y="4104"/>
                  </a:cubicBezTo>
                  <a:cubicBezTo>
                    <a:pt x="2203" y="4090"/>
                    <a:pt x="2203" y="4060"/>
                    <a:pt x="2188" y="4031"/>
                  </a:cubicBezTo>
                  <a:close/>
                  <a:moveTo>
                    <a:pt x="3267" y="5331"/>
                  </a:moveTo>
                  <a:cubicBezTo>
                    <a:pt x="3370" y="5391"/>
                    <a:pt x="3445" y="5434"/>
                    <a:pt x="3504" y="5464"/>
                  </a:cubicBezTo>
                  <a:cubicBezTo>
                    <a:pt x="3445" y="5464"/>
                    <a:pt x="3370" y="5479"/>
                    <a:pt x="3297" y="5493"/>
                  </a:cubicBezTo>
                  <a:cubicBezTo>
                    <a:pt x="3281" y="5493"/>
                    <a:pt x="3252" y="5509"/>
                    <a:pt x="3222" y="5509"/>
                  </a:cubicBezTo>
                  <a:lnTo>
                    <a:pt x="3267" y="5331"/>
                  </a:lnTo>
                  <a:close/>
                  <a:moveTo>
                    <a:pt x="2144" y="0"/>
                  </a:moveTo>
                  <a:cubicBezTo>
                    <a:pt x="1953" y="0"/>
                    <a:pt x="1750" y="99"/>
                    <a:pt x="1612" y="335"/>
                  </a:cubicBezTo>
                  <a:cubicBezTo>
                    <a:pt x="1494" y="527"/>
                    <a:pt x="1389" y="734"/>
                    <a:pt x="1287" y="927"/>
                  </a:cubicBezTo>
                  <a:cubicBezTo>
                    <a:pt x="1183" y="1163"/>
                    <a:pt x="1064" y="1414"/>
                    <a:pt x="1021" y="1695"/>
                  </a:cubicBezTo>
                  <a:cubicBezTo>
                    <a:pt x="961" y="1991"/>
                    <a:pt x="976" y="2271"/>
                    <a:pt x="1080" y="2523"/>
                  </a:cubicBezTo>
                  <a:cubicBezTo>
                    <a:pt x="1005" y="2434"/>
                    <a:pt x="902" y="2360"/>
                    <a:pt x="769" y="2346"/>
                  </a:cubicBezTo>
                  <a:cubicBezTo>
                    <a:pt x="752" y="2344"/>
                    <a:pt x="735" y="2343"/>
                    <a:pt x="717" y="2343"/>
                  </a:cubicBezTo>
                  <a:cubicBezTo>
                    <a:pt x="599" y="2343"/>
                    <a:pt x="475" y="2388"/>
                    <a:pt x="384" y="2478"/>
                  </a:cubicBezTo>
                  <a:cubicBezTo>
                    <a:pt x="148" y="2685"/>
                    <a:pt x="118" y="2981"/>
                    <a:pt x="89" y="3128"/>
                  </a:cubicBezTo>
                  <a:cubicBezTo>
                    <a:pt x="59" y="3306"/>
                    <a:pt x="30" y="3499"/>
                    <a:pt x="15" y="3690"/>
                  </a:cubicBezTo>
                  <a:cubicBezTo>
                    <a:pt x="0" y="3883"/>
                    <a:pt x="0" y="4104"/>
                    <a:pt x="104" y="4326"/>
                  </a:cubicBezTo>
                  <a:cubicBezTo>
                    <a:pt x="134" y="4370"/>
                    <a:pt x="163" y="4415"/>
                    <a:pt x="177" y="4445"/>
                  </a:cubicBezTo>
                  <a:cubicBezTo>
                    <a:pt x="177" y="4445"/>
                    <a:pt x="193" y="4459"/>
                    <a:pt x="193" y="4474"/>
                  </a:cubicBezTo>
                  <a:cubicBezTo>
                    <a:pt x="207" y="4518"/>
                    <a:pt x="222" y="4577"/>
                    <a:pt x="237" y="4666"/>
                  </a:cubicBezTo>
                  <a:cubicBezTo>
                    <a:pt x="281" y="4829"/>
                    <a:pt x="311" y="5020"/>
                    <a:pt x="459" y="5227"/>
                  </a:cubicBezTo>
                  <a:cubicBezTo>
                    <a:pt x="503" y="5302"/>
                    <a:pt x="548" y="5346"/>
                    <a:pt x="577" y="5391"/>
                  </a:cubicBezTo>
                  <a:cubicBezTo>
                    <a:pt x="607" y="5420"/>
                    <a:pt x="621" y="5450"/>
                    <a:pt x="636" y="5464"/>
                  </a:cubicBezTo>
                  <a:cubicBezTo>
                    <a:pt x="666" y="5509"/>
                    <a:pt x="695" y="5553"/>
                    <a:pt x="725" y="5627"/>
                  </a:cubicBezTo>
                  <a:cubicBezTo>
                    <a:pt x="784" y="5745"/>
                    <a:pt x="857" y="5907"/>
                    <a:pt x="991" y="6041"/>
                  </a:cubicBezTo>
                  <a:cubicBezTo>
                    <a:pt x="1214" y="6264"/>
                    <a:pt x="1515" y="6382"/>
                    <a:pt x="1846" y="6382"/>
                  </a:cubicBezTo>
                  <a:cubicBezTo>
                    <a:pt x="1867" y="6382"/>
                    <a:pt x="1887" y="6381"/>
                    <a:pt x="1907" y="6380"/>
                  </a:cubicBezTo>
                  <a:cubicBezTo>
                    <a:pt x="1951" y="6380"/>
                    <a:pt x="1981" y="6366"/>
                    <a:pt x="2026" y="6366"/>
                  </a:cubicBezTo>
                  <a:cubicBezTo>
                    <a:pt x="1967" y="7016"/>
                    <a:pt x="1981" y="7681"/>
                    <a:pt x="2055" y="8347"/>
                  </a:cubicBezTo>
                  <a:cubicBezTo>
                    <a:pt x="2085" y="8627"/>
                    <a:pt x="2321" y="8820"/>
                    <a:pt x="2572" y="8820"/>
                  </a:cubicBezTo>
                  <a:lnTo>
                    <a:pt x="2631" y="8820"/>
                  </a:lnTo>
                  <a:cubicBezTo>
                    <a:pt x="2720" y="8804"/>
                    <a:pt x="2794" y="8790"/>
                    <a:pt x="2853" y="8745"/>
                  </a:cubicBezTo>
                  <a:cubicBezTo>
                    <a:pt x="3031" y="8642"/>
                    <a:pt x="3119" y="8435"/>
                    <a:pt x="3104" y="8229"/>
                  </a:cubicBezTo>
                  <a:cubicBezTo>
                    <a:pt x="3075" y="8036"/>
                    <a:pt x="3060" y="7844"/>
                    <a:pt x="3060" y="7651"/>
                  </a:cubicBezTo>
                  <a:lnTo>
                    <a:pt x="3060" y="7651"/>
                  </a:lnTo>
                  <a:cubicBezTo>
                    <a:pt x="3252" y="7696"/>
                    <a:pt x="3459" y="7740"/>
                    <a:pt x="3563" y="7756"/>
                  </a:cubicBezTo>
                  <a:cubicBezTo>
                    <a:pt x="3644" y="7767"/>
                    <a:pt x="3719" y="7772"/>
                    <a:pt x="3789" y="7772"/>
                  </a:cubicBezTo>
                  <a:cubicBezTo>
                    <a:pt x="4250" y="7772"/>
                    <a:pt x="4463" y="7540"/>
                    <a:pt x="4553" y="7385"/>
                  </a:cubicBezTo>
                  <a:cubicBezTo>
                    <a:pt x="4745" y="7312"/>
                    <a:pt x="4937" y="7253"/>
                    <a:pt x="5114" y="7238"/>
                  </a:cubicBezTo>
                  <a:lnTo>
                    <a:pt x="5233" y="7238"/>
                  </a:lnTo>
                  <a:cubicBezTo>
                    <a:pt x="5425" y="7238"/>
                    <a:pt x="5691" y="7238"/>
                    <a:pt x="5942" y="7076"/>
                  </a:cubicBezTo>
                  <a:cubicBezTo>
                    <a:pt x="6060" y="7001"/>
                    <a:pt x="6149" y="6912"/>
                    <a:pt x="6208" y="6839"/>
                  </a:cubicBezTo>
                  <a:lnTo>
                    <a:pt x="6253" y="6794"/>
                  </a:lnTo>
                  <a:cubicBezTo>
                    <a:pt x="6312" y="6735"/>
                    <a:pt x="6356" y="6705"/>
                    <a:pt x="6371" y="6705"/>
                  </a:cubicBezTo>
                  <a:cubicBezTo>
                    <a:pt x="6401" y="6691"/>
                    <a:pt x="6460" y="6676"/>
                    <a:pt x="6490" y="6676"/>
                  </a:cubicBezTo>
                  <a:cubicBezTo>
                    <a:pt x="6504" y="6677"/>
                    <a:pt x="6518" y="6678"/>
                    <a:pt x="6532" y="6678"/>
                  </a:cubicBezTo>
                  <a:cubicBezTo>
                    <a:pt x="6682" y="6678"/>
                    <a:pt x="6838" y="6605"/>
                    <a:pt x="6933" y="6484"/>
                  </a:cubicBezTo>
                  <a:cubicBezTo>
                    <a:pt x="7081" y="6262"/>
                    <a:pt x="7036" y="5966"/>
                    <a:pt x="6829" y="5804"/>
                  </a:cubicBezTo>
                  <a:cubicBezTo>
                    <a:pt x="6622" y="5671"/>
                    <a:pt x="6430" y="5538"/>
                    <a:pt x="6223" y="5420"/>
                  </a:cubicBezTo>
                  <a:cubicBezTo>
                    <a:pt x="6090" y="5331"/>
                    <a:pt x="5928" y="5257"/>
                    <a:pt x="5721" y="5227"/>
                  </a:cubicBezTo>
                  <a:cubicBezTo>
                    <a:pt x="5670" y="5218"/>
                    <a:pt x="5621" y="5215"/>
                    <a:pt x="5574" y="5215"/>
                  </a:cubicBezTo>
                  <a:cubicBezTo>
                    <a:pt x="5469" y="5215"/>
                    <a:pt x="5373" y="5232"/>
                    <a:pt x="5292" y="5243"/>
                  </a:cubicBezTo>
                  <a:cubicBezTo>
                    <a:pt x="5233" y="5257"/>
                    <a:pt x="5173" y="5272"/>
                    <a:pt x="5144" y="5272"/>
                  </a:cubicBezTo>
                  <a:cubicBezTo>
                    <a:pt x="5114" y="5257"/>
                    <a:pt x="5055" y="5243"/>
                    <a:pt x="4996" y="5213"/>
                  </a:cubicBezTo>
                  <a:lnTo>
                    <a:pt x="4996" y="5213"/>
                  </a:lnTo>
                  <a:cubicBezTo>
                    <a:pt x="5055" y="5227"/>
                    <a:pt x="5114" y="5243"/>
                    <a:pt x="5189" y="5243"/>
                  </a:cubicBezTo>
                  <a:cubicBezTo>
                    <a:pt x="5514" y="5243"/>
                    <a:pt x="5765" y="5109"/>
                    <a:pt x="5972" y="4991"/>
                  </a:cubicBezTo>
                  <a:cubicBezTo>
                    <a:pt x="6060" y="4947"/>
                    <a:pt x="6135" y="4888"/>
                    <a:pt x="6208" y="4873"/>
                  </a:cubicBezTo>
                  <a:cubicBezTo>
                    <a:pt x="6238" y="4858"/>
                    <a:pt x="6267" y="4843"/>
                    <a:pt x="6312" y="4843"/>
                  </a:cubicBezTo>
                  <a:cubicBezTo>
                    <a:pt x="6385" y="4813"/>
                    <a:pt x="6460" y="4799"/>
                    <a:pt x="6549" y="4754"/>
                  </a:cubicBezTo>
                  <a:cubicBezTo>
                    <a:pt x="6799" y="4651"/>
                    <a:pt x="6992" y="4474"/>
                    <a:pt x="7051" y="4238"/>
                  </a:cubicBezTo>
                  <a:cubicBezTo>
                    <a:pt x="7125" y="4045"/>
                    <a:pt x="7051" y="3838"/>
                    <a:pt x="6888" y="3705"/>
                  </a:cubicBezTo>
                  <a:lnTo>
                    <a:pt x="6194" y="3203"/>
                  </a:lnTo>
                  <a:cubicBezTo>
                    <a:pt x="5949" y="3014"/>
                    <a:pt x="5715" y="2922"/>
                    <a:pt x="5498" y="2922"/>
                  </a:cubicBezTo>
                  <a:cubicBezTo>
                    <a:pt x="5375" y="2922"/>
                    <a:pt x="5256" y="2952"/>
                    <a:pt x="5144" y="3010"/>
                  </a:cubicBezTo>
                  <a:cubicBezTo>
                    <a:pt x="5041" y="3069"/>
                    <a:pt x="4966" y="3158"/>
                    <a:pt x="4907" y="3203"/>
                  </a:cubicBezTo>
                  <a:lnTo>
                    <a:pt x="4907" y="3217"/>
                  </a:lnTo>
                  <a:cubicBezTo>
                    <a:pt x="4864" y="3203"/>
                    <a:pt x="4819" y="3203"/>
                    <a:pt x="4775" y="3188"/>
                  </a:cubicBezTo>
                  <a:cubicBezTo>
                    <a:pt x="4745" y="3188"/>
                    <a:pt x="4700" y="3173"/>
                    <a:pt x="4671" y="3173"/>
                  </a:cubicBezTo>
                  <a:cubicBezTo>
                    <a:pt x="4700" y="3144"/>
                    <a:pt x="4745" y="3114"/>
                    <a:pt x="4775" y="3069"/>
                  </a:cubicBezTo>
                  <a:cubicBezTo>
                    <a:pt x="4804" y="3055"/>
                    <a:pt x="4834" y="3026"/>
                    <a:pt x="4864" y="2996"/>
                  </a:cubicBezTo>
                  <a:cubicBezTo>
                    <a:pt x="4923" y="2937"/>
                    <a:pt x="4982" y="2878"/>
                    <a:pt x="5041" y="2848"/>
                  </a:cubicBezTo>
                  <a:cubicBezTo>
                    <a:pt x="5071" y="2819"/>
                    <a:pt x="5100" y="2803"/>
                    <a:pt x="5144" y="2789"/>
                  </a:cubicBezTo>
                  <a:cubicBezTo>
                    <a:pt x="5262" y="2730"/>
                    <a:pt x="5425" y="2641"/>
                    <a:pt x="5558" y="2478"/>
                  </a:cubicBezTo>
                  <a:cubicBezTo>
                    <a:pt x="5662" y="2360"/>
                    <a:pt x="5706" y="2242"/>
                    <a:pt x="5750" y="2153"/>
                  </a:cubicBezTo>
                  <a:cubicBezTo>
                    <a:pt x="5765" y="2123"/>
                    <a:pt x="5780" y="2080"/>
                    <a:pt x="5780" y="2080"/>
                  </a:cubicBezTo>
                  <a:cubicBezTo>
                    <a:pt x="5794" y="2050"/>
                    <a:pt x="5853" y="2020"/>
                    <a:pt x="5883" y="1991"/>
                  </a:cubicBezTo>
                  <a:lnTo>
                    <a:pt x="6017" y="1902"/>
                  </a:lnTo>
                  <a:cubicBezTo>
                    <a:pt x="6017" y="1902"/>
                    <a:pt x="6460" y="1532"/>
                    <a:pt x="6371" y="1104"/>
                  </a:cubicBezTo>
                  <a:cubicBezTo>
                    <a:pt x="6342" y="911"/>
                    <a:pt x="6194" y="763"/>
                    <a:pt x="6001" y="704"/>
                  </a:cubicBezTo>
                  <a:cubicBezTo>
                    <a:pt x="5853" y="645"/>
                    <a:pt x="5676" y="586"/>
                    <a:pt x="5455" y="586"/>
                  </a:cubicBezTo>
                  <a:cubicBezTo>
                    <a:pt x="5410" y="586"/>
                    <a:pt x="5380" y="586"/>
                    <a:pt x="5337" y="601"/>
                  </a:cubicBezTo>
                  <a:lnTo>
                    <a:pt x="5277" y="601"/>
                  </a:lnTo>
                  <a:cubicBezTo>
                    <a:pt x="5248" y="599"/>
                    <a:pt x="5218" y="598"/>
                    <a:pt x="5189" y="598"/>
                  </a:cubicBezTo>
                  <a:cubicBezTo>
                    <a:pt x="4885" y="598"/>
                    <a:pt x="4621" y="730"/>
                    <a:pt x="4405" y="838"/>
                  </a:cubicBezTo>
                  <a:cubicBezTo>
                    <a:pt x="4346" y="867"/>
                    <a:pt x="4302" y="897"/>
                    <a:pt x="4257" y="927"/>
                  </a:cubicBezTo>
                  <a:cubicBezTo>
                    <a:pt x="4109" y="986"/>
                    <a:pt x="3932" y="1059"/>
                    <a:pt x="3770" y="1207"/>
                  </a:cubicBezTo>
                  <a:cubicBezTo>
                    <a:pt x="3711" y="1266"/>
                    <a:pt x="3666" y="1311"/>
                    <a:pt x="3636" y="1355"/>
                  </a:cubicBezTo>
                  <a:lnTo>
                    <a:pt x="3563" y="1429"/>
                  </a:lnTo>
                  <a:cubicBezTo>
                    <a:pt x="3533" y="1459"/>
                    <a:pt x="3488" y="1488"/>
                    <a:pt x="3429" y="1532"/>
                  </a:cubicBezTo>
                  <a:cubicBezTo>
                    <a:pt x="3311" y="1607"/>
                    <a:pt x="3193" y="1695"/>
                    <a:pt x="3075" y="1828"/>
                  </a:cubicBezTo>
                  <a:lnTo>
                    <a:pt x="3075" y="1695"/>
                  </a:lnTo>
                  <a:lnTo>
                    <a:pt x="3075" y="1591"/>
                  </a:lnTo>
                  <a:cubicBezTo>
                    <a:pt x="3104" y="1414"/>
                    <a:pt x="3134" y="1177"/>
                    <a:pt x="3001" y="927"/>
                  </a:cubicBezTo>
                  <a:cubicBezTo>
                    <a:pt x="2942" y="808"/>
                    <a:pt x="2868" y="720"/>
                    <a:pt x="2824" y="661"/>
                  </a:cubicBezTo>
                  <a:lnTo>
                    <a:pt x="2779" y="616"/>
                  </a:lnTo>
                  <a:cubicBezTo>
                    <a:pt x="2749" y="572"/>
                    <a:pt x="2720" y="527"/>
                    <a:pt x="2706" y="483"/>
                  </a:cubicBezTo>
                  <a:cubicBezTo>
                    <a:pt x="2690" y="409"/>
                    <a:pt x="2646" y="188"/>
                    <a:pt x="2410" y="69"/>
                  </a:cubicBezTo>
                  <a:cubicBezTo>
                    <a:pt x="2331" y="25"/>
                    <a:pt x="2239" y="0"/>
                    <a:pt x="2144" y="0"/>
                  </a:cubicBezTo>
                  <a:close/>
                </a:path>
              </a:pathLst>
            </a:custGeom>
            <a:solidFill>
              <a:srgbClr val="FFFFFD"/>
            </a:solidFill>
            <a:ln>
              <a:noFill/>
            </a:ln>
            <a:effectLst>
              <a:outerShdw blurRad="57150" dist="19050" dir="3660000" algn="bl" rotWithShape="0">
                <a:schemeClr val="dk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5207935" y="3569136"/>
              <a:ext cx="147025" cy="228326"/>
            </a:xfrm>
            <a:custGeom>
              <a:avLst/>
              <a:gdLst/>
              <a:ahLst/>
              <a:cxnLst/>
              <a:rect l="l" t="t" r="r" b="b"/>
              <a:pathLst>
                <a:path w="1982" h="3078" extrusionOk="0">
                  <a:moveTo>
                    <a:pt x="222" y="1"/>
                  </a:moveTo>
                  <a:cubicBezTo>
                    <a:pt x="119" y="103"/>
                    <a:pt x="89" y="251"/>
                    <a:pt x="74" y="385"/>
                  </a:cubicBezTo>
                  <a:cubicBezTo>
                    <a:pt x="44" y="562"/>
                    <a:pt x="30" y="740"/>
                    <a:pt x="15" y="917"/>
                  </a:cubicBezTo>
                  <a:cubicBezTo>
                    <a:pt x="0" y="1049"/>
                    <a:pt x="0" y="1183"/>
                    <a:pt x="60" y="1301"/>
                  </a:cubicBezTo>
                  <a:cubicBezTo>
                    <a:pt x="74" y="1360"/>
                    <a:pt x="119" y="1404"/>
                    <a:pt x="148" y="1463"/>
                  </a:cubicBezTo>
                  <a:cubicBezTo>
                    <a:pt x="237" y="1686"/>
                    <a:pt x="222" y="1936"/>
                    <a:pt x="355" y="2143"/>
                  </a:cubicBezTo>
                  <a:cubicBezTo>
                    <a:pt x="414" y="2232"/>
                    <a:pt x="488" y="2291"/>
                    <a:pt x="547" y="2366"/>
                  </a:cubicBezTo>
                  <a:cubicBezTo>
                    <a:pt x="651" y="2543"/>
                    <a:pt x="710" y="2750"/>
                    <a:pt x="858" y="2898"/>
                  </a:cubicBezTo>
                  <a:cubicBezTo>
                    <a:pt x="977" y="3017"/>
                    <a:pt x="1158" y="3077"/>
                    <a:pt x="1344" y="3077"/>
                  </a:cubicBezTo>
                  <a:cubicBezTo>
                    <a:pt x="1364" y="3077"/>
                    <a:pt x="1384" y="3076"/>
                    <a:pt x="1404" y="3075"/>
                  </a:cubicBezTo>
                  <a:cubicBezTo>
                    <a:pt x="1538" y="3075"/>
                    <a:pt x="1700" y="3046"/>
                    <a:pt x="1818" y="3001"/>
                  </a:cubicBezTo>
                  <a:cubicBezTo>
                    <a:pt x="1981" y="2927"/>
                    <a:pt x="1981" y="2912"/>
                    <a:pt x="1922" y="2735"/>
                  </a:cubicBezTo>
                  <a:cubicBezTo>
                    <a:pt x="1847" y="2454"/>
                    <a:pt x="1729" y="2188"/>
                    <a:pt x="1567" y="1966"/>
                  </a:cubicBezTo>
                  <a:cubicBezTo>
                    <a:pt x="1479" y="1848"/>
                    <a:pt x="1390" y="1729"/>
                    <a:pt x="1331" y="1597"/>
                  </a:cubicBezTo>
                  <a:cubicBezTo>
                    <a:pt x="1256" y="1449"/>
                    <a:pt x="1242" y="1272"/>
                    <a:pt x="1124" y="1138"/>
                  </a:cubicBezTo>
                  <a:cubicBezTo>
                    <a:pt x="1020" y="1035"/>
                    <a:pt x="872" y="990"/>
                    <a:pt x="769" y="887"/>
                  </a:cubicBezTo>
                  <a:cubicBezTo>
                    <a:pt x="547" y="651"/>
                    <a:pt x="385" y="281"/>
                    <a:pt x="222"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5279150" y="3395328"/>
              <a:ext cx="111938" cy="238563"/>
            </a:xfrm>
            <a:custGeom>
              <a:avLst/>
              <a:gdLst/>
              <a:ahLst/>
              <a:cxnLst/>
              <a:rect l="l" t="t" r="r" b="b"/>
              <a:pathLst>
                <a:path w="1509" h="3216" extrusionOk="0">
                  <a:moveTo>
                    <a:pt x="706" y="0"/>
                  </a:moveTo>
                  <a:cubicBezTo>
                    <a:pt x="655" y="0"/>
                    <a:pt x="602" y="49"/>
                    <a:pt x="578" y="97"/>
                  </a:cubicBezTo>
                  <a:lnTo>
                    <a:pt x="267" y="673"/>
                  </a:lnTo>
                  <a:cubicBezTo>
                    <a:pt x="178" y="880"/>
                    <a:pt x="75" y="1087"/>
                    <a:pt x="30" y="1309"/>
                  </a:cubicBezTo>
                  <a:cubicBezTo>
                    <a:pt x="1" y="1530"/>
                    <a:pt x="16" y="1767"/>
                    <a:pt x="119" y="1959"/>
                  </a:cubicBezTo>
                  <a:cubicBezTo>
                    <a:pt x="178" y="2062"/>
                    <a:pt x="267" y="2166"/>
                    <a:pt x="282" y="2284"/>
                  </a:cubicBezTo>
                  <a:cubicBezTo>
                    <a:pt x="296" y="2387"/>
                    <a:pt x="267" y="2476"/>
                    <a:pt x="282" y="2580"/>
                  </a:cubicBezTo>
                  <a:cubicBezTo>
                    <a:pt x="296" y="2772"/>
                    <a:pt x="474" y="2919"/>
                    <a:pt x="651" y="3008"/>
                  </a:cubicBezTo>
                  <a:cubicBezTo>
                    <a:pt x="755" y="3067"/>
                    <a:pt x="1228" y="3215"/>
                    <a:pt x="1228" y="3215"/>
                  </a:cubicBezTo>
                  <a:cubicBezTo>
                    <a:pt x="1228" y="3215"/>
                    <a:pt x="1405" y="2683"/>
                    <a:pt x="1449" y="2506"/>
                  </a:cubicBezTo>
                  <a:cubicBezTo>
                    <a:pt x="1494" y="2358"/>
                    <a:pt x="1508" y="2151"/>
                    <a:pt x="1376" y="2062"/>
                  </a:cubicBezTo>
                  <a:cubicBezTo>
                    <a:pt x="1346" y="2033"/>
                    <a:pt x="1301" y="2018"/>
                    <a:pt x="1272" y="1989"/>
                  </a:cubicBezTo>
                  <a:cubicBezTo>
                    <a:pt x="1258" y="1959"/>
                    <a:pt x="1242" y="1914"/>
                    <a:pt x="1242" y="1885"/>
                  </a:cubicBezTo>
                  <a:cubicBezTo>
                    <a:pt x="1183" y="1664"/>
                    <a:pt x="1124" y="1427"/>
                    <a:pt x="1139" y="1191"/>
                  </a:cubicBezTo>
                  <a:cubicBezTo>
                    <a:pt x="1154" y="1013"/>
                    <a:pt x="1213" y="821"/>
                    <a:pt x="1124" y="659"/>
                  </a:cubicBezTo>
                  <a:cubicBezTo>
                    <a:pt x="1080" y="584"/>
                    <a:pt x="1021" y="511"/>
                    <a:pt x="962" y="436"/>
                  </a:cubicBezTo>
                  <a:cubicBezTo>
                    <a:pt x="873" y="348"/>
                    <a:pt x="828" y="229"/>
                    <a:pt x="799" y="111"/>
                  </a:cubicBezTo>
                  <a:cubicBezTo>
                    <a:pt x="785" y="67"/>
                    <a:pt x="769" y="22"/>
                    <a:pt x="740" y="8"/>
                  </a:cubicBezTo>
                  <a:cubicBezTo>
                    <a:pt x="729" y="3"/>
                    <a:pt x="717" y="0"/>
                    <a:pt x="706"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5380037" y="3772617"/>
              <a:ext cx="276395" cy="128183"/>
            </a:xfrm>
            <a:custGeom>
              <a:avLst/>
              <a:gdLst/>
              <a:ahLst/>
              <a:cxnLst/>
              <a:rect l="l" t="t" r="r" b="b"/>
              <a:pathLst>
                <a:path w="3726" h="1728" extrusionOk="0">
                  <a:moveTo>
                    <a:pt x="1626" y="1"/>
                  </a:moveTo>
                  <a:cubicBezTo>
                    <a:pt x="1507" y="1"/>
                    <a:pt x="1401" y="47"/>
                    <a:pt x="1272" y="139"/>
                  </a:cubicBezTo>
                  <a:cubicBezTo>
                    <a:pt x="1169" y="214"/>
                    <a:pt x="1065" y="317"/>
                    <a:pt x="932" y="362"/>
                  </a:cubicBezTo>
                  <a:cubicBezTo>
                    <a:pt x="828" y="391"/>
                    <a:pt x="710" y="376"/>
                    <a:pt x="592" y="391"/>
                  </a:cubicBezTo>
                  <a:cubicBezTo>
                    <a:pt x="385" y="450"/>
                    <a:pt x="237" y="657"/>
                    <a:pt x="148" y="864"/>
                  </a:cubicBezTo>
                  <a:cubicBezTo>
                    <a:pt x="105" y="997"/>
                    <a:pt x="0" y="1544"/>
                    <a:pt x="0" y="1544"/>
                  </a:cubicBezTo>
                  <a:cubicBezTo>
                    <a:pt x="0" y="1544"/>
                    <a:pt x="607" y="1692"/>
                    <a:pt x="828" y="1722"/>
                  </a:cubicBezTo>
                  <a:cubicBezTo>
                    <a:pt x="869" y="1725"/>
                    <a:pt x="912" y="1727"/>
                    <a:pt x="956" y="1727"/>
                  </a:cubicBezTo>
                  <a:cubicBezTo>
                    <a:pt x="1106" y="1727"/>
                    <a:pt x="1262" y="1699"/>
                    <a:pt x="1331" y="1574"/>
                  </a:cubicBezTo>
                  <a:cubicBezTo>
                    <a:pt x="1360" y="1529"/>
                    <a:pt x="1360" y="1485"/>
                    <a:pt x="1390" y="1455"/>
                  </a:cubicBezTo>
                  <a:cubicBezTo>
                    <a:pt x="1419" y="1426"/>
                    <a:pt x="1464" y="1411"/>
                    <a:pt x="1508" y="1396"/>
                  </a:cubicBezTo>
                  <a:cubicBezTo>
                    <a:pt x="1760" y="1308"/>
                    <a:pt x="2011" y="1219"/>
                    <a:pt x="2277" y="1204"/>
                  </a:cubicBezTo>
                  <a:cubicBezTo>
                    <a:pt x="2484" y="1189"/>
                    <a:pt x="2706" y="1219"/>
                    <a:pt x="2883" y="1115"/>
                  </a:cubicBezTo>
                  <a:cubicBezTo>
                    <a:pt x="2972" y="1056"/>
                    <a:pt x="3031" y="967"/>
                    <a:pt x="3104" y="894"/>
                  </a:cubicBezTo>
                  <a:cubicBezTo>
                    <a:pt x="3193" y="819"/>
                    <a:pt x="3297" y="731"/>
                    <a:pt x="3400" y="687"/>
                  </a:cubicBezTo>
                  <a:cubicBezTo>
                    <a:pt x="3440" y="673"/>
                    <a:pt x="3642" y="625"/>
                    <a:pt x="3707" y="625"/>
                  </a:cubicBezTo>
                  <a:cubicBezTo>
                    <a:pt x="3716" y="625"/>
                    <a:pt x="3722" y="626"/>
                    <a:pt x="3725" y="628"/>
                  </a:cubicBezTo>
                  <a:cubicBezTo>
                    <a:pt x="3548" y="494"/>
                    <a:pt x="3371" y="376"/>
                    <a:pt x="3164" y="273"/>
                  </a:cubicBezTo>
                  <a:cubicBezTo>
                    <a:pt x="3075" y="214"/>
                    <a:pt x="2972" y="155"/>
                    <a:pt x="2854" y="139"/>
                  </a:cubicBezTo>
                  <a:cubicBezTo>
                    <a:pt x="2824" y="134"/>
                    <a:pt x="2795" y="132"/>
                    <a:pt x="2766" y="132"/>
                  </a:cubicBezTo>
                  <a:cubicBezTo>
                    <a:pt x="2618" y="132"/>
                    <a:pt x="2470" y="184"/>
                    <a:pt x="2322" y="184"/>
                  </a:cubicBezTo>
                  <a:cubicBezTo>
                    <a:pt x="2158" y="169"/>
                    <a:pt x="2011" y="96"/>
                    <a:pt x="1863" y="51"/>
                  </a:cubicBezTo>
                  <a:cubicBezTo>
                    <a:pt x="1774" y="17"/>
                    <a:pt x="1698" y="1"/>
                    <a:pt x="1626"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5403108" y="3612904"/>
              <a:ext cx="258814" cy="127145"/>
            </a:xfrm>
            <a:custGeom>
              <a:avLst/>
              <a:gdLst/>
              <a:ahLst/>
              <a:cxnLst/>
              <a:rect l="l" t="t" r="r" b="b"/>
              <a:pathLst>
                <a:path w="3489" h="1714" extrusionOk="0">
                  <a:moveTo>
                    <a:pt x="2381" y="0"/>
                  </a:moveTo>
                  <a:cubicBezTo>
                    <a:pt x="2336" y="0"/>
                    <a:pt x="2290" y="10"/>
                    <a:pt x="2247" y="31"/>
                  </a:cubicBezTo>
                  <a:cubicBezTo>
                    <a:pt x="2158" y="75"/>
                    <a:pt x="2114" y="164"/>
                    <a:pt x="2025" y="223"/>
                  </a:cubicBezTo>
                  <a:cubicBezTo>
                    <a:pt x="1955" y="270"/>
                    <a:pt x="1878" y="286"/>
                    <a:pt x="1799" y="286"/>
                  </a:cubicBezTo>
                  <a:cubicBezTo>
                    <a:pt x="1639" y="286"/>
                    <a:pt x="1466" y="222"/>
                    <a:pt x="1304" y="222"/>
                  </a:cubicBezTo>
                  <a:cubicBezTo>
                    <a:pt x="1293" y="222"/>
                    <a:pt x="1282" y="222"/>
                    <a:pt x="1272" y="223"/>
                  </a:cubicBezTo>
                  <a:cubicBezTo>
                    <a:pt x="1065" y="253"/>
                    <a:pt x="872" y="400"/>
                    <a:pt x="710" y="548"/>
                  </a:cubicBezTo>
                  <a:cubicBezTo>
                    <a:pt x="547" y="696"/>
                    <a:pt x="0" y="1258"/>
                    <a:pt x="0" y="1258"/>
                  </a:cubicBezTo>
                  <a:cubicBezTo>
                    <a:pt x="0" y="1258"/>
                    <a:pt x="473" y="1583"/>
                    <a:pt x="665" y="1657"/>
                  </a:cubicBezTo>
                  <a:cubicBezTo>
                    <a:pt x="746" y="1690"/>
                    <a:pt x="836" y="1713"/>
                    <a:pt x="925" y="1713"/>
                  </a:cubicBezTo>
                  <a:cubicBezTo>
                    <a:pt x="999" y="1713"/>
                    <a:pt x="1071" y="1697"/>
                    <a:pt x="1138" y="1657"/>
                  </a:cubicBezTo>
                  <a:cubicBezTo>
                    <a:pt x="1272" y="1583"/>
                    <a:pt x="1345" y="1405"/>
                    <a:pt x="1493" y="1332"/>
                  </a:cubicBezTo>
                  <a:cubicBezTo>
                    <a:pt x="1546" y="1305"/>
                    <a:pt x="1602" y="1296"/>
                    <a:pt x="1660" y="1296"/>
                  </a:cubicBezTo>
                  <a:cubicBezTo>
                    <a:pt x="1795" y="1296"/>
                    <a:pt x="1939" y="1346"/>
                    <a:pt x="2084" y="1346"/>
                  </a:cubicBezTo>
                  <a:cubicBezTo>
                    <a:pt x="2093" y="1347"/>
                    <a:pt x="2101" y="1347"/>
                    <a:pt x="2110" y="1347"/>
                  </a:cubicBezTo>
                  <a:cubicBezTo>
                    <a:pt x="2394" y="1347"/>
                    <a:pt x="2640" y="1107"/>
                    <a:pt x="2927" y="1007"/>
                  </a:cubicBezTo>
                  <a:cubicBezTo>
                    <a:pt x="3030" y="977"/>
                    <a:pt x="3148" y="948"/>
                    <a:pt x="3252" y="918"/>
                  </a:cubicBezTo>
                  <a:cubicBezTo>
                    <a:pt x="3355" y="873"/>
                    <a:pt x="3444" y="800"/>
                    <a:pt x="3489" y="682"/>
                  </a:cubicBezTo>
                  <a:cubicBezTo>
                    <a:pt x="3252" y="519"/>
                    <a:pt x="3016" y="341"/>
                    <a:pt x="2793" y="179"/>
                  </a:cubicBezTo>
                  <a:cubicBezTo>
                    <a:pt x="2671" y="90"/>
                    <a:pt x="2523" y="0"/>
                    <a:pt x="2381"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342724" y="3542208"/>
              <a:ext cx="138272" cy="437069"/>
            </a:xfrm>
            <a:custGeom>
              <a:avLst/>
              <a:gdLst/>
              <a:ahLst/>
              <a:cxnLst/>
              <a:rect l="l" t="t" r="r" b="b"/>
              <a:pathLst>
                <a:path w="1864" h="5892" extrusionOk="0">
                  <a:moveTo>
                    <a:pt x="1812" y="1"/>
                  </a:moveTo>
                  <a:cubicBezTo>
                    <a:pt x="1797" y="1"/>
                    <a:pt x="1782" y="8"/>
                    <a:pt x="1775" y="23"/>
                  </a:cubicBezTo>
                  <a:cubicBezTo>
                    <a:pt x="1760" y="38"/>
                    <a:pt x="1272" y="511"/>
                    <a:pt x="829" y="1472"/>
                  </a:cubicBezTo>
                  <a:cubicBezTo>
                    <a:pt x="430" y="2358"/>
                    <a:pt x="1" y="3837"/>
                    <a:pt x="223" y="5847"/>
                  </a:cubicBezTo>
                  <a:cubicBezTo>
                    <a:pt x="223" y="5876"/>
                    <a:pt x="253" y="5892"/>
                    <a:pt x="282" y="5892"/>
                  </a:cubicBezTo>
                  <a:lnTo>
                    <a:pt x="297" y="5876"/>
                  </a:lnTo>
                  <a:cubicBezTo>
                    <a:pt x="312" y="5876"/>
                    <a:pt x="326" y="5847"/>
                    <a:pt x="326" y="5833"/>
                  </a:cubicBezTo>
                  <a:cubicBezTo>
                    <a:pt x="105" y="3852"/>
                    <a:pt x="519" y="2388"/>
                    <a:pt x="917" y="1517"/>
                  </a:cubicBezTo>
                  <a:cubicBezTo>
                    <a:pt x="1347" y="571"/>
                    <a:pt x="1834" y="98"/>
                    <a:pt x="1849" y="82"/>
                  </a:cubicBezTo>
                  <a:cubicBezTo>
                    <a:pt x="1863" y="68"/>
                    <a:pt x="1863" y="38"/>
                    <a:pt x="1849" y="23"/>
                  </a:cubicBezTo>
                  <a:cubicBezTo>
                    <a:pt x="1841" y="8"/>
                    <a:pt x="1827" y="1"/>
                    <a:pt x="1812"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415125" y="3439540"/>
              <a:ext cx="201844" cy="161712"/>
            </a:xfrm>
            <a:custGeom>
              <a:avLst/>
              <a:gdLst/>
              <a:ahLst/>
              <a:cxnLst/>
              <a:rect l="l" t="t" r="r" b="b"/>
              <a:pathLst>
                <a:path w="2721" h="2180" extrusionOk="0">
                  <a:moveTo>
                    <a:pt x="1899" y="1"/>
                  </a:moveTo>
                  <a:cubicBezTo>
                    <a:pt x="1649" y="1"/>
                    <a:pt x="1390" y="188"/>
                    <a:pt x="1169" y="284"/>
                  </a:cubicBezTo>
                  <a:cubicBezTo>
                    <a:pt x="1050" y="343"/>
                    <a:pt x="917" y="402"/>
                    <a:pt x="814" y="491"/>
                  </a:cubicBezTo>
                  <a:cubicBezTo>
                    <a:pt x="740" y="550"/>
                    <a:pt x="680" y="638"/>
                    <a:pt x="621" y="698"/>
                  </a:cubicBezTo>
                  <a:cubicBezTo>
                    <a:pt x="473" y="845"/>
                    <a:pt x="267" y="920"/>
                    <a:pt x="148" y="1082"/>
                  </a:cubicBezTo>
                  <a:cubicBezTo>
                    <a:pt x="30" y="1245"/>
                    <a:pt x="0" y="1466"/>
                    <a:pt x="45" y="1659"/>
                  </a:cubicBezTo>
                  <a:cubicBezTo>
                    <a:pt x="60" y="1791"/>
                    <a:pt x="119" y="1939"/>
                    <a:pt x="178" y="2057"/>
                  </a:cubicBezTo>
                  <a:cubicBezTo>
                    <a:pt x="239" y="2144"/>
                    <a:pt x="269" y="2180"/>
                    <a:pt x="316" y="2180"/>
                  </a:cubicBezTo>
                  <a:cubicBezTo>
                    <a:pt x="350" y="2180"/>
                    <a:pt x="392" y="2162"/>
                    <a:pt x="459" y="2132"/>
                  </a:cubicBezTo>
                  <a:cubicBezTo>
                    <a:pt x="725" y="2014"/>
                    <a:pt x="962" y="1850"/>
                    <a:pt x="1169" y="1659"/>
                  </a:cubicBezTo>
                  <a:cubicBezTo>
                    <a:pt x="1272" y="1555"/>
                    <a:pt x="1376" y="1452"/>
                    <a:pt x="1494" y="1363"/>
                  </a:cubicBezTo>
                  <a:cubicBezTo>
                    <a:pt x="1642" y="1275"/>
                    <a:pt x="1804" y="1230"/>
                    <a:pt x="1922" y="1097"/>
                  </a:cubicBezTo>
                  <a:cubicBezTo>
                    <a:pt x="2011" y="993"/>
                    <a:pt x="2040" y="831"/>
                    <a:pt x="2129" y="713"/>
                  </a:cubicBezTo>
                  <a:cubicBezTo>
                    <a:pt x="2203" y="609"/>
                    <a:pt x="2336" y="536"/>
                    <a:pt x="2440" y="461"/>
                  </a:cubicBezTo>
                  <a:cubicBezTo>
                    <a:pt x="2484" y="417"/>
                    <a:pt x="2720" y="122"/>
                    <a:pt x="2588" y="77"/>
                  </a:cubicBezTo>
                  <a:cubicBezTo>
                    <a:pt x="2454" y="47"/>
                    <a:pt x="2306" y="3"/>
                    <a:pt x="2174" y="3"/>
                  </a:cubicBezTo>
                  <a:lnTo>
                    <a:pt x="1952" y="3"/>
                  </a:lnTo>
                  <a:cubicBezTo>
                    <a:pt x="1934" y="1"/>
                    <a:pt x="1917" y="1"/>
                    <a:pt x="1899"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378999" y="3690795"/>
              <a:ext cx="57044" cy="31230"/>
            </a:xfrm>
            <a:custGeom>
              <a:avLst/>
              <a:gdLst/>
              <a:ahLst/>
              <a:cxnLst/>
              <a:rect l="l" t="t" r="r" b="b"/>
              <a:pathLst>
                <a:path w="769" h="421" extrusionOk="0">
                  <a:moveTo>
                    <a:pt x="694" y="1"/>
                  </a:moveTo>
                  <a:lnTo>
                    <a:pt x="44" y="326"/>
                  </a:lnTo>
                  <a:cubicBezTo>
                    <a:pt x="14" y="341"/>
                    <a:pt x="0" y="371"/>
                    <a:pt x="14" y="400"/>
                  </a:cubicBezTo>
                  <a:cubicBezTo>
                    <a:pt x="25" y="410"/>
                    <a:pt x="43" y="421"/>
                    <a:pt x="58" y="421"/>
                  </a:cubicBezTo>
                  <a:cubicBezTo>
                    <a:pt x="64" y="421"/>
                    <a:pt x="69" y="419"/>
                    <a:pt x="74" y="415"/>
                  </a:cubicBezTo>
                  <a:lnTo>
                    <a:pt x="739" y="89"/>
                  </a:lnTo>
                  <a:cubicBezTo>
                    <a:pt x="769" y="75"/>
                    <a:pt x="769" y="46"/>
                    <a:pt x="769" y="30"/>
                  </a:cubicBezTo>
                  <a:cubicBezTo>
                    <a:pt x="754" y="1"/>
                    <a:pt x="724" y="1"/>
                    <a:pt x="694"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360305" y="3608601"/>
              <a:ext cx="39538" cy="76183"/>
            </a:xfrm>
            <a:custGeom>
              <a:avLst/>
              <a:gdLst/>
              <a:ahLst/>
              <a:cxnLst/>
              <a:rect l="l" t="t" r="r" b="b"/>
              <a:pathLst>
                <a:path w="533" h="1027" extrusionOk="0">
                  <a:moveTo>
                    <a:pt x="45" y="1"/>
                  </a:moveTo>
                  <a:cubicBezTo>
                    <a:pt x="16" y="1"/>
                    <a:pt x="0" y="30"/>
                    <a:pt x="0" y="44"/>
                  </a:cubicBezTo>
                  <a:cubicBezTo>
                    <a:pt x="0" y="60"/>
                    <a:pt x="0" y="340"/>
                    <a:pt x="444" y="1006"/>
                  </a:cubicBezTo>
                  <a:cubicBezTo>
                    <a:pt x="455" y="1016"/>
                    <a:pt x="473" y="1026"/>
                    <a:pt x="487" y="1026"/>
                  </a:cubicBezTo>
                  <a:cubicBezTo>
                    <a:pt x="493" y="1026"/>
                    <a:pt x="499" y="1025"/>
                    <a:pt x="503" y="1020"/>
                  </a:cubicBezTo>
                  <a:cubicBezTo>
                    <a:pt x="533" y="1006"/>
                    <a:pt x="533" y="976"/>
                    <a:pt x="518" y="947"/>
                  </a:cubicBezTo>
                  <a:cubicBezTo>
                    <a:pt x="104" y="326"/>
                    <a:pt x="89" y="60"/>
                    <a:pt x="89" y="44"/>
                  </a:cubicBezTo>
                  <a:cubicBezTo>
                    <a:pt x="89" y="30"/>
                    <a:pt x="75" y="1"/>
                    <a:pt x="45"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327368" y="3765199"/>
              <a:ext cx="40725" cy="35087"/>
            </a:xfrm>
            <a:custGeom>
              <a:avLst/>
              <a:gdLst/>
              <a:ahLst/>
              <a:cxnLst/>
              <a:rect l="l" t="t" r="r" b="b"/>
              <a:pathLst>
                <a:path w="549" h="473" extrusionOk="0">
                  <a:moveTo>
                    <a:pt x="53" y="1"/>
                  </a:moveTo>
                  <a:cubicBezTo>
                    <a:pt x="38" y="1"/>
                    <a:pt x="24" y="9"/>
                    <a:pt x="16" y="18"/>
                  </a:cubicBezTo>
                  <a:cubicBezTo>
                    <a:pt x="1" y="32"/>
                    <a:pt x="1" y="62"/>
                    <a:pt x="31" y="77"/>
                  </a:cubicBezTo>
                  <a:lnTo>
                    <a:pt x="460" y="462"/>
                  </a:lnTo>
                  <a:cubicBezTo>
                    <a:pt x="467" y="469"/>
                    <a:pt x="478" y="472"/>
                    <a:pt x="489" y="472"/>
                  </a:cubicBezTo>
                  <a:cubicBezTo>
                    <a:pt x="500" y="472"/>
                    <a:pt x="511" y="469"/>
                    <a:pt x="519" y="462"/>
                  </a:cubicBezTo>
                  <a:lnTo>
                    <a:pt x="533" y="446"/>
                  </a:lnTo>
                  <a:cubicBezTo>
                    <a:pt x="548" y="432"/>
                    <a:pt x="548" y="403"/>
                    <a:pt x="519" y="387"/>
                  </a:cubicBezTo>
                  <a:lnTo>
                    <a:pt x="90" y="18"/>
                  </a:lnTo>
                  <a:cubicBezTo>
                    <a:pt x="77" y="6"/>
                    <a:pt x="64" y="1"/>
                    <a:pt x="53"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354889" y="3865493"/>
              <a:ext cx="48291" cy="46511"/>
            </a:xfrm>
            <a:custGeom>
              <a:avLst/>
              <a:gdLst/>
              <a:ahLst/>
              <a:cxnLst/>
              <a:rect l="l" t="t" r="r" b="b"/>
              <a:pathLst>
                <a:path w="651" h="627" extrusionOk="0">
                  <a:moveTo>
                    <a:pt x="593" y="0"/>
                  </a:moveTo>
                  <a:cubicBezTo>
                    <a:pt x="580" y="0"/>
                    <a:pt x="569" y="4"/>
                    <a:pt x="562" y="11"/>
                  </a:cubicBezTo>
                  <a:lnTo>
                    <a:pt x="14" y="543"/>
                  </a:lnTo>
                  <a:cubicBezTo>
                    <a:pt x="0" y="558"/>
                    <a:pt x="0" y="588"/>
                    <a:pt x="14" y="602"/>
                  </a:cubicBezTo>
                  <a:cubicBezTo>
                    <a:pt x="23" y="619"/>
                    <a:pt x="37" y="627"/>
                    <a:pt x="50" y="627"/>
                  </a:cubicBezTo>
                  <a:cubicBezTo>
                    <a:pt x="59" y="627"/>
                    <a:pt x="68" y="623"/>
                    <a:pt x="73" y="617"/>
                  </a:cubicBezTo>
                  <a:cubicBezTo>
                    <a:pt x="73" y="617"/>
                    <a:pt x="89" y="617"/>
                    <a:pt x="89" y="602"/>
                  </a:cubicBezTo>
                  <a:lnTo>
                    <a:pt x="635" y="85"/>
                  </a:lnTo>
                  <a:cubicBezTo>
                    <a:pt x="650" y="56"/>
                    <a:pt x="650" y="26"/>
                    <a:pt x="635" y="11"/>
                  </a:cubicBezTo>
                  <a:cubicBezTo>
                    <a:pt x="620" y="4"/>
                    <a:pt x="606" y="0"/>
                    <a:pt x="593"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5"/>
          <p:cNvGrpSpPr/>
          <p:nvPr/>
        </p:nvGrpSpPr>
        <p:grpSpPr>
          <a:xfrm rot="1141239" flipH="1">
            <a:off x="284016" y="3833990"/>
            <a:ext cx="1367433" cy="1602037"/>
            <a:chOff x="6447517" y="3577440"/>
            <a:chExt cx="636019" cy="745138"/>
          </a:xfrm>
        </p:grpSpPr>
        <p:sp>
          <p:nvSpPr>
            <p:cNvPr id="304" name="Google Shape;304;p5"/>
            <p:cNvSpPr/>
            <p:nvPr/>
          </p:nvSpPr>
          <p:spPr>
            <a:xfrm>
              <a:off x="6447517" y="3577440"/>
              <a:ext cx="636019" cy="745138"/>
            </a:xfrm>
            <a:custGeom>
              <a:avLst/>
              <a:gdLst/>
              <a:ahLst/>
              <a:cxnLst/>
              <a:rect l="l" t="t" r="r" b="b"/>
              <a:pathLst>
                <a:path w="8574" h="10045" extrusionOk="0">
                  <a:moveTo>
                    <a:pt x="6208" y="4500"/>
                  </a:moveTo>
                  <a:lnTo>
                    <a:pt x="6208" y="4500"/>
                  </a:lnTo>
                  <a:cubicBezTo>
                    <a:pt x="6149" y="4575"/>
                    <a:pt x="6104" y="4664"/>
                    <a:pt x="6060" y="4737"/>
                  </a:cubicBezTo>
                  <a:cubicBezTo>
                    <a:pt x="6045" y="4782"/>
                    <a:pt x="6015" y="4841"/>
                    <a:pt x="6001" y="4871"/>
                  </a:cubicBezTo>
                  <a:cubicBezTo>
                    <a:pt x="5942" y="4944"/>
                    <a:pt x="5868" y="5018"/>
                    <a:pt x="5794" y="5092"/>
                  </a:cubicBezTo>
                  <a:lnTo>
                    <a:pt x="5706" y="5180"/>
                  </a:lnTo>
                  <a:lnTo>
                    <a:pt x="5617" y="5269"/>
                  </a:lnTo>
                  <a:lnTo>
                    <a:pt x="5572" y="4959"/>
                  </a:lnTo>
                  <a:cubicBezTo>
                    <a:pt x="5706" y="4826"/>
                    <a:pt x="5808" y="4678"/>
                    <a:pt x="5897" y="4560"/>
                  </a:cubicBezTo>
                  <a:cubicBezTo>
                    <a:pt x="6031" y="4530"/>
                    <a:pt x="6134" y="4516"/>
                    <a:pt x="6208" y="4500"/>
                  </a:cubicBezTo>
                  <a:close/>
                  <a:moveTo>
                    <a:pt x="4612" y="5801"/>
                  </a:moveTo>
                  <a:cubicBezTo>
                    <a:pt x="4626" y="5964"/>
                    <a:pt x="4641" y="6142"/>
                    <a:pt x="4641" y="6304"/>
                  </a:cubicBezTo>
                  <a:cubicBezTo>
                    <a:pt x="4567" y="6260"/>
                    <a:pt x="4494" y="6215"/>
                    <a:pt x="4419" y="6186"/>
                  </a:cubicBezTo>
                  <a:cubicBezTo>
                    <a:pt x="4330" y="6142"/>
                    <a:pt x="4227" y="6126"/>
                    <a:pt x="4168" y="6112"/>
                  </a:cubicBezTo>
                  <a:cubicBezTo>
                    <a:pt x="4123" y="6112"/>
                    <a:pt x="4080" y="6097"/>
                    <a:pt x="4064" y="6097"/>
                  </a:cubicBezTo>
                  <a:cubicBezTo>
                    <a:pt x="4050" y="6083"/>
                    <a:pt x="4005" y="6038"/>
                    <a:pt x="3976" y="5994"/>
                  </a:cubicBezTo>
                  <a:lnTo>
                    <a:pt x="4064" y="5994"/>
                  </a:lnTo>
                  <a:cubicBezTo>
                    <a:pt x="4183" y="5964"/>
                    <a:pt x="4360" y="5905"/>
                    <a:pt x="4612" y="5801"/>
                  </a:cubicBezTo>
                  <a:close/>
                  <a:moveTo>
                    <a:pt x="6742" y="0"/>
                  </a:moveTo>
                  <a:cubicBezTo>
                    <a:pt x="6680" y="0"/>
                    <a:pt x="6614" y="12"/>
                    <a:pt x="6548" y="37"/>
                  </a:cubicBezTo>
                  <a:cubicBezTo>
                    <a:pt x="6311" y="111"/>
                    <a:pt x="6222" y="332"/>
                    <a:pt x="6179" y="421"/>
                  </a:cubicBezTo>
                  <a:cubicBezTo>
                    <a:pt x="6149" y="480"/>
                    <a:pt x="6104" y="539"/>
                    <a:pt x="6060" y="598"/>
                  </a:cubicBezTo>
                  <a:cubicBezTo>
                    <a:pt x="6045" y="614"/>
                    <a:pt x="6015" y="628"/>
                    <a:pt x="6001" y="643"/>
                  </a:cubicBezTo>
                  <a:cubicBezTo>
                    <a:pt x="5927" y="702"/>
                    <a:pt x="5824" y="776"/>
                    <a:pt x="5749" y="894"/>
                  </a:cubicBezTo>
                  <a:cubicBezTo>
                    <a:pt x="5572" y="1146"/>
                    <a:pt x="5558" y="1412"/>
                    <a:pt x="5542" y="1619"/>
                  </a:cubicBezTo>
                  <a:cubicBezTo>
                    <a:pt x="5542" y="1663"/>
                    <a:pt x="5542" y="1707"/>
                    <a:pt x="5528" y="1737"/>
                  </a:cubicBezTo>
                  <a:cubicBezTo>
                    <a:pt x="5528" y="1855"/>
                    <a:pt x="5483" y="1988"/>
                    <a:pt x="5440" y="2121"/>
                  </a:cubicBezTo>
                  <a:cubicBezTo>
                    <a:pt x="5424" y="2076"/>
                    <a:pt x="5395" y="2017"/>
                    <a:pt x="5365" y="1974"/>
                  </a:cubicBezTo>
                  <a:cubicBezTo>
                    <a:pt x="5276" y="1781"/>
                    <a:pt x="5129" y="1648"/>
                    <a:pt x="5010" y="1530"/>
                  </a:cubicBezTo>
                  <a:cubicBezTo>
                    <a:pt x="4951" y="1471"/>
                    <a:pt x="4892" y="1426"/>
                    <a:pt x="4848" y="1367"/>
                  </a:cubicBezTo>
                  <a:cubicBezTo>
                    <a:pt x="4833" y="1353"/>
                    <a:pt x="4819" y="1308"/>
                    <a:pt x="4789" y="1278"/>
                  </a:cubicBezTo>
                  <a:cubicBezTo>
                    <a:pt x="4760" y="1219"/>
                    <a:pt x="4715" y="1146"/>
                    <a:pt x="4656" y="1087"/>
                  </a:cubicBezTo>
                  <a:cubicBezTo>
                    <a:pt x="4508" y="894"/>
                    <a:pt x="4316" y="776"/>
                    <a:pt x="4168" y="673"/>
                  </a:cubicBezTo>
                  <a:cubicBezTo>
                    <a:pt x="4123" y="643"/>
                    <a:pt x="4064" y="598"/>
                    <a:pt x="4005" y="555"/>
                  </a:cubicBezTo>
                  <a:cubicBezTo>
                    <a:pt x="3769" y="362"/>
                    <a:pt x="3459" y="141"/>
                    <a:pt x="3075" y="111"/>
                  </a:cubicBezTo>
                  <a:cubicBezTo>
                    <a:pt x="3059" y="111"/>
                    <a:pt x="3030" y="96"/>
                    <a:pt x="3000" y="96"/>
                  </a:cubicBezTo>
                  <a:cubicBezTo>
                    <a:pt x="2956" y="82"/>
                    <a:pt x="2911" y="82"/>
                    <a:pt x="2868" y="66"/>
                  </a:cubicBezTo>
                  <a:cubicBezTo>
                    <a:pt x="2798" y="57"/>
                    <a:pt x="2730" y="54"/>
                    <a:pt x="2664" y="54"/>
                  </a:cubicBezTo>
                  <a:cubicBezTo>
                    <a:pt x="2505" y="54"/>
                    <a:pt x="2357" y="75"/>
                    <a:pt x="2231" y="96"/>
                  </a:cubicBezTo>
                  <a:cubicBezTo>
                    <a:pt x="2024" y="125"/>
                    <a:pt x="1862" y="259"/>
                    <a:pt x="1788" y="450"/>
                  </a:cubicBezTo>
                  <a:cubicBezTo>
                    <a:pt x="1640" y="864"/>
                    <a:pt x="2040" y="1337"/>
                    <a:pt x="2040" y="1337"/>
                  </a:cubicBezTo>
                  <a:cubicBezTo>
                    <a:pt x="2084" y="1396"/>
                    <a:pt x="2129" y="1441"/>
                    <a:pt x="2172" y="1471"/>
                  </a:cubicBezTo>
                  <a:cubicBezTo>
                    <a:pt x="2217" y="1530"/>
                    <a:pt x="2276" y="1574"/>
                    <a:pt x="2291" y="1603"/>
                  </a:cubicBezTo>
                  <a:cubicBezTo>
                    <a:pt x="2306" y="1633"/>
                    <a:pt x="2320" y="1692"/>
                    <a:pt x="2335" y="1737"/>
                  </a:cubicBezTo>
                  <a:cubicBezTo>
                    <a:pt x="2350" y="1840"/>
                    <a:pt x="2395" y="1988"/>
                    <a:pt x="2468" y="2121"/>
                  </a:cubicBezTo>
                  <a:cubicBezTo>
                    <a:pt x="2586" y="2313"/>
                    <a:pt x="2749" y="2431"/>
                    <a:pt x="2882" y="2535"/>
                  </a:cubicBezTo>
                  <a:cubicBezTo>
                    <a:pt x="2927" y="2565"/>
                    <a:pt x="2970" y="2594"/>
                    <a:pt x="3000" y="2624"/>
                  </a:cubicBezTo>
                  <a:cubicBezTo>
                    <a:pt x="3059" y="2683"/>
                    <a:pt x="3118" y="2756"/>
                    <a:pt x="3193" y="2845"/>
                  </a:cubicBezTo>
                  <a:cubicBezTo>
                    <a:pt x="3207" y="2890"/>
                    <a:pt x="3237" y="2919"/>
                    <a:pt x="3266" y="2949"/>
                  </a:cubicBezTo>
                  <a:cubicBezTo>
                    <a:pt x="3341" y="3052"/>
                    <a:pt x="3429" y="3156"/>
                    <a:pt x="3518" y="3245"/>
                  </a:cubicBezTo>
                  <a:cubicBezTo>
                    <a:pt x="3400" y="3229"/>
                    <a:pt x="3281" y="3229"/>
                    <a:pt x="3177" y="3229"/>
                  </a:cubicBezTo>
                  <a:lnTo>
                    <a:pt x="2986" y="3229"/>
                  </a:lnTo>
                  <a:cubicBezTo>
                    <a:pt x="2970" y="3215"/>
                    <a:pt x="2956" y="3200"/>
                    <a:pt x="2956" y="3186"/>
                  </a:cubicBezTo>
                  <a:cubicBezTo>
                    <a:pt x="2897" y="3111"/>
                    <a:pt x="2838" y="3022"/>
                    <a:pt x="2734" y="2934"/>
                  </a:cubicBezTo>
                  <a:cubicBezTo>
                    <a:pt x="2584" y="2827"/>
                    <a:pt x="2416" y="2771"/>
                    <a:pt x="2230" y="2771"/>
                  </a:cubicBezTo>
                  <a:cubicBezTo>
                    <a:pt x="2031" y="2771"/>
                    <a:pt x="1811" y="2834"/>
                    <a:pt x="1567" y="2963"/>
                  </a:cubicBezTo>
                  <a:lnTo>
                    <a:pt x="665" y="3422"/>
                  </a:lnTo>
                  <a:cubicBezTo>
                    <a:pt x="473" y="3511"/>
                    <a:pt x="369" y="3718"/>
                    <a:pt x="399" y="3909"/>
                  </a:cubicBezTo>
                  <a:cubicBezTo>
                    <a:pt x="443" y="4175"/>
                    <a:pt x="605" y="4398"/>
                    <a:pt x="857" y="4560"/>
                  </a:cubicBezTo>
                  <a:cubicBezTo>
                    <a:pt x="946" y="4619"/>
                    <a:pt x="1035" y="4664"/>
                    <a:pt x="1108" y="4693"/>
                  </a:cubicBezTo>
                  <a:cubicBezTo>
                    <a:pt x="1153" y="4707"/>
                    <a:pt x="1197" y="4737"/>
                    <a:pt x="1226" y="4752"/>
                  </a:cubicBezTo>
                  <a:cubicBezTo>
                    <a:pt x="1315" y="4796"/>
                    <a:pt x="1404" y="4871"/>
                    <a:pt x="1492" y="4944"/>
                  </a:cubicBezTo>
                  <a:cubicBezTo>
                    <a:pt x="1699" y="5107"/>
                    <a:pt x="1965" y="5314"/>
                    <a:pt x="2320" y="5358"/>
                  </a:cubicBezTo>
                  <a:cubicBezTo>
                    <a:pt x="2380" y="5373"/>
                    <a:pt x="2441" y="5377"/>
                    <a:pt x="2499" y="5377"/>
                  </a:cubicBezTo>
                  <a:cubicBezTo>
                    <a:pt x="2555" y="5377"/>
                    <a:pt x="2610" y="5373"/>
                    <a:pt x="2661" y="5373"/>
                  </a:cubicBezTo>
                  <a:lnTo>
                    <a:pt x="2793" y="5373"/>
                  </a:lnTo>
                  <a:cubicBezTo>
                    <a:pt x="2808" y="5387"/>
                    <a:pt x="2823" y="5417"/>
                    <a:pt x="2838" y="5446"/>
                  </a:cubicBezTo>
                  <a:cubicBezTo>
                    <a:pt x="2852" y="5462"/>
                    <a:pt x="2868" y="5476"/>
                    <a:pt x="2868" y="5491"/>
                  </a:cubicBezTo>
                  <a:cubicBezTo>
                    <a:pt x="2838" y="5491"/>
                    <a:pt x="2793" y="5506"/>
                    <a:pt x="2764" y="5506"/>
                  </a:cubicBezTo>
                  <a:cubicBezTo>
                    <a:pt x="2704" y="5521"/>
                    <a:pt x="2661" y="5535"/>
                    <a:pt x="2602" y="5535"/>
                  </a:cubicBezTo>
                  <a:cubicBezTo>
                    <a:pt x="2497" y="5565"/>
                    <a:pt x="2395" y="5580"/>
                    <a:pt x="2335" y="5580"/>
                  </a:cubicBezTo>
                  <a:cubicBezTo>
                    <a:pt x="2291" y="5565"/>
                    <a:pt x="2231" y="5551"/>
                    <a:pt x="2158" y="5521"/>
                  </a:cubicBezTo>
                  <a:cubicBezTo>
                    <a:pt x="2024" y="5476"/>
                    <a:pt x="1862" y="5417"/>
                    <a:pt x="1685" y="5417"/>
                  </a:cubicBezTo>
                  <a:cubicBezTo>
                    <a:pt x="1463" y="5417"/>
                    <a:pt x="1271" y="5476"/>
                    <a:pt x="1108" y="5535"/>
                  </a:cubicBezTo>
                  <a:cubicBezTo>
                    <a:pt x="842" y="5639"/>
                    <a:pt x="576" y="5757"/>
                    <a:pt x="339" y="5876"/>
                  </a:cubicBezTo>
                  <a:cubicBezTo>
                    <a:pt x="103" y="5994"/>
                    <a:pt x="0" y="6290"/>
                    <a:pt x="118" y="6526"/>
                  </a:cubicBezTo>
                  <a:cubicBezTo>
                    <a:pt x="207" y="6688"/>
                    <a:pt x="369" y="6777"/>
                    <a:pt x="532" y="6777"/>
                  </a:cubicBezTo>
                  <a:cubicBezTo>
                    <a:pt x="576" y="6806"/>
                    <a:pt x="665" y="6836"/>
                    <a:pt x="694" y="6851"/>
                  </a:cubicBezTo>
                  <a:cubicBezTo>
                    <a:pt x="724" y="6865"/>
                    <a:pt x="769" y="6925"/>
                    <a:pt x="842" y="6999"/>
                  </a:cubicBezTo>
                  <a:lnTo>
                    <a:pt x="887" y="7088"/>
                  </a:lnTo>
                  <a:cubicBezTo>
                    <a:pt x="946" y="7176"/>
                    <a:pt x="1019" y="7279"/>
                    <a:pt x="1138" y="7383"/>
                  </a:cubicBezTo>
                  <a:cubicBezTo>
                    <a:pt x="1374" y="7605"/>
                    <a:pt x="1670" y="7649"/>
                    <a:pt x="1892" y="7693"/>
                  </a:cubicBezTo>
                  <a:cubicBezTo>
                    <a:pt x="1936" y="7693"/>
                    <a:pt x="1995" y="7709"/>
                    <a:pt x="2024" y="7709"/>
                  </a:cubicBezTo>
                  <a:cubicBezTo>
                    <a:pt x="2261" y="7768"/>
                    <a:pt x="2483" y="7886"/>
                    <a:pt x="2704" y="8004"/>
                  </a:cubicBezTo>
                  <a:cubicBezTo>
                    <a:pt x="2704" y="8018"/>
                    <a:pt x="2720" y="8018"/>
                    <a:pt x="2720" y="8034"/>
                  </a:cubicBezTo>
                  <a:cubicBezTo>
                    <a:pt x="2897" y="8507"/>
                    <a:pt x="3414" y="8595"/>
                    <a:pt x="3725" y="8595"/>
                  </a:cubicBezTo>
                  <a:cubicBezTo>
                    <a:pt x="3768" y="8600"/>
                    <a:pt x="3823" y="8601"/>
                    <a:pt x="3886" y="8601"/>
                  </a:cubicBezTo>
                  <a:cubicBezTo>
                    <a:pt x="4041" y="8601"/>
                    <a:pt x="4241" y="8591"/>
                    <a:pt x="4419" y="8580"/>
                  </a:cubicBezTo>
                  <a:lnTo>
                    <a:pt x="4434" y="8595"/>
                  </a:lnTo>
                  <a:cubicBezTo>
                    <a:pt x="4375" y="8846"/>
                    <a:pt x="4316" y="9112"/>
                    <a:pt x="4242" y="9364"/>
                  </a:cubicBezTo>
                  <a:cubicBezTo>
                    <a:pt x="4168" y="9644"/>
                    <a:pt x="4330" y="9940"/>
                    <a:pt x="4612" y="10029"/>
                  </a:cubicBezTo>
                  <a:cubicBezTo>
                    <a:pt x="4671" y="10029"/>
                    <a:pt x="4715" y="10044"/>
                    <a:pt x="4760" y="10044"/>
                  </a:cubicBezTo>
                  <a:cubicBezTo>
                    <a:pt x="4996" y="10044"/>
                    <a:pt x="5217" y="9881"/>
                    <a:pt x="5276" y="9660"/>
                  </a:cubicBezTo>
                  <a:cubicBezTo>
                    <a:pt x="5499" y="8846"/>
                    <a:pt x="5646" y="8048"/>
                    <a:pt x="5690" y="7250"/>
                  </a:cubicBezTo>
                  <a:cubicBezTo>
                    <a:pt x="5779" y="7279"/>
                    <a:pt x="5853" y="7309"/>
                    <a:pt x="5927" y="7309"/>
                  </a:cubicBezTo>
                  <a:cubicBezTo>
                    <a:pt x="6035" y="7334"/>
                    <a:pt x="6142" y="7346"/>
                    <a:pt x="6248" y="7346"/>
                  </a:cubicBezTo>
                  <a:cubicBezTo>
                    <a:pt x="6519" y="7346"/>
                    <a:pt x="6774" y="7266"/>
                    <a:pt x="6977" y="7117"/>
                  </a:cubicBezTo>
                  <a:cubicBezTo>
                    <a:pt x="7154" y="6999"/>
                    <a:pt x="7272" y="6836"/>
                    <a:pt x="7361" y="6703"/>
                  </a:cubicBezTo>
                  <a:cubicBezTo>
                    <a:pt x="7420" y="6629"/>
                    <a:pt x="7464" y="6570"/>
                    <a:pt x="7509" y="6526"/>
                  </a:cubicBezTo>
                  <a:cubicBezTo>
                    <a:pt x="7523" y="6497"/>
                    <a:pt x="7553" y="6467"/>
                    <a:pt x="7582" y="6452"/>
                  </a:cubicBezTo>
                  <a:cubicBezTo>
                    <a:pt x="7641" y="6408"/>
                    <a:pt x="7700" y="6349"/>
                    <a:pt x="7760" y="6290"/>
                  </a:cubicBezTo>
                  <a:cubicBezTo>
                    <a:pt x="7952" y="6083"/>
                    <a:pt x="8026" y="5860"/>
                    <a:pt x="8100" y="5698"/>
                  </a:cubicBezTo>
                  <a:cubicBezTo>
                    <a:pt x="8130" y="5594"/>
                    <a:pt x="8159" y="5521"/>
                    <a:pt x="8203" y="5462"/>
                  </a:cubicBezTo>
                  <a:cubicBezTo>
                    <a:pt x="8203" y="5446"/>
                    <a:pt x="8218" y="5432"/>
                    <a:pt x="8233" y="5417"/>
                  </a:cubicBezTo>
                  <a:cubicBezTo>
                    <a:pt x="8262" y="5387"/>
                    <a:pt x="8292" y="5358"/>
                    <a:pt x="8321" y="5299"/>
                  </a:cubicBezTo>
                  <a:cubicBezTo>
                    <a:pt x="8484" y="5092"/>
                    <a:pt x="8514" y="4841"/>
                    <a:pt x="8544" y="4634"/>
                  </a:cubicBezTo>
                  <a:cubicBezTo>
                    <a:pt x="8558" y="4398"/>
                    <a:pt x="8558" y="4175"/>
                    <a:pt x="8558" y="3968"/>
                  </a:cubicBezTo>
                  <a:cubicBezTo>
                    <a:pt x="8573" y="3777"/>
                    <a:pt x="8573" y="3466"/>
                    <a:pt x="8366" y="3200"/>
                  </a:cubicBezTo>
                  <a:cubicBezTo>
                    <a:pt x="8277" y="3082"/>
                    <a:pt x="8144" y="3022"/>
                    <a:pt x="7996" y="3008"/>
                  </a:cubicBezTo>
                  <a:cubicBezTo>
                    <a:pt x="7848" y="3008"/>
                    <a:pt x="7716" y="3067"/>
                    <a:pt x="7627" y="3186"/>
                  </a:cubicBezTo>
                  <a:lnTo>
                    <a:pt x="7405" y="3452"/>
                  </a:lnTo>
                  <a:cubicBezTo>
                    <a:pt x="7346" y="3540"/>
                    <a:pt x="7272" y="3629"/>
                    <a:pt x="7213" y="3702"/>
                  </a:cubicBezTo>
                  <a:lnTo>
                    <a:pt x="7213" y="3688"/>
                  </a:lnTo>
                  <a:cubicBezTo>
                    <a:pt x="7243" y="3599"/>
                    <a:pt x="7243" y="3511"/>
                    <a:pt x="7257" y="3452"/>
                  </a:cubicBezTo>
                  <a:lnTo>
                    <a:pt x="7257" y="3377"/>
                  </a:lnTo>
                  <a:cubicBezTo>
                    <a:pt x="7272" y="3363"/>
                    <a:pt x="7316" y="3318"/>
                    <a:pt x="7332" y="3288"/>
                  </a:cubicBezTo>
                  <a:cubicBezTo>
                    <a:pt x="7361" y="3259"/>
                    <a:pt x="7405" y="3215"/>
                    <a:pt x="7434" y="3170"/>
                  </a:cubicBezTo>
                  <a:cubicBezTo>
                    <a:pt x="7657" y="2890"/>
                    <a:pt x="7775" y="2520"/>
                    <a:pt x="7760" y="2121"/>
                  </a:cubicBezTo>
                  <a:cubicBezTo>
                    <a:pt x="7760" y="1796"/>
                    <a:pt x="7671" y="1485"/>
                    <a:pt x="7582" y="1205"/>
                  </a:cubicBezTo>
                  <a:cubicBezTo>
                    <a:pt x="7509" y="953"/>
                    <a:pt x="7420" y="702"/>
                    <a:pt x="7332" y="450"/>
                  </a:cubicBezTo>
                  <a:cubicBezTo>
                    <a:pt x="7236" y="211"/>
                    <a:pt x="7013" y="0"/>
                    <a:pt x="6742" y="0"/>
                  </a:cubicBezTo>
                  <a:close/>
                </a:path>
              </a:pathLst>
            </a:custGeom>
            <a:solidFill>
              <a:srgbClr val="FFFFFD"/>
            </a:solidFill>
            <a:ln>
              <a:noFill/>
            </a:ln>
            <a:effectLst>
              <a:outerShdw blurRad="57150" dist="19050" dir="3660000" algn="bl" rotWithShape="0">
                <a:schemeClr val="dk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846616" y="3836705"/>
              <a:ext cx="200657" cy="250654"/>
            </a:xfrm>
            <a:custGeom>
              <a:avLst/>
              <a:gdLst/>
              <a:ahLst/>
              <a:cxnLst/>
              <a:rect l="l" t="t" r="r" b="b"/>
              <a:pathLst>
                <a:path w="2705" h="3379" extrusionOk="0">
                  <a:moveTo>
                    <a:pt x="2602" y="0"/>
                  </a:moveTo>
                  <a:cubicBezTo>
                    <a:pt x="2365" y="296"/>
                    <a:pt x="2114" y="680"/>
                    <a:pt x="1804" y="917"/>
                  </a:cubicBezTo>
                  <a:cubicBezTo>
                    <a:pt x="1656" y="1021"/>
                    <a:pt x="1463" y="1050"/>
                    <a:pt x="1331" y="1153"/>
                  </a:cubicBezTo>
                  <a:cubicBezTo>
                    <a:pt x="1183" y="1272"/>
                    <a:pt x="1124" y="1478"/>
                    <a:pt x="1020" y="1642"/>
                  </a:cubicBezTo>
                  <a:cubicBezTo>
                    <a:pt x="917" y="1774"/>
                    <a:pt x="783" y="1892"/>
                    <a:pt x="665" y="2026"/>
                  </a:cubicBezTo>
                  <a:cubicBezTo>
                    <a:pt x="428" y="2262"/>
                    <a:pt x="237" y="2543"/>
                    <a:pt x="103" y="2838"/>
                  </a:cubicBezTo>
                  <a:cubicBezTo>
                    <a:pt x="0" y="3045"/>
                    <a:pt x="0" y="3061"/>
                    <a:pt x="178" y="3179"/>
                  </a:cubicBezTo>
                  <a:cubicBezTo>
                    <a:pt x="310" y="3268"/>
                    <a:pt x="488" y="3327"/>
                    <a:pt x="635" y="3356"/>
                  </a:cubicBezTo>
                  <a:cubicBezTo>
                    <a:pt x="710" y="3370"/>
                    <a:pt x="785" y="3378"/>
                    <a:pt x="860" y="3378"/>
                  </a:cubicBezTo>
                  <a:cubicBezTo>
                    <a:pt x="1024" y="3378"/>
                    <a:pt x="1184" y="3340"/>
                    <a:pt x="1315" y="3238"/>
                  </a:cubicBezTo>
                  <a:cubicBezTo>
                    <a:pt x="1508" y="3104"/>
                    <a:pt x="1611" y="2868"/>
                    <a:pt x="1788" y="2691"/>
                  </a:cubicBezTo>
                  <a:cubicBezTo>
                    <a:pt x="1863" y="2617"/>
                    <a:pt x="1952" y="2543"/>
                    <a:pt x="2025" y="2469"/>
                  </a:cubicBezTo>
                  <a:cubicBezTo>
                    <a:pt x="2247" y="2247"/>
                    <a:pt x="2261" y="1951"/>
                    <a:pt x="2424" y="1701"/>
                  </a:cubicBezTo>
                  <a:cubicBezTo>
                    <a:pt x="2454" y="1642"/>
                    <a:pt x="2513" y="1597"/>
                    <a:pt x="2557" y="1538"/>
                  </a:cubicBezTo>
                  <a:cubicBezTo>
                    <a:pt x="2646" y="1405"/>
                    <a:pt x="2661" y="1242"/>
                    <a:pt x="2675" y="1094"/>
                  </a:cubicBezTo>
                  <a:cubicBezTo>
                    <a:pt x="2691" y="887"/>
                    <a:pt x="2705" y="680"/>
                    <a:pt x="2705" y="459"/>
                  </a:cubicBezTo>
                  <a:cubicBezTo>
                    <a:pt x="2705" y="296"/>
                    <a:pt x="2705" y="119"/>
                    <a:pt x="2602"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846616" y="3612602"/>
              <a:ext cx="141461" cy="271350"/>
            </a:xfrm>
            <a:custGeom>
              <a:avLst/>
              <a:gdLst/>
              <a:ahLst/>
              <a:cxnLst/>
              <a:rect l="l" t="t" r="r" b="b"/>
              <a:pathLst>
                <a:path w="1907" h="3658" extrusionOk="0">
                  <a:moveTo>
                    <a:pt x="1357" y="1"/>
                  </a:moveTo>
                  <a:cubicBezTo>
                    <a:pt x="1348" y="1"/>
                    <a:pt x="1339" y="2"/>
                    <a:pt x="1331" y="6"/>
                  </a:cubicBezTo>
                  <a:cubicBezTo>
                    <a:pt x="1286" y="21"/>
                    <a:pt x="1272" y="81"/>
                    <a:pt x="1242" y="124"/>
                  </a:cubicBezTo>
                  <a:cubicBezTo>
                    <a:pt x="1197" y="258"/>
                    <a:pt x="1108" y="376"/>
                    <a:pt x="990" y="479"/>
                  </a:cubicBezTo>
                  <a:cubicBezTo>
                    <a:pt x="917" y="554"/>
                    <a:pt x="813" y="613"/>
                    <a:pt x="754" y="701"/>
                  </a:cubicBezTo>
                  <a:cubicBezTo>
                    <a:pt x="635" y="879"/>
                    <a:pt x="651" y="1100"/>
                    <a:pt x="635" y="1307"/>
                  </a:cubicBezTo>
                  <a:cubicBezTo>
                    <a:pt x="606" y="1588"/>
                    <a:pt x="503" y="1839"/>
                    <a:pt x="399" y="2105"/>
                  </a:cubicBezTo>
                  <a:cubicBezTo>
                    <a:pt x="369" y="2135"/>
                    <a:pt x="355" y="2179"/>
                    <a:pt x="326" y="2209"/>
                  </a:cubicBezTo>
                  <a:cubicBezTo>
                    <a:pt x="296" y="2239"/>
                    <a:pt x="237" y="2253"/>
                    <a:pt x="192" y="2268"/>
                  </a:cubicBezTo>
                  <a:cubicBezTo>
                    <a:pt x="15" y="2357"/>
                    <a:pt x="0" y="2593"/>
                    <a:pt x="30" y="2785"/>
                  </a:cubicBezTo>
                  <a:cubicBezTo>
                    <a:pt x="44" y="3007"/>
                    <a:pt x="148" y="3658"/>
                    <a:pt x="148" y="3658"/>
                  </a:cubicBezTo>
                  <a:cubicBezTo>
                    <a:pt x="148" y="3658"/>
                    <a:pt x="724" y="3569"/>
                    <a:pt x="858" y="3524"/>
                  </a:cubicBezTo>
                  <a:cubicBezTo>
                    <a:pt x="1079" y="3451"/>
                    <a:pt x="1315" y="3317"/>
                    <a:pt x="1374" y="3096"/>
                  </a:cubicBezTo>
                  <a:cubicBezTo>
                    <a:pt x="1404" y="2978"/>
                    <a:pt x="1390" y="2859"/>
                    <a:pt x="1434" y="2755"/>
                  </a:cubicBezTo>
                  <a:cubicBezTo>
                    <a:pt x="1479" y="2623"/>
                    <a:pt x="1597" y="2519"/>
                    <a:pt x="1685" y="2401"/>
                  </a:cubicBezTo>
                  <a:cubicBezTo>
                    <a:pt x="1847" y="2194"/>
                    <a:pt x="1907" y="1913"/>
                    <a:pt x="1907" y="1647"/>
                  </a:cubicBezTo>
                  <a:cubicBezTo>
                    <a:pt x="1892" y="1381"/>
                    <a:pt x="1833" y="1129"/>
                    <a:pt x="1745" y="879"/>
                  </a:cubicBezTo>
                  <a:cubicBezTo>
                    <a:pt x="1670" y="627"/>
                    <a:pt x="1597" y="390"/>
                    <a:pt x="1493" y="154"/>
                  </a:cubicBezTo>
                  <a:cubicBezTo>
                    <a:pt x="1480" y="89"/>
                    <a:pt x="1421" y="1"/>
                    <a:pt x="1357"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488021" y="4014297"/>
              <a:ext cx="310369" cy="165718"/>
            </a:xfrm>
            <a:custGeom>
              <a:avLst/>
              <a:gdLst/>
              <a:ahLst/>
              <a:cxnLst/>
              <a:rect l="l" t="t" r="r" b="b"/>
              <a:pathLst>
                <a:path w="4184" h="2234" extrusionOk="0">
                  <a:moveTo>
                    <a:pt x="4" y="413"/>
                  </a:moveTo>
                  <a:cubicBezTo>
                    <a:pt x="3" y="413"/>
                    <a:pt x="2" y="414"/>
                    <a:pt x="0" y="415"/>
                  </a:cubicBezTo>
                  <a:cubicBezTo>
                    <a:pt x="2" y="414"/>
                    <a:pt x="3" y="413"/>
                    <a:pt x="4" y="413"/>
                  </a:cubicBezTo>
                  <a:close/>
                  <a:moveTo>
                    <a:pt x="1124" y="1"/>
                  </a:moveTo>
                  <a:cubicBezTo>
                    <a:pt x="991" y="1"/>
                    <a:pt x="858" y="46"/>
                    <a:pt x="725" y="90"/>
                  </a:cubicBezTo>
                  <a:cubicBezTo>
                    <a:pt x="490" y="193"/>
                    <a:pt x="240" y="295"/>
                    <a:pt x="4" y="413"/>
                  </a:cubicBezTo>
                  <a:lnTo>
                    <a:pt x="4" y="413"/>
                  </a:lnTo>
                  <a:cubicBezTo>
                    <a:pt x="8" y="411"/>
                    <a:pt x="14" y="411"/>
                    <a:pt x="20" y="411"/>
                  </a:cubicBezTo>
                  <a:cubicBezTo>
                    <a:pt x="98" y="411"/>
                    <a:pt x="331" y="522"/>
                    <a:pt x="385" y="548"/>
                  </a:cubicBezTo>
                  <a:cubicBezTo>
                    <a:pt x="489" y="608"/>
                    <a:pt x="607" y="726"/>
                    <a:pt x="680" y="829"/>
                  </a:cubicBezTo>
                  <a:cubicBezTo>
                    <a:pt x="755" y="947"/>
                    <a:pt x="814" y="1051"/>
                    <a:pt x="903" y="1140"/>
                  </a:cubicBezTo>
                  <a:cubicBezTo>
                    <a:pt x="1080" y="1302"/>
                    <a:pt x="1346" y="1302"/>
                    <a:pt x="1583" y="1361"/>
                  </a:cubicBezTo>
                  <a:cubicBezTo>
                    <a:pt x="1892" y="1420"/>
                    <a:pt x="2174" y="1583"/>
                    <a:pt x="2454" y="1731"/>
                  </a:cubicBezTo>
                  <a:cubicBezTo>
                    <a:pt x="2499" y="1745"/>
                    <a:pt x="2543" y="1775"/>
                    <a:pt x="2572" y="1820"/>
                  </a:cubicBezTo>
                  <a:cubicBezTo>
                    <a:pt x="2602" y="1863"/>
                    <a:pt x="2602" y="1922"/>
                    <a:pt x="2617" y="1967"/>
                  </a:cubicBezTo>
                  <a:cubicBezTo>
                    <a:pt x="2691" y="2174"/>
                    <a:pt x="2957" y="2233"/>
                    <a:pt x="3179" y="2233"/>
                  </a:cubicBezTo>
                  <a:cubicBezTo>
                    <a:pt x="3430" y="2233"/>
                    <a:pt x="4184" y="2189"/>
                    <a:pt x="4184" y="2189"/>
                  </a:cubicBezTo>
                  <a:cubicBezTo>
                    <a:pt x="4184" y="2189"/>
                    <a:pt x="4154" y="1538"/>
                    <a:pt x="4125" y="1376"/>
                  </a:cubicBezTo>
                  <a:cubicBezTo>
                    <a:pt x="4066" y="1110"/>
                    <a:pt x="3948" y="844"/>
                    <a:pt x="3696" y="740"/>
                  </a:cubicBezTo>
                  <a:cubicBezTo>
                    <a:pt x="3577" y="696"/>
                    <a:pt x="3445" y="696"/>
                    <a:pt x="3327" y="637"/>
                  </a:cubicBezTo>
                  <a:cubicBezTo>
                    <a:pt x="3164" y="563"/>
                    <a:pt x="3075" y="415"/>
                    <a:pt x="2957" y="297"/>
                  </a:cubicBezTo>
                  <a:cubicBezTo>
                    <a:pt x="2792" y="145"/>
                    <a:pt x="2656" y="76"/>
                    <a:pt x="2460" y="76"/>
                  </a:cubicBezTo>
                  <a:cubicBezTo>
                    <a:pt x="2408" y="76"/>
                    <a:pt x="2353" y="81"/>
                    <a:pt x="2292" y="90"/>
                  </a:cubicBezTo>
                  <a:cubicBezTo>
                    <a:pt x="2133" y="116"/>
                    <a:pt x="1962" y="166"/>
                    <a:pt x="1790" y="166"/>
                  </a:cubicBezTo>
                  <a:cubicBezTo>
                    <a:pt x="1770" y="166"/>
                    <a:pt x="1750" y="166"/>
                    <a:pt x="1730" y="164"/>
                  </a:cubicBezTo>
                  <a:cubicBezTo>
                    <a:pt x="1523" y="135"/>
                    <a:pt x="1331" y="16"/>
                    <a:pt x="1124"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512130" y="3818086"/>
              <a:ext cx="292863" cy="170169"/>
            </a:xfrm>
            <a:custGeom>
              <a:avLst/>
              <a:gdLst/>
              <a:ahLst/>
              <a:cxnLst/>
              <a:rect l="l" t="t" r="r" b="b"/>
              <a:pathLst>
                <a:path w="3948" h="2294" extrusionOk="0">
                  <a:moveTo>
                    <a:pt x="1343" y="0"/>
                  </a:moveTo>
                  <a:cubicBezTo>
                    <a:pt x="1201" y="0"/>
                    <a:pt x="1050" y="67"/>
                    <a:pt x="917" y="133"/>
                  </a:cubicBezTo>
                  <a:cubicBezTo>
                    <a:pt x="607" y="296"/>
                    <a:pt x="312" y="444"/>
                    <a:pt x="1" y="606"/>
                  </a:cubicBezTo>
                  <a:cubicBezTo>
                    <a:pt x="30" y="740"/>
                    <a:pt x="134" y="843"/>
                    <a:pt x="237" y="917"/>
                  </a:cubicBezTo>
                  <a:cubicBezTo>
                    <a:pt x="355" y="976"/>
                    <a:pt x="474" y="1020"/>
                    <a:pt x="592" y="1094"/>
                  </a:cubicBezTo>
                  <a:cubicBezTo>
                    <a:pt x="903" y="1256"/>
                    <a:pt x="1153" y="1597"/>
                    <a:pt x="1508" y="1641"/>
                  </a:cubicBezTo>
                  <a:cubicBezTo>
                    <a:pt x="1568" y="1652"/>
                    <a:pt x="1630" y="1655"/>
                    <a:pt x="1692" y="1655"/>
                  </a:cubicBezTo>
                  <a:cubicBezTo>
                    <a:pt x="1752" y="1655"/>
                    <a:pt x="1813" y="1652"/>
                    <a:pt x="1872" y="1652"/>
                  </a:cubicBezTo>
                  <a:cubicBezTo>
                    <a:pt x="1992" y="1652"/>
                    <a:pt x="2107" y="1663"/>
                    <a:pt x="2204" y="1729"/>
                  </a:cubicBezTo>
                  <a:cubicBezTo>
                    <a:pt x="2366" y="1848"/>
                    <a:pt x="2410" y="2070"/>
                    <a:pt x="2558" y="2188"/>
                  </a:cubicBezTo>
                  <a:cubicBezTo>
                    <a:pt x="2657" y="2267"/>
                    <a:pt x="2782" y="2293"/>
                    <a:pt x="2911" y="2293"/>
                  </a:cubicBezTo>
                  <a:cubicBezTo>
                    <a:pt x="2975" y="2293"/>
                    <a:pt x="3041" y="2287"/>
                    <a:pt x="3105" y="2277"/>
                  </a:cubicBezTo>
                  <a:cubicBezTo>
                    <a:pt x="3341" y="2232"/>
                    <a:pt x="3948" y="1936"/>
                    <a:pt x="3948" y="1936"/>
                  </a:cubicBezTo>
                  <a:cubicBezTo>
                    <a:pt x="3948" y="1936"/>
                    <a:pt x="3430" y="1168"/>
                    <a:pt x="3252" y="961"/>
                  </a:cubicBezTo>
                  <a:cubicBezTo>
                    <a:pt x="3090" y="769"/>
                    <a:pt x="2913" y="562"/>
                    <a:pt x="2677" y="488"/>
                  </a:cubicBezTo>
                  <a:cubicBezTo>
                    <a:pt x="2591" y="467"/>
                    <a:pt x="2501" y="463"/>
                    <a:pt x="2410" y="463"/>
                  </a:cubicBezTo>
                  <a:cubicBezTo>
                    <a:pt x="2354" y="463"/>
                    <a:pt x="2298" y="464"/>
                    <a:pt x="2242" y="464"/>
                  </a:cubicBezTo>
                  <a:cubicBezTo>
                    <a:pt x="2076" y="464"/>
                    <a:pt x="1916" y="450"/>
                    <a:pt x="1790" y="340"/>
                  </a:cubicBezTo>
                  <a:cubicBezTo>
                    <a:pt x="1701" y="267"/>
                    <a:pt x="1656" y="148"/>
                    <a:pt x="1567" y="74"/>
                  </a:cubicBezTo>
                  <a:cubicBezTo>
                    <a:pt x="1499" y="21"/>
                    <a:pt x="1423" y="0"/>
                    <a:pt x="1343"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745729" y="3757034"/>
              <a:ext cx="107561" cy="530461"/>
            </a:xfrm>
            <a:custGeom>
              <a:avLst/>
              <a:gdLst/>
              <a:ahLst/>
              <a:cxnLst/>
              <a:rect l="l" t="t" r="r" b="b"/>
              <a:pathLst>
                <a:path w="1450" h="7151" extrusionOk="0">
                  <a:moveTo>
                    <a:pt x="59" y="1"/>
                  </a:moveTo>
                  <a:cubicBezTo>
                    <a:pt x="47" y="1"/>
                    <a:pt x="36" y="4"/>
                    <a:pt x="30" y="10"/>
                  </a:cubicBezTo>
                  <a:cubicBezTo>
                    <a:pt x="1" y="26"/>
                    <a:pt x="1" y="55"/>
                    <a:pt x="15" y="85"/>
                  </a:cubicBezTo>
                  <a:cubicBezTo>
                    <a:pt x="15" y="99"/>
                    <a:pt x="488" y="749"/>
                    <a:pt x="813" y="1932"/>
                  </a:cubicBezTo>
                  <a:cubicBezTo>
                    <a:pt x="1109" y="3025"/>
                    <a:pt x="1331" y="4799"/>
                    <a:pt x="695" y="7076"/>
                  </a:cubicBezTo>
                  <a:cubicBezTo>
                    <a:pt x="680" y="7105"/>
                    <a:pt x="695" y="7135"/>
                    <a:pt x="724" y="7135"/>
                  </a:cubicBezTo>
                  <a:cubicBezTo>
                    <a:pt x="740" y="7135"/>
                    <a:pt x="740" y="7150"/>
                    <a:pt x="740" y="7150"/>
                  </a:cubicBezTo>
                  <a:cubicBezTo>
                    <a:pt x="769" y="7150"/>
                    <a:pt x="783" y="7120"/>
                    <a:pt x="799" y="7105"/>
                  </a:cubicBezTo>
                  <a:cubicBezTo>
                    <a:pt x="1449" y="4799"/>
                    <a:pt x="1227" y="2996"/>
                    <a:pt x="917" y="1888"/>
                  </a:cubicBezTo>
                  <a:cubicBezTo>
                    <a:pt x="592" y="690"/>
                    <a:pt x="119" y="40"/>
                    <a:pt x="103" y="26"/>
                  </a:cubicBezTo>
                  <a:cubicBezTo>
                    <a:pt x="95" y="8"/>
                    <a:pt x="76" y="1"/>
                    <a:pt x="59"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05377" y="3616459"/>
              <a:ext cx="217199" cy="216086"/>
            </a:xfrm>
            <a:custGeom>
              <a:avLst/>
              <a:gdLst/>
              <a:ahLst/>
              <a:cxnLst/>
              <a:rect l="l" t="t" r="r" b="b"/>
              <a:pathLst>
                <a:path w="2928" h="2913" extrusionOk="0">
                  <a:moveTo>
                    <a:pt x="522" y="1"/>
                  </a:moveTo>
                  <a:cubicBezTo>
                    <a:pt x="408" y="1"/>
                    <a:pt x="292" y="22"/>
                    <a:pt x="178" y="43"/>
                  </a:cubicBezTo>
                  <a:cubicBezTo>
                    <a:pt x="1" y="58"/>
                    <a:pt x="222" y="442"/>
                    <a:pt x="281" y="502"/>
                  </a:cubicBezTo>
                  <a:cubicBezTo>
                    <a:pt x="385" y="620"/>
                    <a:pt x="517" y="723"/>
                    <a:pt x="592" y="856"/>
                  </a:cubicBezTo>
                  <a:cubicBezTo>
                    <a:pt x="665" y="1018"/>
                    <a:pt x="665" y="1196"/>
                    <a:pt x="754" y="1359"/>
                  </a:cubicBezTo>
                  <a:cubicBezTo>
                    <a:pt x="858" y="1521"/>
                    <a:pt x="1049" y="1610"/>
                    <a:pt x="1183" y="1743"/>
                  </a:cubicBezTo>
                  <a:cubicBezTo>
                    <a:pt x="1315" y="1861"/>
                    <a:pt x="1420" y="1994"/>
                    <a:pt x="1522" y="2142"/>
                  </a:cubicBezTo>
                  <a:cubicBezTo>
                    <a:pt x="1715" y="2408"/>
                    <a:pt x="1966" y="2644"/>
                    <a:pt x="2247" y="2822"/>
                  </a:cubicBezTo>
                  <a:cubicBezTo>
                    <a:pt x="2341" y="2879"/>
                    <a:pt x="2392" y="2912"/>
                    <a:pt x="2436" y="2912"/>
                  </a:cubicBezTo>
                  <a:cubicBezTo>
                    <a:pt x="2482" y="2912"/>
                    <a:pt x="2519" y="2876"/>
                    <a:pt x="2587" y="2792"/>
                  </a:cubicBezTo>
                  <a:cubicBezTo>
                    <a:pt x="2691" y="2674"/>
                    <a:pt x="2779" y="2512"/>
                    <a:pt x="2839" y="2364"/>
                  </a:cubicBezTo>
                  <a:cubicBezTo>
                    <a:pt x="2912" y="2142"/>
                    <a:pt x="2927" y="1876"/>
                    <a:pt x="2823" y="1669"/>
                  </a:cubicBezTo>
                  <a:cubicBezTo>
                    <a:pt x="2705" y="1462"/>
                    <a:pt x="2484" y="1329"/>
                    <a:pt x="2350" y="1137"/>
                  </a:cubicBezTo>
                  <a:cubicBezTo>
                    <a:pt x="2277" y="1048"/>
                    <a:pt x="2232" y="945"/>
                    <a:pt x="2159" y="856"/>
                  </a:cubicBezTo>
                  <a:cubicBezTo>
                    <a:pt x="2055" y="723"/>
                    <a:pt x="1922" y="634"/>
                    <a:pt x="1774" y="545"/>
                  </a:cubicBezTo>
                  <a:cubicBezTo>
                    <a:pt x="1522" y="368"/>
                    <a:pt x="1242" y="88"/>
                    <a:pt x="917" y="58"/>
                  </a:cubicBezTo>
                  <a:cubicBezTo>
                    <a:pt x="828" y="58"/>
                    <a:pt x="754" y="29"/>
                    <a:pt x="665" y="13"/>
                  </a:cubicBezTo>
                  <a:cubicBezTo>
                    <a:pt x="618" y="4"/>
                    <a:pt x="570" y="1"/>
                    <a:pt x="522"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6768725" y="3937964"/>
              <a:ext cx="62608" cy="45769"/>
            </a:xfrm>
            <a:custGeom>
              <a:avLst/>
              <a:gdLst/>
              <a:ahLst/>
              <a:cxnLst/>
              <a:rect l="l" t="t" r="r" b="b"/>
              <a:pathLst>
                <a:path w="844" h="617" extrusionOk="0">
                  <a:moveTo>
                    <a:pt x="67" y="0"/>
                  </a:moveTo>
                  <a:cubicBezTo>
                    <a:pt x="50" y="0"/>
                    <a:pt x="33" y="8"/>
                    <a:pt x="16" y="25"/>
                  </a:cubicBezTo>
                  <a:cubicBezTo>
                    <a:pt x="0" y="54"/>
                    <a:pt x="16" y="84"/>
                    <a:pt x="30" y="99"/>
                  </a:cubicBezTo>
                  <a:lnTo>
                    <a:pt x="739" y="602"/>
                  </a:lnTo>
                  <a:cubicBezTo>
                    <a:pt x="755" y="616"/>
                    <a:pt x="769" y="616"/>
                    <a:pt x="769" y="616"/>
                  </a:cubicBezTo>
                  <a:cubicBezTo>
                    <a:pt x="799" y="616"/>
                    <a:pt x="814" y="616"/>
                    <a:pt x="828" y="602"/>
                  </a:cubicBezTo>
                  <a:cubicBezTo>
                    <a:pt x="843" y="572"/>
                    <a:pt x="828" y="527"/>
                    <a:pt x="814" y="513"/>
                  </a:cubicBezTo>
                  <a:lnTo>
                    <a:pt x="104" y="11"/>
                  </a:lnTo>
                  <a:cubicBezTo>
                    <a:pt x="92" y="4"/>
                    <a:pt x="80" y="0"/>
                    <a:pt x="67"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813679" y="3855399"/>
              <a:ext cx="60383" cy="82266"/>
            </a:xfrm>
            <a:custGeom>
              <a:avLst/>
              <a:gdLst/>
              <a:ahLst/>
              <a:cxnLst/>
              <a:rect l="l" t="t" r="r" b="b"/>
              <a:pathLst>
                <a:path w="814" h="1109" extrusionOk="0">
                  <a:moveTo>
                    <a:pt x="754" y="0"/>
                  </a:moveTo>
                  <a:cubicBezTo>
                    <a:pt x="725" y="0"/>
                    <a:pt x="695" y="14"/>
                    <a:pt x="695" y="44"/>
                  </a:cubicBezTo>
                  <a:cubicBezTo>
                    <a:pt x="695" y="59"/>
                    <a:pt x="636" y="369"/>
                    <a:pt x="31" y="1020"/>
                  </a:cubicBezTo>
                  <a:cubicBezTo>
                    <a:pt x="1" y="1035"/>
                    <a:pt x="1" y="1079"/>
                    <a:pt x="31" y="1094"/>
                  </a:cubicBezTo>
                  <a:cubicBezTo>
                    <a:pt x="31" y="1108"/>
                    <a:pt x="45" y="1108"/>
                    <a:pt x="60" y="1108"/>
                  </a:cubicBezTo>
                  <a:cubicBezTo>
                    <a:pt x="74" y="1108"/>
                    <a:pt x="90" y="1108"/>
                    <a:pt x="104" y="1094"/>
                  </a:cubicBezTo>
                  <a:cubicBezTo>
                    <a:pt x="754" y="414"/>
                    <a:pt x="799" y="74"/>
                    <a:pt x="799" y="74"/>
                  </a:cubicBezTo>
                  <a:cubicBezTo>
                    <a:pt x="813" y="30"/>
                    <a:pt x="784" y="14"/>
                    <a:pt x="754"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6829035" y="4043525"/>
              <a:ext cx="52742" cy="34494"/>
            </a:xfrm>
            <a:custGeom>
              <a:avLst/>
              <a:gdLst/>
              <a:ahLst/>
              <a:cxnLst/>
              <a:rect l="l" t="t" r="r" b="b"/>
              <a:pathLst>
                <a:path w="711" h="465" extrusionOk="0">
                  <a:moveTo>
                    <a:pt x="645" y="1"/>
                  </a:moveTo>
                  <a:cubicBezTo>
                    <a:pt x="638" y="1"/>
                    <a:pt x="630" y="2"/>
                    <a:pt x="622" y="7"/>
                  </a:cubicBezTo>
                  <a:lnTo>
                    <a:pt x="45" y="361"/>
                  </a:lnTo>
                  <a:cubicBezTo>
                    <a:pt x="15" y="376"/>
                    <a:pt x="1" y="420"/>
                    <a:pt x="15" y="450"/>
                  </a:cubicBezTo>
                  <a:cubicBezTo>
                    <a:pt x="30" y="464"/>
                    <a:pt x="45" y="464"/>
                    <a:pt x="74" y="464"/>
                  </a:cubicBezTo>
                  <a:lnTo>
                    <a:pt x="104" y="464"/>
                  </a:lnTo>
                  <a:lnTo>
                    <a:pt x="681" y="109"/>
                  </a:lnTo>
                  <a:cubicBezTo>
                    <a:pt x="695" y="95"/>
                    <a:pt x="710" y="66"/>
                    <a:pt x="695" y="36"/>
                  </a:cubicBezTo>
                  <a:cubicBezTo>
                    <a:pt x="685" y="15"/>
                    <a:pt x="666" y="1"/>
                    <a:pt x="645"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6774215" y="4147379"/>
              <a:ext cx="49404" cy="62163"/>
            </a:xfrm>
            <a:custGeom>
              <a:avLst/>
              <a:gdLst/>
              <a:ahLst/>
              <a:cxnLst/>
              <a:rect l="l" t="t" r="r" b="b"/>
              <a:pathLst>
                <a:path w="666" h="838" extrusionOk="0">
                  <a:moveTo>
                    <a:pt x="67" y="1"/>
                  </a:moveTo>
                  <a:cubicBezTo>
                    <a:pt x="55" y="1"/>
                    <a:pt x="42" y="4"/>
                    <a:pt x="30" y="10"/>
                  </a:cubicBezTo>
                  <a:cubicBezTo>
                    <a:pt x="15" y="40"/>
                    <a:pt x="1" y="69"/>
                    <a:pt x="15" y="99"/>
                  </a:cubicBezTo>
                  <a:lnTo>
                    <a:pt x="547" y="808"/>
                  </a:lnTo>
                  <a:cubicBezTo>
                    <a:pt x="563" y="824"/>
                    <a:pt x="577" y="838"/>
                    <a:pt x="592" y="838"/>
                  </a:cubicBezTo>
                  <a:cubicBezTo>
                    <a:pt x="606" y="838"/>
                    <a:pt x="622" y="838"/>
                    <a:pt x="636" y="824"/>
                  </a:cubicBezTo>
                  <a:cubicBezTo>
                    <a:pt x="651" y="808"/>
                    <a:pt x="665" y="779"/>
                    <a:pt x="636" y="749"/>
                  </a:cubicBezTo>
                  <a:lnTo>
                    <a:pt x="119" y="26"/>
                  </a:lnTo>
                  <a:cubicBezTo>
                    <a:pt x="102" y="8"/>
                    <a:pt x="84" y="1"/>
                    <a:pt x="67"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5"/>
          <p:cNvGrpSpPr/>
          <p:nvPr/>
        </p:nvGrpSpPr>
        <p:grpSpPr>
          <a:xfrm rot="8531228">
            <a:off x="7054028" y="-61642"/>
            <a:ext cx="1726049" cy="1850615"/>
            <a:chOff x="3530834" y="3673505"/>
            <a:chExt cx="652413" cy="699443"/>
          </a:xfrm>
        </p:grpSpPr>
        <p:sp>
          <p:nvSpPr>
            <p:cNvPr id="316" name="Google Shape;316;p5"/>
            <p:cNvSpPr/>
            <p:nvPr/>
          </p:nvSpPr>
          <p:spPr>
            <a:xfrm>
              <a:off x="3530834" y="3673505"/>
              <a:ext cx="652413" cy="699443"/>
            </a:xfrm>
            <a:custGeom>
              <a:avLst/>
              <a:gdLst/>
              <a:ahLst/>
              <a:cxnLst/>
              <a:rect l="l" t="t" r="r" b="b"/>
              <a:pathLst>
                <a:path w="8795" h="9429" extrusionOk="0">
                  <a:moveTo>
                    <a:pt x="2720" y="3885"/>
                  </a:moveTo>
                  <a:cubicBezTo>
                    <a:pt x="2764" y="3945"/>
                    <a:pt x="2838" y="4033"/>
                    <a:pt x="2927" y="4137"/>
                  </a:cubicBezTo>
                  <a:cubicBezTo>
                    <a:pt x="2911" y="4299"/>
                    <a:pt x="2897" y="4462"/>
                    <a:pt x="2897" y="4654"/>
                  </a:cubicBezTo>
                  <a:cubicBezTo>
                    <a:pt x="2823" y="4729"/>
                    <a:pt x="2734" y="4788"/>
                    <a:pt x="2661" y="4861"/>
                  </a:cubicBezTo>
                  <a:lnTo>
                    <a:pt x="2661" y="4743"/>
                  </a:lnTo>
                  <a:cubicBezTo>
                    <a:pt x="2661" y="4699"/>
                    <a:pt x="2661" y="4654"/>
                    <a:pt x="2645" y="4610"/>
                  </a:cubicBezTo>
                  <a:cubicBezTo>
                    <a:pt x="2645" y="4492"/>
                    <a:pt x="2631" y="4388"/>
                    <a:pt x="2645" y="4315"/>
                  </a:cubicBezTo>
                  <a:cubicBezTo>
                    <a:pt x="2645" y="4270"/>
                    <a:pt x="2661" y="4226"/>
                    <a:pt x="2675" y="4167"/>
                  </a:cubicBezTo>
                  <a:cubicBezTo>
                    <a:pt x="2690" y="4078"/>
                    <a:pt x="2720" y="3989"/>
                    <a:pt x="2720" y="3885"/>
                  </a:cubicBezTo>
                  <a:close/>
                  <a:moveTo>
                    <a:pt x="3089" y="5925"/>
                  </a:moveTo>
                  <a:cubicBezTo>
                    <a:pt x="3207" y="6162"/>
                    <a:pt x="3296" y="6325"/>
                    <a:pt x="3384" y="6428"/>
                  </a:cubicBezTo>
                  <a:cubicBezTo>
                    <a:pt x="3400" y="6443"/>
                    <a:pt x="3414" y="6457"/>
                    <a:pt x="3429" y="6487"/>
                  </a:cubicBezTo>
                  <a:cubicBezTo>
                    <a:pt x="3399" y="6487"/>
                    <a:pt x="3363" y="6494"/>
                    <a:pt x="3338" y="6494"/>
                  </a:cubicBezTo>
                  <a:cubicBezTo>
                    <a:pt x="3325" y="6494"/>
                    <a:pt x="3316" y="6492"/>
                    <a:pt x="3311" y="6487"/>
                  </a:cubicBezTo>
                  <a:cubicBezTo>
                    <a:pt x="3296" y="6487"/>
                    <a:pt x="3252" y="6457"/>
                    <a:pt x="3222" y="6443"/>
                  </a:cubicBezTo>
                  <a:cubicBezTo>
                    <a:pt x="3163" y="6414"/>
                    <a:pt x="3075" y="6369"/>
                    <a:pt x="2970" y="6325"/>
                  </a:cubicBezTo>
                  <a:cubicBezTo>
                    <a:pt x="2897" y="6310"/>
                    <a:pt x="2823" y="6295"/>
                    <a:pt x="2734" y="6280"/>
                  </a:cubicBezTo>
                  <a:lnTo>
                    <a:pt x="3089" y="5925"/>
                  </a:lnTo>
                  <a:close/>
                  <a:moveTo>
                    <a:pt x="4889" y="0"/>
                  </a:moveTo>
                  <a:cubicBezTo>
                    <a:pt x="4763" y="0"/>
                    <a:pt x="4635" y="37"/>
                    <a:pt x="4523" y="101"/>
                  </a:cubicBezTo>
                  <a:cubicBezTo>
                    <a:pt x="4287" y="220"/>
                    <a:pt x="4050" y="353"/>
                    <a:pt x="3828" y="501"/>
                  </a:cubicBezTo>
                  <a:cubicBezTo>
                    <a:pt x="3577" y="649"/>
                    <a:pt x="3325" y="826"/>
                    <a:pt x="3104" y="1077"/>
                  </a:cubicBezTo>
                  <a:cubicBezTo>
                    <a:pt x="2838" y="1373"/>
                    <a:pt x="2675" y="1727"/>
                    <a:pt x="2661" y="2082"/>
                  </a:cubicBezTo>
                  <a:lnTo>
                    <a:pt x="2661" y="2245"/>
                  </a:lnTo>
                  <a:lnTo>
                    <a:pt x="2661" y="2364"/>
                  </a:lnTo>
                  <a:cubicBezTo>
                    <a:pt x="2645" y="2364"/>
                    <a:pt x="2631" y="2393"/>
                    <a:pt x="2616" y="2407"/>
                  </a:cubicBezTo>
                  <a:cubicBezTo>
                    <a:pt x="2572" y="2466"/>
                    <a:pt x="2527" y="2541"/>
                    <a:pt x="2483" y="2630"/>
                  </a:cubicBezTo>
                  <a:cubicBezTo>
                    <a:pt x="2483" y="2526"/>
                    <a:pt x="2497" y="2423"/>
                    <a:pt x="2497" y="2319"/>
                  </a:cubicBezTo>
                  <a:cubicBezTo>
                    <a:pt x="2497" y="2200"/>
                    <a:pt x="2513" y="2082"/>
                    <a:pt x="2513" y="1979"/>
                  </a:cubicBezTo>
                  <a:cubicBezTo>
                    <a:pt x="2513" y="1831"/>
                    <a:pt x="2454" y="1684"/>
                    <a:pt x="2335" y="1595"/>
                  </a:cubicBezTo>
                  <a:cubicBezTo>
                    <a:pt x="2253" y="1525"/>
                    <a:pt x="2143" y="1482"/>
                    <a:pt x="2027" y="1482"/>
                  </a:cubicBezTo>
                  <a:cubicBezTo>
                    <a:pt x="1997" y="1482"/>
                    <a:pt x="1966" y="1485"/>
                    <a:pt x="1936" y="1491"/>
                  </a:cubicBezTo>
                  <a:cubicBezTo>
                    <a:pt x="1611" y="1565"/>
                    <a:pt x="1404" y="1802"/>
                    <a:pt x="1285" y="1950"/>
                  </a:cubicBezTo>
                  <a:cubicBezTo>
                    <a:pt x="1153" y="2112"/>
                    <a:pt x="1005" y="2289"/>
                    <a:pt x="872" y="2466"/>
                  </a:cubicBezTo>
                  <a:cubicBezTo>
                    <a:pt x="753" y="2644"/>
                    <a:pt x="621" y="2851"/>
                    <a:pt x="591" y="3117"/>
                  </a:cubicBezTo>
                  <a:lnTo>
                    <a:pt x="591" y="3265"/>
                  </a:lnTo>
                  <a:lnTo>
                    <a:pt x="591" y="3310"/>
                  </a:lnTo>
                  <a:cubicBezTo>
                    <a:pt x="576" y="3383"/>
                    <a:pt x="546" y="3472"/>
                    <a:pt x="517" y="3560"/>
                  </a:cubicBezTo>
                  <a:cubicBezTo>
                    <a:pt x="443" y="3738"/>
                    <a:pt x="369" y="3960"/>
                    <a:pt x="384" y="4226"/>
                  </a:cubicBezTo>
                  <a:cubicBezTo>
                    <a:pt x="384" y="4315"/>
                    <a:pt x="399" y="4388"/>
                    <a:pt x="414" y="4462"/>
                  </a:cubicBezTo>
                  <a:cubicBezTo>
                    <a:pt x="414" y="4506"/>
                    <a:pt x="414" y="4551"/>
                    <a:pt x="428" y="4581"/>
                  </a:cubicBezTo>
                  <a:cubicBezTo>
                    <a:pt x="428" y="4640"/>
                    <a:pt x="414" y="4713"/>
                    <a:pt x="414" y="4802"/>
                  </a:cubicBezTo>
                  <a:cubicBezTo>
                    <a:pt x="399" y="4965"/>
                    <a:pt x="369" y="5157"/>
                    <a:pt x="428" y="5379"/>
                  </a:cubicBezTo>
                  <a:cubicBezTo>
                    <a:pt x="503" y="5718"/>
                    <a:pt x="753" y="6014"/>
                    <a:pt x="1108" y="6207"/>
                  </a:cubicBezTo>
                  <a:cubicBezTo>
                    <a:pt x="1167" y="6250"/>
                    <a:pt x="1226" y="6280"/>
                    <a:pt x="1315" y="6310"/>
                  </a:cubicBezTo>
                  <a:cubicBezTo>
                    <a:pt x="842" y="6946"/>
                    <a:pt x="414" y="7640"/>
                    <a:pt x="59" y="8394"/>
                  </a:cubicBezTo>
                  <a:cubicBezTo>
                    <a:pt x="0" y="8527"/>
                    <a:pt x="0" y="8675"/>
                    <a:pt x="44" y="8808"/>
                  </a:cubicBezTo>
                  <a:cubicBezTo>
                    <a:pt x="89" y="8941"/>
                    <a:pt x="192" y="9045"/>
                    <a:pt x="325" y="9118"/>
                  </a:cubicBezTo>
                  <a:cubicBezTo>
                    <a:pt x="399" y="9148"/>
                    <a:pt x="473" y="9163"/>
                    <a:pt x="546" y="9163"/>
                  </a:cubicBezTo>
                  <a:cubicBezTo>
                    <a:pt x="753" y="9163"/>
                    <a:pt x="946" y="9045"/>
                    <a:pt x="1035" y="8852"/>
                  </a:cubicBezTo>
                  <a:cubicBezTo>
                    <a:pt x="1138" y="8615"/>
                    <a:pt x="1271" y="8379"/>
                    <a:pt x="1389" y="8158"/>
                  </a:cubicBezTo>
                  <a:lnTo>
                    <a:pt x="1404" y="8142"/>
                  </a:lnTo>
                  <a:cubicBezTo>
                    <a:pt x="1596" y="8320"/>
                    <a:pt x="1818" y="8527"/>
                    <a:pt x="1936" y="8615"/>
                  </a:cubicBezTo>
                  <a:cubicBezTo>
                    <a:pt x="2095" y="8754"/>
                    <a:pt x="2376" y="8937"/>
                    <a:pt x="2685" y="8937"/>
                  </a:cubicBezTo>
                  <a:cubicBezTo>
                    <a:pt x="2807" y="8937"/>
                    <a:pt x="2934" y="8909"/>
                    <a:pt x="3059" y="8838"/>
                  </a:cubicBezTo>
                  <a:lnTo>
                    <a:pt x="3089" y="8838"/>
                  </a:lnTo>
                  <a:cubicBezTo>
                    <a:pt x="3341" y="8881"/>
                    <a:pt x="3591" y="8941"/>
                    <a:pt x="3784" y="9059"/>
                  </a:cubicBezTo>
                  <a:cubicBezTo>
                    <a:pt x="3828" y="9074"/>
                    <a:pt x="3873" y="9104"/>
                    <a:pt x="3916" y="9133"/>
                  </a:cubicBezTo>
                  <a:cubicBezTo>
                    <a:pt x="4094" y="9236"/>
                    <a:pt x="4360" y="9399"/>
                    <a:pt x="4685" y="9399"/>
                  </a:cubicBezTo>
                  <a:cubicBezTo>
                    <a:pt x="4833" y="9384"/>
                    <a:pt x="4967" y="9354"/>
                    <a:pt x="5069" y="9325"/>
                  </a:cubicBezTo>
                  <a:cubicBezTo>
                    <a:pt x="5099" y="9311"/>
                    <a:pt x="5129" y="9295"/>
                    <a:pt x="5158" y="9295"/>
                  </a:cubicBezTo>
                  <a:cubicBezTo>
                    <a:pt x="5219" y="9278"/>
                    <a:pt x="5269" y="9271"/>
                    <a:pt x="5306" y="9271"/>
                  </a:cubicBezTo>
                  <a:cubicBezTo>
                    <a:pt x="5333" y="9271"/>
                    <a:pt x="5353" y="9275"/>
                    <a:pt x="5365" y="9281"/>
                  </a:cubicBezTo>
                  <a:cubicBezTo>
                    <a:pt x="5410" y="9281"/>
                    <a:pt x="5483" y="9311"/>
                    <a:pt x="5528" y="9325"/>
                  </a:cubicBezTo>
                  <a:cubicBezTo>
                    <a:pt x="5617" y="9399"/>
                    <a:pt x="5720" y="9429"/>
                    <a:pt x="5824" y="9429"/>
                  </a:cubicBezTo>
                  <a:cubicBezTo>
                    <a:pt x="5897" y="9429"/>
                    <a:pt x="5956" y="9414"/>
                    <a:pt x="6015" y="9399"/>
                  </a:cubicBezTo>
                  <a:cubicBezTo>
                    <a:pt x="6252" y="9295"/>
                    <a:pt x="6370" y="9015"/>
                    <a:pt x="6267" y="8779"/>
                  </a:cubicBezTo>
                  <a:cubicBezTo>
                    <a:pt x="6163" y="8513"/>
                    <a:pt x="6045" y="8261"/>
                    <a:pt x="5913" y="8010"/>
                  </a:cubicBezTo>
                  <a:cubicBezTo>
                    <a:pt x="5824" y="7862"/>
                    <a:pt x="5720" y="7685"/>
                    <a:pt x="5558" y="7537"/>
                  </a:cubicBezTo>
                  <a:cubicBezTo>
                    <a:pt x="5410" y="7419"/>
                    <a:pt x="5247" y="7360"/>
                    <a:pt x="5129" y="7315"/>
                  </a:cubicBezTo>
                  <a:cubicBezTo>
                    <a:pt x="5055" y="7285"/>
                    <a:pt x="4996" y="7256"/>
                    <a:pt x="4951" y="7226"/>
                  </a:cubicBezTo>
                  <a:cubicBezTo>
                    <a:pt x="4907" y="7196"/>
                    <a:pt x="4833" y="7108"/>
                    <a:pt x="4774" y="7034"/>
                  </a:cubicBezTo>
                  <a:cubicBezTo>
                    <a:pt x="4744" y="6989"/>
                    <a:pt x="4715" y="6946"/>
                    <a:pt x="4671" y="6901"/>
                  </a:cubicBezTo>
                  <a:cubicBezTo>
                    <a:pt x="4656" y="6871"/>
                    <a:pt x="4626" y="6857"/>
                    <a:pt x="4596" y="6827"/>
                  </a:cubicBezTo>
                  <a:cubicBezTo>
                    <a:pt x="4626" y="6812"/>
                    <a:pt x="4641" y="6812"/>
                    <a:pt x="4656" y="6812"/>
                  </a:cubicBezTo>
                  <a:cubicBezTo>
                    <a:pt x="4685" y="6798"/>
                    <a:pt x="4715" y="6783"/>
                    <a:pt x="4730" y="6783"/>
                  </a:cubicBezTo>
                  <a:cubicBezTo>
                    <a:pt x="4760" y="6798"/>
                    <a:pt x="4803" y="6842"/>
                    <a:pt x="4833" y="6871"/>
                  </a:cubicBezTo>
                  <a:cubicBezTo>
                    <a:pt x="4922" y="6946"/>
                    <a:pt x="4996" y="7019"/>
                    <a:pt x="5114" y="7094"/>
                  </a:cubicBezTo>
                  <a:cubicBezTo>
                    <a:pt x="5410" y="7285"/>
                    <a:pt x="5735" y="7285"/>
                    <a:pt x="6001" y="7300"/>
                  </a:cubicBezTo>
                  <a:cubicBezTo>
                    <a:pt x="6119" y="7300"/>
                    <a:pt x="6238" y="7315"/>
                    <a:pt x="6326" y="7330"/>
                  </a:cubicBezTo>
                  <a:cubicBezTo>
                    <a:pt x="6370" y="7344"/>
                    <a:pt x="6415" y="7344"/>
                    <a:pt x="6459" y="7360"/>
                  </a:cubicBezTo>
                  <a:cubicBezTo>
                    <a:pt x="6533" y="7389"/>
                    <a:pt x="6636" y="7419"/>
                    <a:pt x="6740" y="7433"/>
                  </a:cubicBezTo>
                  <a:cubicBezTo>
                    <a:pt x="6797" y="7442"/>
                    <a:pt x="6853" y="7446"/>
                    <a:pt x="6908" y="7446"/>
                  </a:cubicBezTo>
                  <a:cubicBezTo>
                    <a:pt x="7136" y="7446"/>
                    <a:pt x="7339" y="7372"/>
                    <a:pt x="7494" y="7241"/>
                  </a:cubicBezTo>
                  <a:cubicBezTo>
                    <a:pt x="7657" y="7108"/>
                    <a:pt x="7700" y="6887"/>
                    <a:pt x="7627" y="6694"/>
                  </a:cubicBezTo>
                  <a:lnTo>
                    <a:pt x="7243" y="5748"/>
                  </a:lnTo>
                  <a:cubicBezTo>
                    <a:pt x="7050" y="5261"/>
                    <a:pt x="6754" y="5009"/>
                    <a:pt x="6386" y="4979"/>
                  </a:cubicBezTo>
                  <a:cubicBezTo>
                    <a:pt x="6238" y="4979"/>
                    <a:pt x="6134" y="4995"/>
                    <a:pt x="6045" y="5024"/>
                  </a:cubicBezTo>
                  <a:cubicBezTo>
                    <a:pt x="6031" y="5024"/>
                    <a:pt x="6015" y="5024"/>
                    <a:pt x="6001" y="5038"/>
                  </a:cubicBezTo>
                  <a:cubicBezTo>
                    <a:pt x="5972" y="5009"/>
                    <a:pt x="5897" y="4950"/>
                    <a:pt x="5838" y="4906"/>
                  </a:cubicBezTo>
                  <a:cubicBezTo>
                    <a:pt x="5765" y="4847"/>
                    <a:pt x="5690" y="4772"/>
                    <a:pt x="5587" y="4699"/>
                  </a:cubicBezTo>
                  <a:cubicBezTo>
                    <a:pt x="5706" y="4684"/>
                    <a:pt x="5838" y="4669"/>
                    <a:pt x="5956" y="4640"/>
                  </a:cubicBezTo>
                  <a:cubicBezTo>
                    <a:pt x="6001" y="4640"/>
                    <a:pt x="6045" y="4624"/>
                    <a:pt x="6090" y="4610"/>
                  </a:cubicBezTo>
                  <a:cubicBezTo>
                    <a:pt x="6193" y="4595"/>
                    <a:pt x="6297" y="4565"/>
                    <a:pt x="6386" y="4565"/>
                  </a:cubicBezTo>
                  <a:cubicBezTo>
                    <a:pt x="6415" y="4565"/>
                    <a:pt x="6474" y="4565"/>
                    <a:pt x="6533" y="4581"/>
                  </a:cubicBezTo>
                  <a:cubicBezTo>
                    <a:pt x="6605" y="4581"/>
                    <a:pt x="6683" y="4587"/>
                    <a:pt x="6766" y="4587"/>
                  </a:cubicBezTo>
                  <a:cubicBezTo>
                    <a:pt x="6871" y="4587"/>
                    <a:pt x="6986" y="4577"/>
                    <a:pt x="7109" y="4536"/>
                  </a:cubicBezTo>
                  <a:cubicBezTo>
                    <a:pt x="7257" y="4477"/>
                    <a:pt x="7375" y="4403"/>
                    <a:pt x="7464" y="4329"/>
                  </a:cubicBezTo>
                  <a:cubicBezTo>
                    <a:pt x="7509" y="4299"/>
                    <a:pt x="7553" y="4270"/>
                    <a:pt x="7582" y="4256"/>
                  </a:cubicBezTo>
                  <a:cubicBezTo>
                    <a:pt x="7612" y="4240"/>
                    <a:pt x="7686" y="4240"/>
                    <a:pt x="7760" y="4240"/>
                  </a:cubicBezTo>
                  <a:cubicBezTo>
                    <a:pt x="7805" y="4226"/>
                    <a:pt x="7878" y="4226"/>
                    <a:pt x="7937" y="4226"/>
                  </a:cubicBezTo>
                  <a:cubicBezTo>
                    <a:pt x="7937" y="4226"/>
                    <a:pt x="8558" y="4122"/>
                    <a:pt x="8721" y="3708"/>
                  </a:cubicBezTo>
                  <a:cubicBezTo>
                    <a:pt x="8794" y="3516"/>
                    <a:pt x="8751" y="3310"/>
                    <a:pt x="8617" y="3146"/>
                  </a:cubicBezTo>
                  <a:cubicBezTo>
                    <a:pt x="8499" y="3014"/>
                    <a:pt x="8351" y="2837"/>
                    <a:pt x="8144" y="2718"/>
                  </a:cubicBezTo>
                  <a:cubicBezTo>
                    <a:pt x="8100" y="2689"/>
                    <a:pt x="8071" y="2673"/>
                    <a:pt x="8026" y="2659"/>
                  </a:cubicBezTo>
                  <a:cubicBezTo>
                    <a:pt x="7996" y="2644"/>
                    <a:pt x="7967" y="2614"/>
                    <a:pt x="7952" y="2614"/>
                  </a:cubicBezTo>
                  <a:cubicBezTo>
                    <a:pt x="7641" y="2378"/>
                    <a:pt x="7272" y="2364"/>
                    <a:pt x="6977" y="2334"/>
                  </a:cubicBezTo>
                  <a:cubicBezTo>
                    <a:pt x="6902" y="2334"/>
                    <a:pt x="6829" y="2319"/>
                    <a:pt x="6770" y="2319"/>
                  </a:cubicBezTo>
                  <a:cubicBezTo>
                    <a:pt x="6662" y="2310"/>
                    <a:pt x="6537" y="2296"/>
                    <a:pt x="6403" y="2296"/>
                  </a:cubicBezTo>
                  <a:cubicBezTo>
                    <a:pt x="6316" y="2296"/>
                    <a:pt x="6226" y="2302"/>
                    <a:pt x="6134" y="2319"/>
                  </a:cubicBezTo>
                  <a:cubicBezTo>
                    <a:pt x="6045" y="2334"/>
                    <a:pt x="5972" y="2348"/>
                    <a:pt x="5897" y="2378"/>
                  </a:cubicBezTo>
                  <a:cubicBezTo>
                    <a:pt x="5868" y="2393"/>
                    <a:pt x="5824" y="2393"/>
                    <a:pt x="5794" y="2407"/>
                  </a:cubicBezTo>
                  <a:cubicBezTo>
                    <a:pt x="5735" y="2423"/>
                    <a:pt x="5661" y="2423"/>
                    <a:pt x="5572" y="2423"/>
                  </a:cubicBezTo>
                  <a:cubicBezTo>
                    <a:pt x="5410" y="2437"/>
                    <a:pt x="5217" y="2437"/>
                    <a:pt x="5010" y="2526"/>
                  </a:cubicBezTo>
                  <a:cubicBezTo>
                    <a:pt x="4951" y="2541"/>
                    <a:pt x="4907" y="2570"/>
                    <a:pt x="4862" y="2600"/>
                  </a:cubicBezTo>
                  <a:cubicBezTo>
                    <a:pt x="4907" y="2466"/>
                    <a:pt x="4967" y="2348"/>
                    <a:pt x="5040" y="2245"/>
                  </a:cubicBezTo>
                  <a:cubicBezTo>
                    <a:pt x="5055" y="2216"/>
                    <a:pt x="5085" y="2171"/>
                    <a:pt x="5114" y="2141"/>
                  </a:cubicBezTo>
                  <a:cubicBezTo>
                    <a:pt x="5233" y="1979"/>
                    <a:pt x="5395" y="1772"/>
                    <a:pt x="5424" y="1461"/>
                  </a:cubicBezTo>
                  <a:cubicBezTo>
                    <a:pt x="5440" y="1329"/>
                    <a:pt x="5424" y="1195"/>
                    <a:pt x="5410" y="1107"/>
                  </a:cubicBezTo>
                  <a:cubicBezTo>
                    <a:pt x="5395" y="1077"/>
                    <a:pt x="5395" y="1047"/>
                    <a:pt x="5395" y="1033"/>
                  </a:cubicBezTo>
                  <a:cubicBezTo>
                    <a:pt x="5380" y="959"/>
                    <a:pt x="5395" y="885"/>
                    <a:pt x="5410" y="811"/>
                  </a:cubicBezTo>
                  <a:cubicBezTo>
                    <a:pt x="5440" y="722"/>
                    <a:pt x="5513" y="515"/>
                    <a:pt x="5380" y="279"/>
                  </a:cubicBezTo>
                  <a:cubicBezTo>
                    <a:pt x="5265" y="83"/>
                    <a:pt x="5079" y="0"/>
                    <a:pt x="4889" y="0"/>
                  </a:cubicBezTo>
                  <a:close/>
                </a:path>
              </a:pathLst>
            </a:custGeom>
            <a:solidFill>
              <a:srgbClr val="FFFFFD"/>
            </a:solidFill>
            <a:ln>
              <a:noFill/>
            </a:ln>
            <a:effectLst>
              <a:outerShdw blurRad="57150" dist="19050" dir="3660000" algn="bl" rotWithShape="0">
                <a:schemeClr val="dk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3593221" y="3819124"/>
              <a:ext cx="106522" cy="297981"/>
            </a:xfrm>
            <a:custGeom>
              <a:avLst/>
              <a:gdLst/>
              <a:ahLst/>
              <a:cxnLst/>
              <a:rect l="l" t="t" r="r" b="b"/>
              <a:pathLst>
                <a:path w="1436" h="4017" extrusionOk="0">
                  <a:moveTo>
                    <a:pt x="1199" y="1"/>
                  </a:moveTo>
                  <a:lnTo>
                    <a:pt x="1199" y="1"/>
                  </a:lnTo>
                  <a:cubicBezTo>
                    <a:pt x="1036" y="30"/>
                    <a:pt x="917" y="164"/>
                    <a:pt x="815" y="296"/>
                  </a:cubicBezTo>
                  <a:cubicBezTo>
                    <a:pt x="681" y="460"/>
                    <a:pt x="548" y="622"/>
                    <a:pt x="430" y="785"/>
                  </a:cubicBezTo>
                  <a:cubicBezTo>
                    <a:pt x="326" y="917"/>
                    <a:pt x="237" y="1051"/>
                    <a:pt x="223" y="1199"/>
                  </a:cubicBezTo>
                  <a:cubicBezTo>
                    <a:pt x="223" y="1272"/>
                    <a:pt x="237" y="1347"/>
                    <a:pt x="223" y="1420"/>
                  </a:cubicBezTo>
                  <a:cubicBezTo>
                    <a:pt x="178" y="1701"/>
                    <a:pt x="1" y="1938"/>
                    <a:pt x="16" y="2248"/>
                  </a:cubicBezTo>
                  <a:cubicBezTo>
                    <a:pt x="16" y="2366"/>
                    <a:pt x="46" y="2470"/>
                    <a:pt x="60" y="2588"/>
                  </a:cubicBezTo>
                  <a:cubicBezTo>
                    <a:pt x="75" y="2825"/>
                    <a:pt x="1" y="3061"/>
                    <a:pt x="46" y="3298"/>
                  </a:cubicBezTo>
                  <a:cubicBezTo>
                    <a:pt x="105" y="3534"/>
                    <a:pt x="282" y="3712"/>
                    <a:pt x="489" y="3830"/>
                  </a:cubicBezTo>
                  <a:cubicBezTo>
                    <a:pt x="637" y="3903"/>
                    <a:pt x="799" y="3978"/>
                    <a:pt x="962" y="4007"/>
                  </a:cubicBezTo>
                  <a:cubicBezTo>
                    <a:pt x="1005" y="4013"/>
                    <a:pt x="1039" y="4017"/>
                    <a:pt x="1067" y="4017"/>
                  </a:cubicBezTo>
                  <a:cubicBezTo>
                    <a:pt x="1172" y="4017"/>
                    <a:pt x="1182" y="3964"/>
                    <a:pt x="1228" y="3800"/>
                  </a:cubicBezTo>
                  <a:cubicBezTo>
                    <a:pt x="1331" y="3475"/>
                    <a:pt x="1361" y="3134"/>
                    <a:pt x="1347" y="2795"/>
                  </a:cubicBezTo>
                  <a:cubicBezTo>
                    <a:pt x="1331" y="2632"/>
                    <a:pt x="1302" y="2455"/>
                    <a:pt x="1331" y="2293"/>
                  </a:cubicBezTo>
                  <a:cubicBezTo>
                    <a:pt x="1361" y="2086"/>
                    <a:pt x="1435" y="1893"/>
                    <a:pt x="1406" y="1701"/>
                  </a:cubicBezTo>
                  <a:cubicBezTo>
                    <a:pt x="1376" y="1538"/>
                    <a:pt x="1243" y="1390"/>
                    <a:pt x="1213" y="1228"/>
                  </a:cubicBezTo>
                  <a:cubicBezTo>
                    <a:pt x="1124" y="844"/>
                    <a:pt x="1183" y="385"/>
                    <a:pt x="1199"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3740175" y="3708816"/>
              <a:ext cx="161342" cy="265045"/>
            </a:xfrm>
            <a:custGeom>
              <a:avLst/>
              <a:gdLst/>
              <a:ahLst/>
              <a:cxnLst/>
              <a:rect l="l" t="t" r="r" b="b"/>
              <a:pathLst>
                <a:path w="2175" h="3573" extrusionOk="0">
                  <a:moveTo>
                    <a:pt x="2053" y="1"/>
                  </a:moveTo>
                  <a:cubicBezTo>
                    <a:pt x="2010" y="1"/>
                    <a:pt x="1962" y="16"/>
                    <a:pt x="1922" y="39"/>
                  </a:cubicBezTo>
                  <a:cubicBezTo>
                    <a:pt x="1701" y="158"/>
                    <a:pt x="1479" y="291"/>
                    <a:pt x="1258" y="424"/>
                  </a:cubicBezTo>
                  <a:cubicBezTo>
                    <a:pt x="1035" y="571"/>
                    <a:pt x="814" y="719"/>
                    <a:pt x="637" y="912"/>
                  </a:cubicBezTo>
                  <a:cubicBezTo>
                    <a:pt x="459" y="1119"/>
                    <a:pt x="326" y="1370"/>
                    <a:pt x="312" y="1636"/>
                  </a:cubicBezTo>
                  <a:cubicBezTo>
                    <a:pt x="312" y="1769"/>
                    <a:pt x="326" y="1917"/>
                    <a:pt x="282" y="2065"/>
                  </a:cubicBezTo>
                  <a:cubicBezTo>
                    <a:pt x="237" y="2168"/>
                    <a:pt x="148" y="2242"/>
                    <a:pt x="105" y="2345"/>
                  </a:cubicBezTo>
                  <a:cubicBezTo>
                    <a:pt x="1" y="2567"/>
                    <a:pt x="89" y="2818"/>
                    <a:pt x="208" y="3011"/>
                  </a:cubicBezTo>
                  <a:cubicBezTo>
                    <a:pt x="282" y="3143"/>
                    <a:pt x="651" y="3573"/>
                    <a:pt x="651" y="3573"/>
                  </a:cubicBezTo>
                  <a:cubicBezTo>
                    <a:pt x="651" y="3573"/>
                    <a:pt x="1169" y="3159"/>
                    <a:pt x="1317" y="3011"/>
                  </a:cubicBezTo>
                  <a:cubicBezTo>
                    <a:pt x="1465" y="2863"/>
                    <a:pt x="1597" y="2686"/>
                    <a:pt x="1524" y="2493"/>
                  </a:cubicBezTo>
                  <a:cubicBezTo>
                    <a:pt x="1508" y="2449"/>
                    <a:pt x="1479" y="2420"/>
                    <a:pt x="1465" y="2375"/>
                  </a:cubicBezTo>
                  <a:cubicBezTo>
                    <a:pt x="1465" y="2331"/>
                    <a:pt x="1479" y="2286"/>
                    <a:pt x="1494" y="2242"/>
                  </a:cubicBezTo>
                  <a:cubicBezTo>
                    <a:pt x="1583" y="1976"/>
                    <a:pt x="1672" y="1710"/>
                    <a:pt x="1819" y="1488"/>
                  </a:cubicBezTo>
                  <a:cubicBezTo>
                    <a:pt x="1938" y="1311"/>
                    <a:pt x="2115" y="1148"/>
                    <a:pt x="2129" y="942"/>
                  </a:cubicBezTo>
                  <a:cubicBezTo>
                    <a:pt x="2145" y="838"/>
                    <a:pt x="2115" y="719"/>
                    <a:pt x="2100" y="616"/>
                  </a:cubicBezTo>
                  <a:cubicBezTo>
                    <a:pt x="2070" y="469"/>
                    <a:pt x="2085" y="321"/>
                    <a:pt x="2129" y="187"/>
                  </a:cubicBezTo>
                  <a:cubicBezTo>
                    <a:pt x="2145" y="143"/>
                    <a:pt x="2174" y="84"/>
                    <a:pt x="2145" y="39"/>
                  </a:cubicBezTo>
                  <a:cubicBezTo>
                    <a:pt x="2124" y="12"/>
                    <a:pt x="2090" y="1"/>
                    <a:pt x="2053"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3642626" y="4174530"/>
              <a:ext cx="320235" cy="163344"/>
            </a:xfrm>
            <a:custGeom>
              <a:avLst/>
              <a:gdLst/>
              <a:ahLst/>
              <a:cxnLst/>
              <a:rect l="l" t="t" r="r" b="b"/>
              <a:pathLst>
                <a:path w="4317" h="2202" extrusionOk="0">
                  <a:moveTo>
                    <a:pt x="1146" y="0"/>
                  </a:moveTo>
                  <a:cubicBezTo>
                    <a:pt x="944" y="0"/>
                    <a:pt x="738" y="109"/>
                    <a:pt x="577" y="235"/>
                  </a:cubicBezTo>
                  <a:cubicBezTo>
                    <a:pt x="444" y="340"/>
                    <a:pt x="1" y="813"/>
                    <a:pt x="1" y="813"/>
                  </a:cubicBezTo>
                  <a:cubicBezTo>
                    <a:pt x="1" y="813"/>
                    <a:pt x="533" y="1345"/>
                    <a:pt x="724" y="1492"/>
                  </a:cubicBezTo>
                  <a:cubicBezTo>
                    <a:pt x="858" y="1604"/>
                    <a:pt x="1025" y="1706"/>
                    <a:pt x="1182" y="1706"/>
                  </a:cubicBezTo>
                  <a:cubicBezTo>
                    <a:pt x="1233" y="1706"/>
                    <a:pt x="1283" y="1695"/>
                    <a:pt x="1331" y="1670"/>
                  </a:cubicBezTo>
                  <a:cubicBezTo>
                    <a:pt x="1375" y="1640"/>
                    <a:pt x="1420" y="1595"/>
                    <a:pt x="1463" y="1581"/>
                  </a:cubicBezTo>
                  <a:cubicBezTo>
                    <a:pt x="1508" y="1581"/>
                    <a:pt x="1568" y="1581"/>
                    <a:pt x="1611" y="1595"/>
                  </a:cubicBezTo>
                  <a:cubicBezTo>
                    <a:pt x="1922" y="1654"/>
                    <a:pt x="2232" y="1729"/>
                    <a:pt x="2514" y="1877"/>
                  </a:cubicBezTo>
                  <a:cubicBezTo>
                    <a:pt x="2720" y="1995"/>
                    <a:pt x="2927" y="2157"/>
                    <a:pt x="3164" y="2157"/>
                  </a:cubicBezTo>
                  <a:cubicBezTo>
                    <a:pt x="3296" y="2157"/>
                    <a:pt x="3415" y="2113"/>
                    <a:pt x="3533" y="2084"/>
                  </a:cubicBezTo>
                  <a:cubicBezTo>
                    <a:pt x="3619" y="2055"/>
                    <a:pt x="3717" y="2039"/>
                    <a:pt x="3807" y="2039"/>
                  </a:cubicBezTo>
                  <a:cubicBezTo>
                    <a:pt x="3857" y="2039"/>
                    <a:pt x="3905" y="2044"/>
                    <a:pt x="3947" y="2054"/>
                  </a:cubicBezTo>
                  <a:cubicBezTo>
                    <a:pt x="4005" y="2054"/>
                    <a:pt x="4289" y="2139"/>
                    <a:pt x="4316" y="2198"/>
                  </a:cubicBezTo>
                  <a:lnTo>
                    <a:pt x="4316" y="2198"/>
                  </a:lnTo>
                  <a:cubicBezTo>
                    <a:pt x="4227" y="1948"/>
                    <a:pt x="4109" y="1712"/>
                    <a:pt x="3976" y="1477"/>
                  </a:cubicBezTo>
                  <a:cubicBezTo>
                    <a:pt x="3917" y="1359"/>
                    <a:pt x="3844" y="1241"/>
                    <a:pt x="3740" y="1152"/>
                  </a:cubicBezTo>
                  <a:cubicBezTo>
                    <a:pt x="3578" y="1019"/>
                    <a:pt x="3355" y="990"/>
                    <a:pt x="3178" y="872"/>
                  </a:cubicBezTo>
                  <a:cubicBezTo>
                    <a:pt x="3030" y="768"/>
                    <a:pt x="2927" y="606"/>
                    <a:pt x="2794" y="458"/>
                  </a:cubicBezTo>
                  <a:cubicBezTo>
                    <a:pt x="2641" y="266"/>
                    <a:pt x="2488" y="185"/>
                    <a:pt x="2270" y="185"/>
                  </a:cubicBezTo>
                  <a:cubicBezTo>
                    <a:pt x="2235" y="185"/>
                    <a:pt x="2198" y="188"/>
                    <a:pt x="2159" y="192"/>
                  </a:cubicBezTo>
                  <a:cubicBezTo>
                    <a:pt x="2050" y="192"/>
                    <a:pt x="1942" y="211"/>
                    <a:pt x="1833" y="211"/>
                  </a:cubicBezTo>
                  <a:cubicBezTo>
                    <a:pt x="1779" y="211"/>
                    <a:pt x="1725" y="206"/>
                    <a:pt x="1670" y="192"/>
                  </a:cubicBezTo>
                  <a:cubicBezTo>
                    <a:pt x="1538" y="162"/>
                    <a:pt x="1434" y="73"/>
                    <a:pt x="1316" y="29"/>
                  </a:cubicBezTo>
                  <a:cubicBezTo>
                    <a:pt x="1260" y="9"/>
                    <a:pt x="1204" y="0"/>
                    <a:pt x="1146" y="0"/>
                  </a:cubicBezTo>
                  <a:close/>
                  <a:moveTo>
                    <a:pt x="4316" y="2198"/>
                  </a:moveTo>
                  <a:lnTo>
                    <a:pt x="4316" y="2198"/>
                  </a:lnTo>
                  <a:cubicBezTo>
                    <a:pt x="4316" y="2200"/>
                    <a:pt x="4316" y="2201"/>
                    <a:pt x="4317" y="2202"/>
                  </a:cubicBezTo>
                  <a:cubicBezTo>
                    <a:pt x="4317" y="2201"/>
                    <a:pt x="4316" y="2200"/>
                    <a:pt x="4316" y="2198"/>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3777489" y="4043154"/>
              <a:ext cx="286261" cy="147099"/>
            </a:xfrm>
            <a:custGeom>
              <a:avLst/>
              <a:gdLst/>
              <a:ahLst/>
              <a:cxnLst/>
              <a:rect l="l" t="t" r="r" b="b"/>
              <a:pathLst>
                <a:path w="3859" h="1983" extrusionOk="0">
                  <a:moveTo>
                    <a:pt x="1550" y="0"/>
                  </a:moveTo>
                  <a:cubicBezTo>
                    <a:pt x="1423" y="0"/>
                    <a:pt x="1294" y="19"/>
                    <a:pt x="1169" y="41"/>
                  </a:cubicBezTo>
                  <a:cubicBezTo>
                    <a:pt x="902" y="85"/>
                    <a:pt x="0" y="337"/>
                    <a:pt x="0" y="337"/>
                  </a:cubicBezTo>
                  <a:cubicBezTo>
                    <a:pt x="0" y="337"/>
                    <a:pt x="282" y="942"/>
                    <a:pt x="429" y="1135"/>
                  </a:cubicBezTo>
                  <a:cubicBezTo>
                    <a:pt x="548" y="1283"/>
                    <a:pt x="710" y="1431"/>
                    <a:pt x="902" y="1431"/>
                  </a:cubicBezTo>
                  <a:cubicBezTo>
                    <a:pt x="1084" y="1431"/>
                    <a:pt x="1252" y="1311"/>
                    <a:pt x="1420" y="1311"/>
                  </a:cubicBezTo>
                  <a:cubicBezTo>
                    <a:pt x="1429" y="1311"/>
                    <a:pt x="1439" y="1312"/>
                    <a:pt x="1449" y="1312"/>
                  </a:cubicBezTo>
                  <a:cubicBezTo>
                    <a:pt x="1701" y="1327"/>
                    <a:pt x="1833" y="1578"/>
                    <a:pt x="2040" y="1697"/>
                  </a:cubicBezTo>
                  <a:cubicBezTo>
                    <a:pt x="2336" y="1888"/>
                    <a:pt x="2750" y="1800"/>
                    <a:pt x="3104" y="1874"/>
                  </a:cubicBezTo>
                  <a:cubicBezTo>
                    <a:pt x="3238" y="1904"/>
                    <a:pt x="3356" y="1963"/>
                    <a:pt x="3489" y="1977"/>
                  </a:cubicBezTo>
                  <a:cubicBezTo>
                    <a:pt x="3518" y="1980"/>
                    <a:pt x="3547" y="1982"/>
                    <a:pt x="3575" y="1982"/>
                  </a:cubicBezTo>
                  <a:cubicBezTo>
                    <a:pt x="3678" y="1982"/>
                    <a:pt x="3777" y="1958"/>
                    <a:pt x="3859" y="1888"/>
                  </a:cubicBezTo>
                  <a:cubicBezTo>
                    <a:pt x="3740" y="1578"/>
                    <a:pt x="3607" y="1267"/>
                    <a:pt x="3474" y="942"/>
                  </a:cubicBezTo>
                  <a:cubicBezTo>
                    <a:pt x="3386" y="735"/>
                    <a:pt x="3267" y="485"/>
                    <a:pt x="3031" y="469"/>
                  </a:cubicBezTo>
                  <a:cubicBezTo>
                    <a:pt x="2913" y="469"/>
                    <a:pt x="2794" y="528"/>
                    <a:pt x="2676" y="528"/>
                  </a:cubicBezTo>
                  <a:cubicBezTo>
                    <a:pt x="2669" y="529"/>
                    <a:pt x="2663" y="529"/>
                    <a:pt x="2656" y="529"/>
                  </a:cubicBezTo>
                  <a:cubicBezTo>
                    <a:pt x="2357" y="529"/>
                    <a:pt x="2182" y="200"/>
                    <a:pt x="1922" y="71"/>
                  </a:cubicBezTo>
                  <a:cubicBezTo>
                    <a:pt x="1804" y="19"/>
                    <a:pt x="1678" y="0"/>
                    <a:pt x="1550"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3566960" y="3947162"/>
              <a:ext cx="388184" cy="370974"/>
            </a:xfrm>
            <a:custGeom>
              <a:avLst/>
              <a:gdLst/>
              <a:ahLst/>
              <a:cxnLst/>
              <a:rect l="l" t="t" r="r" b="b"/>
              <a:pathLst>
                <a:path w="5233" h="5001" extrusionOk="0">
                  <a:moveTo>
                    <a:pt x="5176" y="1"/>
                  </a:moveTo>
                  <a:cubicBezTo>
                    <a:pt x="5171" y="1"/>
                    <a:pt x="5165" y="2"/>
                    <a:pt x="5159" y="5"/>
                  </a:cubicBezTo>
                  <a:cubicBezTo>
                    <a:pt x="5130" y="5"/>
                    <a:pt x="4346" y="196"/>
                    <a:pt x="3311" y="892"/>
                  </a:cubicBezTo>
                  <a:cubicBezTo>
                    <a:pt x="2365" y="1527"/>
                    <a:pt x="1021" y="2754"/>
                    <a:pt x="16" y="4912"/>
                  </a:cubicBezTo>
                  <a:cubicBezTo>
                    <a:pt x="0" y="4942"/>
                    <a:pt x="16" y="4971"/>
                    <a:pt x="30" y="4986"/>
                  </a:cubicBezTo>
                  <a:cubicBezTo>
                    <a:pt x="45" y="4986"/>
                    <a:pt x="59" y="5001"/>
                    <a:pt x="59" y="5001"/>
                  </a:cubicBezTo>
                  <a:cubicBezTo>
                    <a:pt x="89" y="5001"/>
                    <a:pt x="104" y="4986"/>
                    <a:pt x="118" y="4956"/>
                  </a:cubicBezTo>
                  <a:cubicBezTo>
                    <a:pt x="1109" y="2827"/>
                    <a:pt x="2440" y="1615"/>
                    <a:pt x="3370" y="980"/>
                  </a:cubicBezTo>
                  <a:cubicBezTo>
                    <a:pt x="4391" y="300"/>
                    <a:pt x="5174" y="123"/>
                    <a:pt x="5189" y="108"/>
                  </a:cubicBezTo>
                  <a:cubicBezTo>
                    <a:pt x="5219" y="108"/>
                    <a:pt x="5233" y="78"/>
                    <a:pt x="5233" y="49"/>
                  </a:cubicBezTo>
                  <a:cubicBezTo>
                    <a:pt x="5221" y="25"/>
                    <a:pt x="5200" y="1"/>
                    <a:pt x="5176"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3873925" y="3878544"/>
              <a:ext cx="277582" cy="109193"/>
            </a:xfrm>
            <a:custGeom>
              <a:avLst/>
              <a:gdLst/>
              <a:ahLst/>
              <a:cxnLst/>
              <a:rect l="l" t="t" r="r" b="b"/>
              <a:pathLst>
                <a:path w="3742" h="1472" extrusionOk="0">
                  <a:moveTo>
                    <a:pt x="1749" y="1"/>
                  </a:moveTo>
                  <a:cubicBezTo>
                    <a:pt x="1699" y="1"/>
                    <a:pt x="1648" y="4"/>
                    <a:pt x="1597" y="13"/>
                  </a:cubicBezTo>
                  <a:cubicBezTo>
                    <a:pt x="1479" y="43"/>
                    <a:pt x="1376" y="87"/>
                    <a:pt x="1272" y="116"/>
                  </a:cubicBezTo>
                  <a:cubicBezTo>
                    <a:pt x="1036" y="161"/>
                    <a:pt x="785" y="116"/>
                    <a:pt x="563" y="205"/>
                  </a:cubicBezTo>
                  <a:cubicBezTo>
                    <a:pt x="342" y="294"/>
                    <a:pt x="178" y="501"/>
                    <a:pt x="105" y="723"/>
                  </a:cubicBezTo>
                  <a:cubicBezTo>
                    <a:pt x="46" y="871"/>
                    <a:pt x="1" y="1048"/>
                    <a:pt x="1" y="1210"/>
                  </a:cubicBezTo>
                  <a:cubicBezTo>
                    <a:pt x="1" y="1417"/>
                    <a:pt x="16" y="1417"/>
                    <a:pt x="237" y="1447"/>
                  </a:cubicBezTo>
                  <a:cubicBezTo>
                    <a:pt x="360" y="1463"/>
                    <a:pt x="486" y="1472"/>
                    <a:pt x="613" y="1472"/>
                  </a:cubicBezTo>
                  <a:cubicBezTo>
                    <a:pt x="825" y="1472"/>
                    <a:pt x="1039" y="1449"/>
                    <a:pt x="1243" y="1403"/>
                  </a:cubicBezTo>
                  <a:cubicBezTo>
                    <a:pt x="1406" y="1373"/>
                    <a:pt x="1568" y="1328"/>
                    <a:pt x="1745" y="1328"/>
                  </a:cubicBezTo>
                  <a:cubicBezTo>
                    <a:pt x="1767" y="1327"/>
                    <a:pt x="1789" y="1326"/>
                    <a:pt x="1811" y="1326"/>
                  </a:cubicBezTo>
                  <a:cubicBezTo>
                    <a:pt x="1917" y="1326"/>
                    <a:pt x="2024" y="1341"/>
                    <a:pt x="2128" y="1341"/>
                  </a:cubicBezTo>
                  <a:cubicBezTo>
                    <a:pt x="2195" y="1341"/>
                    <a:pt x="2260" y="1335"/>
                    <a:pt x="2322" y="1314"/>
                  </a:cubicBezTo>
                  <a:cubicBezTo>
                    <a:pt x="2500" y="1255"/>
                    <a:pt x="2618" y="1107"/>
                    <a:pt x="2780" y="1048"/>
                  </a:cubicBezTo>
                  <a:cubicBezTo>
                    <a:pt x="2928" y="989"/>
                    <a:pt x="3091" y="1003"/>
                    <a:pt x="3253" y="989"/>
                  </a:cubicBezTo>
                  <a:cubicBezTo>
                    <a:pt x="3327" y="974"/>
                    <a:pt x="3741" y="826"/>
                    <a:pt x="3623" y="693"/>
                  </a:cubicBezTo>
                  <a:cubicBezTo>
                    <a:pt x="3519" y="575"/>
                    <a:pt x="3416" y="441"/>
                    <a:pt x="3268" y="368"/>
                  </a:cubicBezTo>
                  <a:cubicBezTo>
                    <a:pt x="3194" y="309"/>
                    <a:pt x="3120" y="279"/>
                    <a:pt x="3046" y="235"/>
                  </a:cubicBezTo>
                  <a:cubicBezTo>
                    <a:pt x="2795" y="43"/>
                    <a:pt x="2396" y="73"/>
                    <a:pt x="2086" y="28"/>
                  </a:cubicBezTo>
                  <a:cubicBezTo>
                    <a:pt x="1973" y="18"/>
                    <a:pt x="1861" y="1"/>
                    <a:pt x="1749"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3745739" y="4062589"/>
              <a:ext cx="73438" cy="15429"/>
            </a:xfrm>
            <a:custGeom>
              <a:avLst/>
              <a:gdLst/>
              <a:ahLst/>
              <a:cxnLst/>
              <a:rect l="l" t="t" r="r" b="b"/>
              <a:pathLst>
                <a:path w="990" h="208" extrusionOk="0">
                  <a:moveTo>
                    <a:pt x="59" y="0"/>
                  </a:moveTo>
                  <a:cubicBezTo>
                    <a:pt x="30" y="0"/>
                    <a:pt x="0" y="30"/>
                    <a:pt x="0" y="59"/>
                  </a:cubicBezTo>
                  <a:cubicBezTo>
                    <a:pt x="0" y="89"/>
                    <a:pt x="30" y="119"/>
                    <a:pt x="59" y="119"/>
                  </a:cubicBezTo>
                  <a:lnTo>
                    <a:pt x="917" y="207"/>
                  </a:lnTo>
                  <a:lnTo>
                    <a:pt x="931" y="207"/>
                  </a:lnTo>
                  <a:cubicBezTo>
                    <a:pt x="960" y="207"/>
                    <a:pt x="976" y="178"/>
                    <a:pt x="976" y="148"/>
                  </a:cubicBezTo>
                  <a:cubicBezTo>
                    <a:pt x="990" y="119"/>
                    <a:pt x="960" y="89"/>
                    <a:pt x="931" y="89"/>
                  </a:cubicBezTo>
                  <a:lnTo>
                    <a:pt x="59" y="0"/>
                  </a:ln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3778601" y="3944566"/>
              <a:ext cx="22031" cy="97324"/>
            </a:xfrm>
            <a:custGeom>
              <a:avLst/>
              <a:gdLst/>
              <a:ahLst/>
              <a:cxnLst/>
              <a:rect l="l" t="t" r="r" b="b"/>
              <a:pathLst>
                <a:path w="297" h="1312" extrusionOk="0">
                  <a:moveTo>
                    <a:pt x="231" y="0"/>
                  </a:moveTo>
                  <a:cubicBezTo>
                    <a:pt x="215" y="0"/>
                    <a:pt x="201" y="7"/>
                    <a:pt x="192" y="24"/>
                  </a:cubicBezTo>
                  <a:cubicBezTo>
                    <a:pt x="178" y="40"/>
                    <a:pt x="1" y="320"/>
                    <a:pt x="44" y="1252"/>
                  </a:cubicBezTo>
                  <a:cubicBezTo>
                    <a:pt x="44" y="1281"/>
                    <a:pt x="74" y="1311"/>
                    <a:pt x="103" y="1311"/>
                  </a:cubicBezTo>
                  <a:cubicBezTo>
                    <a:pt x="133" y="1311"/>
                    <a:pt x="163" y="1281"/>
                    <a:pt x="163" y="1252"/>
                  </a:cubicBezTo>
                  <a:cubicBezTo>
                    <a:pt x="119" y="365"/>
                    <a:pt x="281" y="84"/>
                    <a:pt x="281" y="84"/>
                  </a:cubicBezTo>
                  <a:cubicBezTo>
                    <a:pt x="296" y="54"/>
                    <a:pt x="296" y="24"/>
                    <a:pt x="267" y="10"/>
                  </a:cubicBezTo>
                  <a:cubicBezTo>
                    <a:pt x="254" y="4"/>
                    <a:pt x="242" y="0"/>
                    <a:pt x="231"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3662358" y="4081877"/>
              <a:ext cx="25295" cy="56451"/>
            </a:xfrm>
            <a:custGeom>
              <a:avLst/>
              <a:gdLst/>
              <a:ahLst/>
              <a:cxnLst/>
              <a:rect l="l" t="t" r="r" b="b"/>
              <a:pathLst>
                <a:path w="341" h="761" extrusionOk="0">
                  <a:moveTo>
                    <a:pt x="68" y="1"/>
                  </a:moveTo>
                  <a:cubicBezTo>
                    <a:pt x="60" y="1"/>
                    <a:pt x="52" y="3"/>
                    <a:pt x="45" y="6"/>
                  </a:cubicBezTo>
                  <a:cubicBezTo>
                    <a:pt x="15" y="6"/>
                    <a:pt x="1" y="51"/>
                    <a:pt x="15" y="81"/>
                  </a:cubicBezTo>
                  <a:lnTo>
                    <a:pt x="222" y="716"/>
                  </a:lnTo>
                  <a:cubicBezTo>
                    <a:pt x="222" y="745"/>
                    <a:pt x="251" y="761"/>
                    <a:pt x="267" y="761"/>
                  </a:cubicBezTo>
                  <a:lnTo>
                    <a:pt x="296" y="761"/>
                  </a:lnTo>
                  <a:cubicBezTo>
                    <a:pt x="326" y="745"/>
                    <a:pt x="340" y="716"/>
                    <a:pt x="326" y="686"/>
                  </a:cubicBezTo>
                  <a:lnTo>
                    <a:pt x="119" y="36"/>
                  </a:lnTo>
                  <a:cubicBezTo>
                    <a:pt x="108" y="14"/>
                    <a:pt x="89" y="1"/>
                    <a:pt x="68"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3604200" y="4224454"/>
              <a:ext cx="73587" cy="22402"/>
            </a:xfrm>
            <a:custGeom>
              <a:avLst/>
              <a:gdLst/>
              <a:ahLst/>
              <a:cxnLst/>
              <a:rect l="l" t="t" r="r" b="b"/>
              <a:pathLst>
                <a:path w="992" h="302" extrusionOk="0">
                  <a:moveTo>
                    <a:pt x="941" y="0"/>
                  </a:moveTo>
                  <a:cubicBezTo>
                    <a:pt x="933" y="0"/>
                    <a:pt x="925" y="2"/>
                    <a:pt x="917" y="6"/>
                  </a:cubicBezTo>
                  <a:lnTo>
                    <a:pt x="46" y="199"/>
                  </a:lnTo>
                  <a:cubicBezTo>
                    <a:pt x="16" y="199"/>
                    <a:pt x="1" y="228"/>
                    <a:pt x="1" y="272"/>
                  </a:cubicBezTo>
                  <a:cubicBezTo>
                    <a:pt x="16" y="287"/>
                    <a:pt x="30" y="302"/>
                    <a:pt x="60" y="302"/>
                  </a:cubicBezTo>
                  <a:lnTo>
                    <a:pt x="75" y="302"/>
                  </a:lnTo>
                  <a:lnTo>
                    <a:pt x="947" y="110"/>
                  </a:lnTo>
                  <a:cubicBezTo>
                    <a:pt x="976" y="95"/>
                    <a:pt x="992" y="65"/>
                    <a:pt x="992" y="35"/>
                  </a:cubicBezTo>
                  <a:cubicBezTo>
                    <a:pt x="980" y="14"/>
                    <a:pt x="962" y="0"/>
                    <a:pt x="941"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5"/>
          <p:cNvGrpSpPr/>
          <p:nvPr/>
        </p:nvGrpSpPr>
        <p:grpSpPr>
          <a:xfrm rot="-8999792" flipH="1">
            <a:off x="8070620" y="-89599"/>
            <a:ext cx="1294241" cy="1602157"/>
            <a:chOff x="5171734" y="3360092"/>
            <a:chExt cx="528532" cy="654268"/>
          </a:xfrm>
        </p:grpSpPr>
        <p:sp>
          <p:nvSpPr>
            <p:cNvPr id="328" name="Google Shape;328;p5"/>
            <p:cNvSpPr/>
            <p:nvPr/>
          </p:nvSpPr>
          <p:spPr>
            <a:xfrm>
              <a:off x="5171734" y="3360092"/>
              <a:ext cx="528532" cy="654268"/>
            </a:xfrm>
            <a:custGeom>
              <a:avLst/>
              <a:gdLst/>
              <a:ahLst/>
              <a:cxnLst/>
              <a:rect l="l" t="t" r="r" b="b"/>
              <a:pathLst>
                <a:path w="7125" h="8820" extrusionOk="0">
                  <a:moveTo>
                    <a:pt x="2188" y="4031"/>
                  </a:moveTo>
                  <a:cubicBezTo>
                    <a:pt x="2203" y="4045"/>
                    <a:pt x="2233" y="4045"/>
                    <a:pt x="2262" y="4060"/>
                  </a:cubicBezTo>
                  <a:cubicBezTo>
                    <a:pt x="2306" y="4163"/>
                    <a:pt x="2365" y="4281"/>
                    <a:pt x="2440" y="4400"/>
                  </a:cubicBezTo>
                  <a:cubicBezTo>
                    <a:pt x="2440" y="4415"/>
                    <a:pt x="2424" y="4445"/>
                    <a:pt x="2410" y="4474"/>
                  </a:cubicBezTo>
                  <a:cubicBezTo>
                    <a:pt x="2410" y="4445"/>
                    <a:pt x="2395" y="4429"/>
                    <a:pt x="2380" y="4415"/>
                  </a:cubicBezTo>
                  <a:cubicBezTo>
                    <a:pt x="2321" y="4340"/>
                    <a:pt x="2276" y="4281"/>
                    <a:pt x="2247" y="4222"/>
                  </a:cubicBezTo>
                  <a:cubicBezTo>
                    <a:pt x="2233" y="4193"/>
                    <a:pt x="2233" y="4149"/>
                    <a:pt x="2217" y="4104"/>
                  </a:cubicBezTo>
                  <a:cubicBezTo>
                    <a:pt x="2203" y="4090"/>
                    <a:pt x="2203" y="4060"/>
                    <a:pt x="2188" y="4031"/>
                  </a:cubicBezTo>
                  <a:close/>
                  <a:moveTo>
                    <a:pt x="3267" y="5331"/>
                  </a:moveTo>
                  <a:cubicBezTo>
                    <a:pt x="3370" y="5391"/>
                    <a:pt x="3445" y="5434"/>
                    <a:pt x="3504" y="5464"/>
                  </a:cubicBezTo>
                  <a:cubicBezTo>
                    <a:pt x="3445" y="5464"/>
                    <a:pt x="3370" y="5479"/>
                    <a:pt x="3297" y="5493"/>
                  </a:cubicBezTo>
                  <a:cubicBezTo>
                    <a:pt x="3281" y="5493"/>
                    <a:pt x="3252" y="5509"/>
                    <a:pt x="3222" y="5509"/>
                  </a:cubicBezTo>
                  <a:lnTo>
                    <a:pt x="3267" y="5331"/>
                  </a:lnTo>
                  <a:close/>
                  <a:moveTo>
                    <a:pt x="2144" y="0"/>
                  </a:moveTo>
                  <a:cubicBezTo>
                    <a:pt x="1953" y="0"/>
                    <a:pt x="1750" y="99"/>
                    <a:pt x="1612" y="335"/>
                  </a:cubicBezTo>
                  <a:cubicBezTo>
                    <a:pt x="1494" y="527"/>
                    <a:pt x="1389" y="734"/>
                    <a:pt x="1287" y="927"/>
                  </a:cubicBezTo>
                  <a:cubicBezTo>
                    <a:pt x="1183" y="1163"/>
                    <a:pt x="1064" y="1414"/>
                    <a:pt x="1021" y="1695"/>
                  </a:cubicBezTo>
                  <a:cubicBezTo>
                    <a:pt x="961" y="1991"/>
                    <a:pt x="976" y="2271"/>
                    <a:pt x="1080" y="2523"/>
                  </a:cubicBezTo>
                  <a:cubicBezTo>
                    <a:pt x="1005" y="2434"/>
                    <a:pt x="902" y="2360"/>
                    <a:pt x="769" y="2346"/>
                  </a:cubicBezTo>
                  <a:cubicBezTo>
                    <a:pt x="752" y="2344"/>
                    <a:pt x="735" y="2343"/>
                    <a:pt x="717" y="2343"/>
                  </a:cubicBezTo>
                  <a:cubicBezTo>
                    <a:pt x="599" y="2343"/>
                    <a:pt x="475" y="2388"/>
                    <a:pt x="384" y="2478"/>
                  </a:cubicBezTo>
                  <a:cubicBezTo>
                    <a:pt x="148" y="2685"/>
                    <a:pt x="118" y="2981"/>
                    <a:pt x="89" y="3128"/>
                  </a:cubicBezTo>
                  <a:cubicBezTo>
                    <a:pt x="59" y="3306"/>
                    <a:pt x="30" y="3499"/>
                    <a:pt x="15" y="3690"/>
                  </a:cubicBezTo>
                  <a:cubicBezTo>
                    <a:pt x="0" y="3883"/>
                    <a:pt x="0" y="4104"/>
                    <a:pt x="104" y="4326"/>
                  </a:cubicBezTo>
                  <a:cubicBezTo>
                    <a:pt x="134" y="4370"/>
                    <a:pt x="163" y="4415"/>
                    <a:pt x="177" y="4445"/>
                  </a:cubicBezTo>
                  <a:cubicBezTo>
                    <a:pt x="177" y="4445"/>
                    <a:pt x="193" y="4459"/>
                    <a:pt x="193" y="4474"/>
                  </a:cubicBezTo>
                  <a:cubicBezTo>
                    <a:pt x="207" y="4518"/>
                    <a:pt x="222" y="4577"/>
                    <a:pt x="237" y="4666"/>
                  </a:cubicBezTo>
                  <a:cubicBezTo>
                    <a:pt x="281" y="4829"/>
                    <a:pt x="311" y="5020"/>
                    <a:pt x="459" y="5227"/>
                  </a:cubicBezTo>
                  <a:cubicBezTo>
                    <a:pt x="503" y="5302"/>
                    <a:pt x="548" y="5346"/>
                    <a:pt x="577" y="5391"/>
                  </a:cubicBezTo>
                  <a:cubicBezTo>
                    <a:pt x="607" y="5420"/>
                    <a:pt x="621" y="5450"/>
                    <a:pt x="636" y="5464"/>
                  </a:cubicBezTo>
                  <a:cubicBezTo>
                    <a:pt x="666" y="5509"/>
                    <a:pt x="695" y="5553"/>
                    <a:pt x="725" y="5627"/>
                  </a:cubicBezTo>
                  <a:cubicBezTo>
                    <a:pt x="784" y="5745"/>
                    <a:pt x="857" y="5907"/>
                    <a:pt x="991" y="6041"/>
                  </a:cubicBezTo>
                  <a:cubicBezTo>
                    <a:pt x="1214" y="6264"/>
                    <a:pt x="1515" y="6382"/>
                    <a:pt x="1846" y="6382"/>
                  </a:cubicBezTo>
                  <a:cubicBezTo>
                    <a:pt x="1867" y="6382"/>
                    <a:pt x="1887" y="6381"/>
                    <a:pt x="1907" y="6380"/>
                  </a:cubicBezTo>
                  <a:cubicBezTo>
                    <a:pt x="1951" y="6380"/>
                    <a:pt x="1981" y="6366"/>
                    <a:pt x="2026" y="6366"/>
                  </a:cubicBezTo>
                  <a:cubicBezTo>
                    <a:pt x="1967" y="7016"/>
                    <a:pt x="1981" y="7681"/>
                    <a:pt x="2055" y="8347"/>
                  </a:cubicBezTo>
                  <a:cubicBezTo>
                    <a:pt x="2085" y="8627"/>
                    <a:pt x="2321" y="8820"/>
                    <a:pt x="2572" y="8820"/>
                  </a:cubicBezTo>
                  <a:lnTo>
                    <a:pt x="2631" y="8820"/>
                  </a:lnTo>
                  <a:cubicBezTo>
                    <a:pt x="2720" y="8804"/>
                    <a:pt x="2794" y="8790"/>
                    <a:pt x="2853" y="8745"/>
                  </a:cubicBezTo>
                  <a:cubicBezTo>
                    <a:pt x="3031" y="8642"/>
                    <a:pt x="3119" y="8435"/>
                    <a:pt x="3104" y="8229"/>
                  </a:cubicBezTo>
                  <a:cubicBezTo>
                    <a:pt x="3075" y="8036"/>
                    <a:pt x="3060" y="7844"/>
                    <a:pt x="3060" y="7651"/>
                  </a:cubicBezTo>
                  <a:lnTo>
                    <a:pt x="3060" y="7651"/>
                  </a:lnTo>
                  <a:cubicBezTo>
                    <a:pt x="3252" y="7696"/>
                    <a:pt x="3459" y="7740"/>
                    <a:pt x="3563" y="7756"/>
                  </a:cubicBezTo>
                  <a:cubicBezTo>
                    <a:pt x="3644" y="7767"/>
                    <a:pt x="3719" y="7772"/>
                    <a:pt x="3789" y="7772"/>
                  </a:cubicBezTo>
                  <a:cubicBezTo>
                    <a:pt x="4250" y="7772"/>
                    <a:pt x="4463" y="7540"/>
                    <a:pt x="4553" y="7385"/>
                  </a:cubicBezTo>
                  <a:cubicBezTo>
                    <a:pt x="4745" y="7312"/>
                    <a:pt x="4937" y="7253"/>
                    <a:pt x="5114" y="7238"/>
                  </a:cubicBezTo>
                  <a:lnTo>
                    <a:pt x="5233" y="7238"/>
                  </a:lnTo>
                  <a:cubicBezTo>
                    <a:pt x="5425" y="7238"/>
                    <a:pt x="5691" y="7238"/>
                    <a:pt x="5942" y="7076"/>
                  </a:cubicBezTo>
                  <a:cubicBezTo>
                    <a:pt x="6060" y="7001"/>
                    <a:pt x="6149" y="6912"/>
                    <a:pt x="6208" y="6839"/>
                  </a:cubicBezTo>
                  <a:lnTo>
                    <a:pt x="6253" y="6794"/>
                  </a:lnTo>
                  <a:cubicBezTo>
                    <a:pt x="6312" y="6735"/>
                    <a:pt x="6356" y="6705"/>
                    <a:pt x="6371" y="6705"/>
                  </a:cubicBezTo>
                  <a:cubicBezTo>
                    <a:pt x="6401" y="6691"/>
                    <a:pt x="6460" y="6676"/>
                    <a:pt x="6490" y="6676"/>
                  </a:cubicBezTo>
                  <a:cubicBezTo>
                    <a:pt x="6504" y="6677"/>
                    <a:pt x="6518" y="6678"/>
                    <a:pt x="6532" y="6678"/>
                  </a:cubicBezTo>
                  <a:cubicBezTo>
                    <a:pt x="6682" y="6678"/>
                    <a:pt x="6838" y="6605"/>
                    <a:pt x="6933" y="6484"/>
                  </a:cubicBezTo>
                  <a:cubicBezTo>
                    <a:pt x="7081" y="6262"/>
                    <a:pt x="7036" y="5966"/>
                    <a:pt x="6829" y="5804"/>
                  </a:cubicBezTo>
                  <a:cubicBezTo>
                    <a:pt x="6622" y="5671"/>
                    <a:pt x="6430" y="5538"/>
                    <a:pt x="6223" y="5420"/>
                  </a:cubicBezTo>
                  <a:cubicBezTo>
                    <a:pt x="6090" y="5331"/>
                    <a:pt x="5928" y="5257"/>
                    <a:pt x="5721" y="5227"/>
                  </a:cubicBezTo>
                  <a:cubicBezTo>
                    <a:pt x="5670" y="5218"/>
                    <a:pt x="5621" y="5215"/>
                    <a:pt x="5574" y="5215"/>
                  </a:cubicBezTo>
                  <a:cubicBezTo>
                    <a:pt x="5469" y="5215"/>
                    <a:pt x="5373" y="5232"/>
                    <a:pt x="5292" y="5243"/>
                  </a:cubicBezTo>
                  <a:cubicBezTo>
                    <a:pt x="5233" y="5257"/>
                    <a:pt x="5173" y="5272"/>
                    <a:pt x="5144" y="5272"/>
                  </a:cubicBezTo>
                  <a:cubicBezTo>
                    <a:pt x="5114" y="5257"/>
                    <a:pt x="5055" y="5243"/>
                    <a:pt x="4996" y="5213"/>
                  </a:cubicBezTo>
                  <a:lnTo>
                    <a:pt x="4996" y="5213"/>
                  </a:lnTo>
                  <a:cubicBezTo>
                    <a:pt x="5055" y="5227"/>
                    <a:pt x="5114" y="5243"/>
                    <a:pt x="5189" y="5243"/>
                  </a:cubicBezTo>
                  <a:cubicBezTo>
                    <a:pt x="5514" y="5243"/>
                    <a:pt x="5765" y="5109"/>
                    <a:pt x="5972" y="4991"/>
                  </a:cubicBezTo>
                  <a:cubicBezTo>
                    <a:pt x="6060" y="4947"/>
                    <a:pt x="6135" y="4888"/>
                    <a:pt x="6208" y="4873"/>
                  </a:cubicBezTo>
                  <a:cubicBezTo>
                    <a:pt x="6238" y="4858"/>
                    <a:pt x="6267" y="4843"/>
                    <a:pt x="6312" y="4843"/>
                  </a:cubicBezTo>
                  <a:cubicBezTo>
                    <a:pt x="6385" y="4813"/>
                    <a:pt x="6460" y="4799"/>
                    <a:pt x="6549" y="4754"/>
                  </a:cubicBezTo>
                  <a:cubicBezTo>
                    <a:pt x="6799" y="4651"/>
                    <a:pt x="6992" y="4474"/>
                    <a:pt x="7051" y="4238"/>
                  </a:cubicBezTo>
                  <a:cubicBezTo>
                    <a:pt x="7125" y="4045"/>
                    <a:pt x="7051" y="3838"/>
                    <a:pt x="6888" y="3705"/>
                  </a:cubicBezTo>
                  <a:lnTo>
                    <a:pt x="6194" y="3203"/>
                  </a:lnTo>
                  <a:cubicBezTo>
                    <a:pt x="5949" y="3014"/>
                    <a:pt x="5715" y="2922"/>
                    <a:pt x="5498" y="2922"/>
                  </a:cubicBezTo>
                  <a:cubicBezTo>
                    <a:pt x="5375" y="2922"/>
                    <a:pt x="5256" y="2952"/>
                    <a:pt x="5144" y="3010"/>
                  </a:cubicBezTo>
                  <a:cubicBezTo>
                    <a:pt x="5041" y="3069"/>
                    <a:pt x="4966" y="3158"/>
                    <a:pt x="4907" y="3203"/>
                  </a:cubicBezTo>
                  <a:lnTo>
                    <a:pt x="4907" y="3217"/>
                  </a:lnTo>
                  <a:cubicBezTo>
                    <a:pt x="4864" y="3203"/>
                    <a:pt x="4819" y="3203"/>
                    <a:pt x="4775" y="3188"/>
                  </a:cubicBezTo>
                  <a:cubicBezTo>
                    <a:pt x="4745" y="3188"/>
                    <a:pt x="4700" y="3173"/>
                    <a:pt x="4671" y="3173"/>
                  </a:cubicBezTo>
                  <a:cubicBezTo>
                    <a:pt x="4700" y="3144"/>
                    <a:pt x="4745" y="3114"/>
                    <a:pt x="4775" y="3069"/>
                  </a:cubicBezTo>
                  <a:cubicBezTo>
                    <a:pt x="4804" y="3055"/>
                    <a:pt x="4834" y="3026"/>
                    <a:pt x="4864" y="2996"/>
                  </a:cubicBezTo>
                  <a:cubicBezTo>
                    <a:pt x="4923" y="2937"/>
                    <a:pt x="4982" y="2878"/>
                    <a:pt x="5041" y="2848"/>
                  </a:cubicBezTo>
                  <a:cubicBezTo>
                    <a:pt x="5071" y="2819"/>
                    <a:pt x="5100" y="2803"/>
                    <a:pt x="5144" y="2789"/>
                  </a:cubicBezTo>
                  <a:cubicBezTo>
                    <a:pt x="5262" y="2730"/>
                    <a:pt x="5425" y="2641"/>
                    <a:pt x="5558" y="2478"/>
                  </a:cubicBezTo>
                  <a:cubicBezTo>
                    <a:pt x="5662" y="2360"/>
                    <a:pt x="5706" y="2242"/>
                    <a:pt x="5750" y="2153"/>
                  </a:cubicBezTo>
                  <a:cubicBezTo>
                    <a:pt x="5765" y="2123"/>
                    <a:pt x="5780" y="2080"/>
                    <a:pt x="5780" y="2080"/>
                  </a:cubicBezTo>
                  <a:cubicBezTo>
                    <a:pt x="5794" y="2050"/>
                    <a:pt x="5853" y="2020"/>
                    <a:pt x="5883" y="1991"/>
                  </a:cubicBezTo>
                  <a:lnTo>
                    <a:pt x="6017" y="1902"/>
                  </a:lnTo>
                  <a:cubicBezTo>
                    <a:pt x="6017" y="1902"/>
                    <a:pt x="6460" y="1532"/>
                    <a:pt x="6371" y="1104"/>
                  </a:cubicBezTo>
                  <a:cubicBezTo>
                    <a:pt x="6342" y="911"/>
                    <a:pt x="6194" y="763"/>
                    <a:pt x="6001" y="704"/>
                  </a:cubicBezTo>
                  <a:cubicBezTo>
                    <a:pt x="5853" y="645"/>
                    <a:pt x="5676" y="586"/>
                    <a:pt x="5455" y="586"/>
                  </a:cubicBezTo>
                  <a:cubicBezTo>
                    <a:pt x="5410" y="586"/>
                    <a:pt x="5380" y="586"/>
                    <a:pt x="5337" y="601"/>
                  </a:cubicBezTo>
                  <a:lnTo>
                    <a:pt x="5277" y="601"/>
                  </a:lnTo>
                  <a:cubicBezTo>
                    <a:pt x="5248" y="599"/>
                    <a:pt x="5218" y="598"/>
                    <a:pt x="5189" y="598"/>
                  </a:cubicBezTo>
                  <a:cubicBezTo>
                    <a:pt x="4885" y="598"/>
                    <a:pt x="4621" y="730"/>
                    <a:pt x="4405" y="838"/>
                  </a:cubicBezTo>
                  <a:cubicBezTo>
                    <a:pt x="4346" y="867"/>
                    <a:pt x="4302" y="897"/>
                    <a:pt x="4257" y="927"/>
                  </a:cubicBezTo>
                  <a:cubicBezTo>
                    <a:pt x="4109" y="986"/>
                    <a:pt x="3932" y="1059"/>
                    <a:pt x="3770" y="1207"/>
                  </a:cubicBezTo>
                  <a:cubicBezTo>
                    <a:pt x="3711" y="1266"/>
                    <a:pt x="3666" y="1311"/>
                    <a:pt x="3636" y="1355"/>
                  </a:cubicBezTo>
                  <a:lnTo>
                    <a:pt x="3563" y="1429"/>
                  </a:lnTo>
                  <a:cubicBezTo>
                    <a:pt x="3533" y="1459"/>
                    <a:pt x="3488" y="1488"/>
                    <a:pt x="3429" y="1532"/>
                  </a:cubicBezTo>
                  <a:cubicBezTo>
                    <a:pt x="3311" y="1607"/>
                    <a:pt x="3193" y="1695"/>
                    <a:pt x="3075" y="1828"/>
                  </a:cubicBezTo>
                  <a:lnTo>
                    <a:pt x="3075" y="1695"/>
                  </a:lnTo>
                  <a:lnTo>
                    <a:pt x="3075" y="1591"/>
                  </a:lnTo>
                  <a:cubicBezTo>
                    <a:pt x="3104" y="1414"/>
                    <a:pt x="3134" y="1177"/>
                    <a:pt x="3001" y="927"/>
                  </a:cubicBezTo>
                  <a:cubicBezTo>
                    <a:pt x="2942" y="808"/>
                    <a:pt x="2868" y="720"/>
                    <a:pt x="2824" y="661"/>
                  </a:cubicBezTo>
                  <a:lnTo>
                    <a:pt x="2779" y="616"/>
                  </a:lnTo>
                  <a:cubicBezTo>
                    <a:pt x="2749" y="572"/>
                    <a:pt x="2720" y="527"/>
                    <a:pt x="2706" y="483"/>
                  </a:cubicBezTo>
                  <a:cubicBezTo>
                    <a:pt x="2690" y="409"/>
                    <a:pt x="2646" y="188"/>
                    <a:pt x="2410" y="69"/>
                  </a:cubicBezTo>
                  <a:cubicBezTo>
                    <a:pt x="2331" y="25"/>
                    <a:pt x="2239" y="0"/>
                    <a:pt x="2144" y="0"/>
                  </a:cubicBezTo>
                  <a:close/>
                </a:path>
              </a:pathLst>
            </a:custGeom>
            <a:solidFill>
              <a:srgbClr val="FFFFFD"/>
            </a:solidFill>
            <a:ln>
              <a:noFill/>
            </a:ln>
            <a:effectLst>
              <a:outerShdw blurRad="57150" dist="19050" dir="3660000" algn="bl" rotWithShape="0">
                <a:schemeClr val="dk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5207935" y="3569136"/>
              <a:ext cx="147025" cy="228326"/>
            </a:xfrm>
            <a:custGeom>
              <a:avLst/>
              <a:gdLst/>
              <a:ahLst/>
              <a:cxnLst/>
              <a:rect l="l" t="t" r="r" b="b"/>
              <a:pathLst>
                <a:path w="1982" h="3078" extrusionOk="0">
                  <a:moveTo>
                    <a:pt x="222" y="1"/>
                  </a:moveTo>
                  <a:cubicBezTo>
                    <a:pt x="119" y="103"/>
                    <a:pt x="89" y="251"/>
                    <a:pt x="74" y="385"/>
                  </a:cubicBezTo>
                  <a:cubicBezTo>
                    <a:pt x="44" y="562"/>
                    <a:pt x="30" y="740"/>
                    <a:pt x="15" y="917"/>
                  </a:cubicBezTo>
                  <a:cubicBezTo>
                    <a:pt x="0" y="1049"/>
                    <a:pt x="0" y="1183"/>
                    <a:pt x="60" y="1301"/>
                  </a:cubicBezTo>
                  <a:cubicBezTo>
                    <a:pt x="74" y="1360"/>
                    <a:pt x="119" y="1404"/>
                    <a:pt x="148" y="1463"/>
                  </a:cubicBezTo>
                  <a:cubicBezTo>
                    <a:pt x="237" y="1686"/>
                    <a:pt x="222" y="1936"/>
                    <a:pt x="355" y="2143"/>
                  </a:cubicBezTo>
                  <a:cubicBezTo>
                    <a:pt x="414" y="2232"/>
                    <a:pt x="488" y="2291"/>
                    <a:pt x="547" y="2366"/>
                  </a:cubicBezTo>
                  <a:cubicBezTo>
                    <a:pt x="651" y="2543"/>
                    <a:pt x="710" y="2750"/>
                    <a:pt x="858" y="2898"/>
                  </a:cubicBezTo>
                  <a:cubicBezTo>
                    <a:pt x="977" y="3017"/>
                    <a:pt x="1158" y="3077"/>
                    <a:pt x="1344" y="3077"/>
                  </a:cubicBezTo>
                  <a:cubicBezTo>
                    <a:pt x="1364" y="3077"/>
                    <a:pt x="1384" y="3076"/>
                    <a:pt x="1404" y="3075"/>
                  </a:cubicBezTo>
                  <a:cubicBezTo>
                    <a:pt x="1538" y="3075"/>
                    <a:pt x="1700" y="3046"/>
                    <a:pt x="1818" y="3001"/>
                  </a:cubicBezTo>
                  <a:cubicBezTo>
                    <a:pt x="1981" y="2927"/>
                    <a:pt x="1981" y="2912"/>
                    <a:pt x="1922" y="2735"/>
                  </a:cubicBezTo>
                  <a:cubicBezTo>
                    <a:pt x="1847" y="2454"/>
                    <a:pt x="1729" y="2188"/>
                    <a:pt x="1567" y="1966"/>
                  </a:cubicBezTo>
                  <a:cubicBezTo>
                    <a:pt x="1479" y="1848"/>
                    <a:pt x="1390" y="1729"/>
                    <a:pt x="1331" y="1597"/>
                  </a:cubicBezTo>
                  <a:cubicBezTo>
                    <a:pt x="1256" y="1449"/>
                    <a:pt x="1242" y="1272"/>
                    <a:pt x="1124" y="1138"/>
                  </a:cubicBezTo>
                  <a:cubicBezTo>
                    <a:pt x="1020" y="1035"/>
                    <a:pt x="872" y="990"/>
                    <a:pt x="769" y="887"/>
                  </a:cubicBezTo>
                  <a:cubicBezTo>
                    <a:pt x="547" y="651"/>
                    <a:pt x="385" y="281"/>
                    <a:pt x="222"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5279150" y="3395328"/>
              <a:ext cx="111938" cy="238563"/>
            </a:xfrm>
            <a:custGeom>
              <a:avLst/>
              <a:gdLst/>
              <a:ahLst/>
              <a:cxnLst/>
              <a:rect l="l" t="t" r="r" b="b"/>
              <a:pathLst>
                <a:path w="1509" h="3216" extrusionOk="0">
                  <a:moveTo>
                    <a:pt x="706" y="0"/>
                  </a:moveTo>
                  <a:cubicBezTo>
                    <a:pt x="655" y="0"/>
                    <a:pt x="602" y="49"/>
                    <a:pt x="578" y="97"/>
                  </a:cubicBezTo>
                  <a:lnTo>
                    <a:pt x="267" y="673"/>
                  </a:lnTo>
                  <a:cubicBezTo>
                    <a:pt x="178" y="880"/>
                    <a:pt x="75" y="1087"/>
                    <a:pt x="30" y="1309"/>
                  </a:cubicBezTo>
                  <a:cubicBezTo>
                    <a:pt x="1" y="1530"/>
                    <a:pt x="16" y="1767"/>
                    <a:pt x="119" y="1959"/>
                  </a:cubicBezTo>
                  <a:cubicBezTo>
                    <a:pt x="178" y="2062"/>
                    <a:pt x="267" y="2166"/>
                    <a:pt x="282" y="2284"/>
                  </a:cubicBezTo>
                  <a:cubicBezTo>
                    <a:pt x="296" y="2387"/>
                    <a:pt x="267" y="2476"/>
                    <a:pt x="282" y="2580"/>
                  </a:cubicBezTo>
                  <a:cubicBezTo>
                    <a:pt x="296" y="2772"/>
                    <a:pt x="474" y="2919"/>
                    <a:pt x="651" y="3008"/>
                  </a:cubicBezTo>
                  <a:cubicBezTo>
                    <a:pt x="755" y="3067"/>
                    <a:pt x="1228" y="3215"/>
                    <a:pt x="1228" y="3215"/>
                  </a:cubicBezTo>
                  <a:cubicBezTo>
                    <a:pt x="1228" y="3215"/>
                    <a:pt x="1405" y="2683"/>
                    <a:pt x="1449" y="2506"/>
                  </a:cubicBezTo>
                  <a:cubicBezTo>
                    <a:pt x="1494" y="2358"/>
                    <a:pt x="1508" y="2151"/>
                    <a:pt x="1376" y="2062"/>
                  </a:cubicBezTo>
                  <a:cubicBezTo>
                    <a:pt x="1346" y="2033"/>
                    <a:pt x="1301" y="2018"/>
                    <a:pt x="1272" y="1989"/>
                  </a:cubicBezTo>
                  <a:cubicBezTo>
                    <a:pt x="1258" y="1959"/>
                    <a:pt x="1242" y="1914"/>
                    <a:pt x="1242" y="1885"/>
                  </a:cubicBezTo>
                  <a:cubicBezTo>
                    <a:pt x="1183" y="1664"/>
                    <a:pt x="1124" y="1427"/>
                    <a:pt x="1139" y="1191"/>
                  </a:cubicBezTo>
                  <a:cubicBezTo>
                    <a:pt x="1154" y="1013"/>
                    <a:pt x="1213" y="821"/>
                    <a:pt x="1124" y="659"/>
                  </a:cubicBezTo>
                  <a:cubicBezTo>
                    <a:pt x="1080" y="584"/>
                    <a:pt x="1021" y="511"/>
                    <a:pt x="962" y="436"/>
                  </a:cubicBezTo>
                  <a:cubicBezTo>
                    <a:pt x="873" y="348"/>
                    <a:pt x="828" y="229"/>
                    <a:pt x="799" y="111"/>
                  </a:cubicBezTo>
                  <a:cubicBezTo>
                    <a:pt x="785" y="67"/>
                    <a:pt x="769" y="22"/>
                    <a:pt x="740" y="8"/>
                  </a:cubicBezTo>
                  <a:cubicBezTo>
                    <a:pt x="729" y="3"/>
                    <a:pt x="717" y="0"/>
                    <a:pt x="706"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5380037" y="3772617"/>
              <a:ext cx="276395" cy="128183"/>
            </a:xfrm>
            <a:custGeom>
              <a:avLst/>
              <a:gdLst/>
              <a:ahLst/>
              <a:cxnLst/>
              <a:rect l="l" t="t" r="r" b="b"/>
              <a:pathLst>
                <a:path w="3726" h="1728" extrusionOk="0">
                  <a:moveTo>
                    <a:pt x="1626" y="1"/>
                  </a:moveTo>
                  <a:cubicBezTo>
                    <a:pt x="1507" y="1"/>
                    <a:pt x="1401" y="47"/>
                    <a:pt x="1272" y="139"/>
                  </a:cubicBezTo>
                  <a:cubicBezTo>
                    <a:pt x="1169" y="214"/>
                    <a:pt x="1065" y="317"/>
                    <a:pt x="932" y="362"/>
                  </a:cubicBezTo>
                  <a:cubicBezTo>
                    <a:pt x="828" y="391"/>
                    <a:pt x="710" y="376"/>
                    <a:pt x="592" y="391"/>
                  </a:cubicBezTo>
                  <a:cubicBezTo>
                    <a:pt x="385" y="450"/>
                    <a:pt x="237" y="657"/>
                    <a:pt x="148" y="864"/>
                  </a:cubicBezTo>
                  <a:cubicBezTo>
                    <a:pt x="105" y="997"/>
                    <a:pt x="0" y="1544"/>
                    <a:pt x="0" y="1544"/>
                  </a:cubicBezTo>
                  <a:cubicBezTo>
                    <a:pt x="0" y="1544"/>
                    <a:pt x="607" y="1692"/>
                    <a:pt x="828" y="1722"/>
                  </a:cubicBezTo>
                  <a:cubicBezTo>
                    <a:pt x="869" y="1725"/>
                    <a:pt x="912" y="1727"/>
                    <a:pt x="956" y="1727"/>
                  </a:cubicBezTo>
                  <a:cubicBezTo>
                    <a:pt x="1106" y="1727"/>
                    <a:pt x="1262" y="1699"/>
                    <a:pt x="1331" y="1574"/>
                  </a:cubicBezTo>
                  <a:cubicBezTo>
                    <a:pt x="1360" y="1529"/>
                    <a:pt x="1360" y="1485"/>
                    <a:pt x="1390" y="1455"/>
                  </a:cubicBezTo>
                  <a:cubicBezTo>
                    <a:pt x="1419" y="1426"/>
                    <a:pt x="1464" y="1411"/>
                    <a:pt x="1508" y="1396"/>
                  </a:cubicBezTo>
                  <a:cubicBezTo>
                    <a:pt x="1760" y="1308"/>
                    <a:pt x="2011" y="1219"/>
                    <a:pt x="2277" y="1204"/>
                  </a:cubicBezTo>
                  <a:cubicBezTo>
                    <a:pt x="2484" y="1189"/>
                    <a:pt x="2706" y="1219"/>
                    <a:pt x="2883" y="1115"/>
                  </a:cubicBezTo>
                  <a:cubicBezTo>
                    <a:pt x="2972" y="1056"/>
                    <a:pt x="3031" y="967"/>
                    <a:pt x="3104" y="894"/>
                  </a:cubicBezTo>
                  <a:cubicBezTo>
                    <a:pt x="3193" y="819"/>
                    <a:pt x="3297" y="731"/>
                    <a:pt x="3400" y="687"/>
                  </a:cubicBezTo>
                  <a:cubicBezTo>
                    <a:pt x="3440" y="673"/>
                    <a:pt x="3642" y="625"/>
                    <a:pt x="3707" y="625"/>
                  </a:cubicBezTo>
                  <a:cubicBezTo>
                    <a:pt x="3716" y="625"/>
                    <a:pt x="3722" y="626"/>
                    <a:pt x="3725" y="628"/>
                  </a:cubicBezTo>
                  <a:cubicBezTo>
                    <a:pt x="3548" y="494"/>
                    <a:pt x="3371" y="376"/>
                    <a:pt x="3164" y="273"/>
                  </a:cubicBezTo>
                  <a:cubicBezTo>
                    <a:pt x="3075" y="214"/>
                    <a:pt x="2972" y="155"/>
                    <a:pt x="2854" y="139"/>
                  </a:cubicBezTo>
                  <a:cubicBezTo>
                    <a:pt x="2824" y="134"/>
                    <a:pt x="2795" y="132"/>
                    <a:pt x="2766" y="132"/>
                  </a:cubicBezTo>
                  <a:cubicBezTo>
                    <a:pt x="2618" y="132"/>
                    <a:pt x="2470" y="184"/>
                    <a:pt x="2322" y="184"/>
                  </a:cubicBezTo>
                  <a:cubicBezTo>
                    <a:pt x="2158" y="169"/>
                    <a:pt x="2011" y="96"/>
                    <a:pt x="1863" y="51"/>
                  </a:cubicBezTo>
                  <a:cubicBezTo>
                    <a:pt x="1774" y="17"/>
                    <a:pt x="1698" y="1"/>
                    <a:pt x="1626"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5403108" y="3612904"/>
              <a:ext cx="258814" cy="127145"/>
            </a:xfrm>
            <a:custGeom>
              <a:avLst/>
              <a:gdLst/>
              <a:ahLst/>
              <a:cxnLst/>
              <a:rect l="l" t="t" r="r" b="b"/>
              <a:pathLst>
                <a:path w="3489" h="1714" extrusionOk="0">
                  <a:moveTo>
                    <a:pt x="2381" y="0"/>
                  </a:moveTo>
                  <a:cubicBezTo>
                    <a:pt x="2336" y="0"/>
                    <a:pt x="2290" y="10"/>
                    <a:pt x="2247" y="31"/>
                  </a:cubicBezTo>
                  <a:cubicBezTo>
                    <a:pt x="2158" y="75"/>
                    <a:pt x="2114" y="164"/>
                    <a:pt x="2025" y="223"/>
                  </a:cubicBezTo>
                  <a:cubicBezTo>
                    <a:pt x="1955" y="270"/>
                    <a:pt x="1878" y="286"/>
                    <a:pt x="1799" y="286"/>
                  </a:cubicBezTo>
                  <a:cubicBezTo>
                    <a:pt x="1639" y="286"/>
                    <a:pt x="1466" y="222"/>
                    <a:pt x="1304" y="222"/>
                  </a:cubicBezTo>
                  <a:cubicBezTo>
                    <a:pt x="1293" y="222"/>
                    <a:pt x="1282" y="222"/>
                    <a:pt x="1272" y="223"/>
                  </a:cubicBezTo>
                  <a:cubicBezTo>
                    <a:pt x="1065" y="253"/>
                    <a:pt x="872" y="400"/>
                    <a:pt x="710" y="548"/>
                  </a:cubicBezTo>
                  <a:cubicBezTo>
                    <a:pt x="547" y="696"/>
                    <a:pt x="0" y="1258"/>
                    <a:pt x="0" y="1258"/>
                  </a:cubicBezTo>
                  <a:cubicBezTo>
                    <a:pt x="0" y="1258"/>
                    <a:pt x="473" y="1583"/>
                    <a:pt x="665" y="1657"/>
                  </a:cubicBezTo>
                  <a:cubicBezTo>
                    <a:pt x="746" y="1690"/>
                    <a:pt x="836" y="1713"/>
                    <a:pt x="925" y="1713"/>
                  </a:cubicBezTo>
                  <a:cubicBezTo>
                    <a:pt x="999" y="1713"/>
                    <a:pt x="1071" y="1697"/>
                    <a:pt x="1138" y="1657"/>
                  </a:cubicBezTo>
                  <a:cubicBezTo>
                    <a:pt x="1272" y="1583"/>
                    <a:pt x="1345" y="1405"/>
                    <a:pt x="1493" y="1332"/>
                  </a:cubicBezTo>
                  <a:cubicBezTo>
                    <a:pt x="1546" y="1305"/>
                    <a:pt x="1602" y="1296"/>
                    <a:pt x="1660" y="1296"/>
                  </a:cubicBezTo>
                  <a:cubicBezTo>
                    <a:pt x="1795" y="1296"/>
                    <a:pt x="1939" y="1346"/>
                    <a:pt x="2084" y="1346"/>
                  </a:cubicBezTo>
                  <a:cubicBezTo>
                    <a:pt x="2093" y="1347"/>
                    <a:pt x="2101" y="1347"/>
                    <a:pt x="2110" y="1347"/>
                  </a:cubicBezTo>
                  <a:cubicBezTo>
                    <a:pt x="2394" y="1347"/>
                    <a:pt x="2640" y="1107"/>
                    <a:pt x="2927" y="1007"/>
                  </a:cubicBezTo>
                  <a:cubicBezTo>
                    <a:pt x="3030" y="977"/>
                    <a:pt x="3148" y="948"/>
                    <a:pt x="3252" y="918"/>
                  </a:cubicBezTo>
                  <a:cubicBezTo>
                    <a:pt x="3355" y="873"/>
                    <a:pt x="3444" y="800"/>
                    <a:pt x="3489" y="682"/>
                  </a:cubicBezTo>
                  <a:cubicBezTo>
                    <a:pt x="3252" y="519"/>
                    <a:pt x="3016" y="341"/>
                    <a:pt x="2793" y="179"/>
                  </a:cubicBezTo>
                  <a:cubicBezTo>
                    <a:pt x="2671" y="90"/>
                    <a:pt x="2523" y="0"/>
                    <a:pt x="2381"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342724" y="3542208"/>
              <a:ext cx="138272" cy="437069"/>
            </a:xfrm>
            <a:custGeom>
              <a:avLst/>
              <a:gdLst/>
              <a:ahLst/>
              <a:cxnLst/>
              <a:rect l="l" t="t" r="r" b="b"/>
              <a:pathLst>
                <a:path w="1864" h="5892" extrusionOk="0">
                  <a:moveTo>
                    <a:pt x="1812" y="1"/>
                  </a:moveTo>
                  <a:cubicBezTo>
                    <a:pt x="1797" y="1"/>
                    <a:pt x="1782" y="8"/>
                    <a:pt x="1775" y="23"/>
                  </a:cubicBezTo>
                  <a:cubicBezTo>
                    <a:pt x="1760" y="38"/>
                    <a:pt x="1272" y="511"/>
                    <a:pt x="829" y="1472"/>
                  </a:cubicBezTo>
                  <a:cubicBezTo>
                    <a:pt x="430" y="2358"/>
                    <a:pt x="1" y="3837"/>
                    <a:pt x="223" y="5847"/>
                  </a:cubicBezTo>
                  <a:cubicBezTo>
                    <a:pt x="223" y="5876"/>
                    <a:pt x="253" y="5892"/>
                    <a:pt x="282" y="5892"/>
                  </a:cubicBezTo>
                  <a:lnTo>
                    <a:pt x="297" y="5876"/>
                  </a:lnTo>
                  <a:cubicBezTo>
                    <a:pt x="312" y="5876"/>
                    <a:pt x="326" y="5847"/>
                    <a:pt x="326" y="5833"/>
                  </a:cubicBezTo>
                  <a:cubicBezTo>
                    <a:pt x="105" y="3852"/>
                    <a:pt x="519" y="2388"/>
                    <a:pt x="917" y="1517"/>
                  </a:cubicBezTo>
                  <a:cubicBezTo>
                    <a:pt x="1347" y="571"/>
                    <a:pt x="1834" y="98"/>
                    <a:pt x="1849" y="82"/>
                  </a:cubicBezTo>
                  <a:cubicBezTo>
                    <a:pt x="1863" y="68"/>
                    <a:pt x="1863" y="38"/>
                    <a:pt x="1849" y="23"/>
                  </a:cubicBezTo>
                  <a:cubicBezTo>
                    <a:pt x="1841" y="8"/>
                    <a:pt x="1827" y="1"/>
                    <a:pt x="1812"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5415125" y="3439540"/>
              <a:ext cx="201844" cy="161712"/>
            </a:xfrm>
            <a:custGeom>
              <a:avLst/>
              <a:gdLst/>
              <a:ahLst/>
              <a:cxnLst/>
              <a:rect l="l" t="t" r="r" b="b"/>
              <a:pathLst>
                <a:path w="2721" h="2180" extrusionOk="0">
                  <a:moveTo>
                    <a:pt x="1899" y="1"/>
                  </a:moveTo>
                  <a:cubicBezTo>
                    <a:pt x="1649" y="1"/>
                    <a:pt x="1390" y="188"/>
                    <a:pt x="1169" y="284"/>
                  </a:cubicBezTo>
                  <a:cubicBezTo>
                    <a:pt x="1050" y="343"/>
                    <a:pt x="917" y="402"/>
                    <a:pt x="814" y="491"/>
                  </a:cubicBezTo>
                  <a:cubicBezTo>
                    <a:pt x="740" y="550"/>
                    <a:pt x="680" y="638"/>
                    <a:pt x="621" y="698"/>
                  </a:cubicBezTo>
                  <a:cubicBezTo>
                    <a:pt x="473" y="845"/>
                    <a:pt x="267" y="920"/>
                    <a:pt x="148" y="1082"/>
                  </a:cubicBezTo>
                  <a:cubicBezTo>
                    <a:pt x="30" y="1245"/>
                    <a:pt x="0" y="1466"/>
                    <a:pt x="45" y="1659"/>
                  </a:cubicBezTo>
                  <a:cubicBezTo>
                    <a:pt x="60" y="1791"/>
                    <a:pt x="119" y="1939"/>
                    <a:pt x="178" y="2057"/>
                  </a:cubicBezTo>
                  <a:cubicBezTo>
                    <a:pt x="239" y="2144"/>
                    <a:pt x="269" y="2180"/>
                    <a:pt x="316" y="2180"/>
                  </a:cubicBezTo>
                  <a:cubicBezTo>
                    <a:pt x="350" y="2180"/>
                    <a:pt x="392" y="2162"/>
                    <a:pt x="459" y="2132"/>
                  </a:cubicBezTo>
                  <a:cubicBezTo>
                    <a:pt x="725" y="2014"/>
                    <a:pt x="962" y="1850"/>
                    <a:pt x="1169" y="1659"/>
                  </a:cubicBezTo>
                  <a:cubicBezTo>
                    <a:pt x="1272" y="1555"/>
                    <a:pt x="1376" y="1452"/>
                    <a:pt x="1494" y="1363"/>
                  </a:cubicBezTo>
                  <a:cubicBezTo>
                    <a:pt x="1642" y="1275"/>
                    <a:pt x="1804" y="1230"/>
                    <a:pt x="1922" y="1097"/>
                  </a:cubicBezTo>
                  <a:cubicBezTo>
                    <a:pt x="2011" y="993"/>
                    <a:pt x="2040" y="831"/>
                    <a:pt x="2129" y="713"/>
                  </a:cubicBezTo>
                  <a:cubicBezTo>
                    <a:pt x="2203" y="609"/>
                    <a:pt x="2336" y="536"/>
                    <a:pt x="2440" y="461"/>
                  </a:cubicBezTo>
                  <a:cubicBezTo>
                    <a:pt x="2484" y="417"/>
                    <a:pt x="2720" y="122"/>
                    <a:pt x="2588" y="77"/>
                  </a:cubicBezTo>
                  <a:cubicBezTo>
                    <a:pt x="2454" y="47"/>
                    <a:pt x="2306" y="3"/>
                    <a:pt x="2174" y="3"/>
                  </a:cubicBezTo>
                  <a:lnTo>
                    <a:pt x="1952" y="3"/>
                  </a:lnTo>
                  <a:cubicBezTo>
                    <a:pt x="1934" y="1"/>
                    <a:pt x="1917" y="1"/>
                    <a:pt x="1899"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5378999" y="3690795"/>
              <a:ext cx="57044" cy="31230"/>
            </a:xfrm>
            <a:custGeom>
              <a:avLst/>
              <a:gdLst/>
              <a:ahLst/>
              <a:cxnLst/>
              <a:rect l="l" t="t" r="r" b="b"/>
              <a:pathLst>
                <a:path w="769" h="421" extrusionOk="0">
                  <a:moveTo>
                    <a:pt x="694" y="1"/>
                  </a:moveTo>
                  <a:lnTo>
                    <a:pt x="44" y="326"/>
                  </a:lnTo>
                  <a:cubicBezTo>
                    <a:pt x="14" y="341"/>
                    <a:pt x="0" y="371"/>
                    <a:pt x="14" y="400"/>
                  </a:cubicBezTo>
                  <a:cubicBezTo>
                    <a:pt x="25" y="410"/>
                    <a:pt x="43" y="421"/>
                    <a:pt x="58" y="421"/>
                  </a:cubicBezTo>
                  <a:cubicBezTo>
                    <a:pt x="64" y="421"/>
                    <a:pt x="69" y="419"/>
                    <a:pt x="74" y="415"/>
                  </a:cubicBezTo>
                  <a:lnTo>
                    <a:pt x="739" y="89"/>
                  </a:lnTo>
                  <a:cubicBezTo>
                    <a:pt x="769" y="75"/>
                    <a:pt x="769" y="46"/>
                    <a:pt x="769" y="30"/>
                  </a:cubicBezTo>
                  <a:cubicBezTo>
                    <a:pt x="754" y="1"/>
                    <a:pt x="724" y="1"/>
                    <a:pt x="694"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5360305" y="3608601"/>
              <a:ext cx="39538" cy="76183"/>
            </a:xfrm>
            <a:custGeom>
              <a:avLst/>
              <a:gdLst/>
              <a:ahLst/>
              <a:cxnLst/>
              <a:rect l="l" t="t" r="r" b="b"/>
              <a:pathLst>
                <a:path w="533" h="1027" extrusionOk="0">
                  <a:moveTo>
                    <a:pt x="45" y="1"/>
                  </a:moveTo>
                  <a:cubicBezTo>
                    <a:pt x="16" y="1"/>
                    <a:pt x="0" y="30"/>
                    <a:pt x="0" y="44"/>
                  </a:cubicBezTo>
                  <a:cubicBezTo>
                    <a:pt x="0" y="60"/>
                    <a:pt x="0" y="340"/>
                    <a:pt x="444" y="1006"/>
                  </a:cubicBezTo>
                  <a:cubicBezTo>
                    <a:pt x="455" y="1016"/>
                    <a:pt x="473" y="1026"/>
                    <a:pt x="487" y="1026"/>
                  </a:cubicBezTo>
                  <a:cubicBezTo>
                    <a:pt x="493" y="1026"/>
                    <a:pt x="499" y="1025"/>
                    <a:pt x="503" y="1020"/>
                  </a:cubicBezTo>
                  <a:cubicBezTo>
                    <a:pt x="533" y="1006"/>
                    <a:pt x="533" y="976"/>
                    <a:pt x="518" y="947"/>
                  </a:cubicBezTo>
                  <a:cubicBezTo>
                    <a:pt x="104" y="326"/>
                    <a:pt x="89" y="60"/>
                    <a:pt x="89" y="44"/>
                  </a:cubicBezTo>
                  <a:cubicBezTo>
                    <a:pt x="89" y="30"/>
                    <a:pt x="75" y="1"/>
                    <a:pt x="45"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5327368" y="3765199"/>
              <a:ext cx="40725" cy="35087"/>
            </a:xfrm>
            <a:custGeom>
              <a:avLst/>
              <a:gdLst/>
              <a:ahLst/>
              <a:cxnLst/>
              <a:rect l="l" t="t" r="r" b="b"/>
              <a:pathLst>
                <a:path w="549" h="473" extrusionOk="0">
                  <a:moveTo>
                    <a:pt x="53" y="1"/>
                  </a:moveTo>
                  <a:cubicBezTo>
                    <a:pt x="38" y="1"/>
                    <a:pt x="24" y="9"/>
                    <a:pt x="16" y="18"/>
                  </a:cubicBezTo>
                  <a:cubicBezTo>
                    <a:pt x="1" y="32"/>
                    <a:pt x="1" y="62"/>
                    <a:pt x="31" y="77"/>
                  </a:cubicBezTo>
                  <a:lnTo>
                    <a:pt x="460" y="462"/>
                  </a:lnTo>
                  <a:cubicBezTo>
                    <a:pt x="467" y="469"/>
                    <a:pt x="478" y="472"/>
                    <a:pt x="489" y="472"/>
                  </a:cubicBezTo>
                  <a:cubicBezTo>
                    <a:pt x="500" y="472"/>
                    <a:pt x="511" y="469"/>
                    <a:pt x="519" y="462"/>
                  </a:cubicBezTo>
                  <a:lnTo>
                    <a:pt x="533" y="446"/>
                  </a:lnTo>
                  <a:cubicBezTo>
                    <a:pt x="548" y="432"/>
                    <a:pt x="548" y="403"/>
                    <a:pt x="519" y="387"/>
                  </a:cubicBezTo>
                  <a:lnTo>
                    <a:pt x="90" y="18"/>
                  </a:lnTo>
                  <a:cubicBezTo>
                    <a:pt x="77" y="6"/>
                    <a:pt x="64" y="1"/>
                    <a:pt x="53"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5354889" y="3865493"/>
              <a:ext cx="48291" cy="46511"/>
            </a:xfrm>
            <a:custGeom>
              <a:avLst/>
              <a:gdLst/>
              <a:ahLst/>
              <a:cxnLst/>
              <a:rect l="l" t="t" r="r" b="b"/>
              <a:pathLst>
                <a:path w="651" h="627" extrusionOk="0">
                  <a:moveTo>
                    <a:pt x="593" y="0"/>
                  </a:moveTo>
                  <a:cubicBezTo>
                    <a:pt x="580" y="0"/>
                    <a:pt x="569" y="4"/>
                    <a:pt x="562" y="11"/>
                  </a:cubicBezTo>
                  <a:lnTo>
                    <a:pt x="14" y="543"/>
                  </a:lnTo>
                  <a:cubicBezTo>
                    <a:pt x="0" y="558"/>
                    <a:pt x="0" y="588"/>
                    <a:pt x="14" y="602"/>
                  </a:cubicBezTo>
                  <a:cubicBezTo>
                    <a:pt x="23" y="619"/>
                    <a:pt x="37" y="627"/>
                    <a:pt x="50" y="627"/>
                  </a:cubicBezTo>
                  <a:cubicBezTo>
                    <a:pt x="59" y="627"/>
                    <a:pt x="68" y="623"/>
                    <a:pt x="73" y="617"/>
                  </a:cubicBezTo>
                  <a:cubicBezTo>
                    <a:pt x="73" y="617"/>
                    <a:pt x="89" y="617"/>
                    <a:pt x="89" y="602"/>
                  </a:cubicBezTo>
                  <a:lnTo>
                    <a:pt x="635" y="85"/>
                  </a:lnTo>
                  <a:cubicBezTo>
                    <a:pt x="650" y="56"/>
                    <a:pt x="650" y="26"/>
                    <a:pt x="635" y="11"/>
                  </a:cubicBezTo>
                  <a:cubicBezTo>
                    <a:pt x="620" y="4"/>
                    <a:pt x="606" y="0"/>
                    <a:pt x="593"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9" name="Google Shape;339;p5"/>
          <p:cNvPicPr preferRelativeResize="0"/>
          <p:nvPr/>
        </p:nvPicPr>
        <p:blipFill>
          <a:blip r:embed="rId6">
            <a:alphaModFix/>
          </a:blip>
          <a:stretch>
            <a:fillRect/>
          </a:stretch>
        </p:blipFill>
        <p:spPr>
          <a:xfrm>
            <a:off x="2486256" y="4089291"/>
            <a:ext cx="805854" cy="916584"/>
          </a:xfrm>
          <a:prstGeom prst="rect">
            <a:avLst/>
          </a:prstGeom>
          <a:noFill/>
          <a:ln>
            <a:noFill/>
          </a:ln>
          <a:effectLst>
            <a:outerShdw blurRad="85725" dist="19050" dir="3720000" algn="bl" rotWithShape="0">
              <a:schemeClr val="dk1">
                <a:alpha val="50000"/>
              </a:schemeClr>
            </a:outerShdw>
          </a:effectLst>
        </p:spPr>
      </p:pic>
      <p:pic>
        <p:nvPicPr>
          <p:cNvPr id="340" name="Google Shape;340;p5"/>
          <p:cNvPicPr preferRelativeResize="0"/>
          <p:nvPr/>
        </p:nvPicPr>
        <p:blipFill>
          <a:blip r:embed="rId7">
            <a:alphaModFix/>
          </a:blip>
          <a:stretch>
            <a:fillRect/>
          </a:stretch>
        </p:blipFill>
        <p:spPr>
          <a:xfrm>
            <a:off x="7979984" y="1896743"/>
            <a:ext cx="848741" cy="916584"/>
          </a:xfrm>
          <a:prstGeom prst="rect">
            <a:avLst/>
          </a:prstGeom>
          <a:noFill/>
          <a:ln>
            <a:noFill/>
          </a:ln>
          <a:effectLst>
            <a:outerShdw blurRad="85725" dist="19050" dir="3720000" algn="bl" rotWithShape="0">
              <a:schemeClr val="dk1">
                <a:alpha val="50000"/>
              </a:schemeClr>
            </a:outerShdw>
          </a:effectLst>
        </p:spPr>
      </p:pic>
      <p:grpSp>
        <p:nvGrpSpPr>
          <p:cNvPr id="341" name="Google Shape;341;p5"/>
          <p:cNvGrpSpPr/>
          <p:nvPr/>
        </p:nvGrpSpPr>
        <p:grpSpPr>
          <a:xfrm flipH="1">
            <a:off x="98655" y="114068"/>
            <a:ext cx="7955922" cy="4806613"/>
            <a:chOff x="977158" y="114068"/>
            <a:chExt cx="7955922" cy="4806613"/>
          </a:xfrm>
        </p:grpSpPr>
        <p:grpSp>
          <p:nvGrpSpPr>
            <p:cNvPr id="342" name="Google Shape;342;p5"/>
            <p:cNvGrpSpPr/>
            <p:nvPr/>
          </p:nvGrpSpPr>
          <p:grpSpPr>
            <a:xfrm>
              <a:off x="1020884" y="3043477"/>
              <a:ext cx="94671" cy="93247"/>
              <a:chOff x="1173284" y="2967277"/>
              <a:chExt cx="94671" cy="93247"/>
            </a:xfrm>
          </p:grpSpPr>
          <p:sp>
            <p:nvSpPr>
              <p:cNvPr id="343" name="Google Shape;343;p5"/>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5"/>
            <p:cNvSpPr/>
            <p:nvPr/>
          </p:nvSpPr>
          <p:spPr>
            <a:xfrm>
              <a:off x="977158" y="29202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2119733" y="209655"/>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5"/>
            <p:cNvGrpSpPr/>
            <p:nvPr/>
          </p:nvGrpSpPr>
          <p:grpSpPr>
            <a:xfrm>
              <a:off x="2270234" y="318302"/>
              <a:ext cx="94671" cy="93247"/>
              <a:chOff x="1173284" y="2967277"/>
              <a:chExt cx="94671" cy="93247"/>
            </a:xfrm>
          </p:grpSpPr>
          <p:sp>
            <p:nvSpPr>
              <p:cNvPr id="348" name="Google Shape;348;p5"/>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 name="Google Shape;350;p5"/>
            <p:cNvSpPr/>
            <p:nvPr/>
          </p:nvSpPr>
          <p:spPr>
            <a:xfrm>
              <a:off x="3865883" y="34006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5"/>
            <p:cNvGrpSpPr/>
            <p:nvPr/>
          </p:nvGrpSpPr>
          <p:grpSpPr>
            <a:xfrm>
              <a:off x="3957934" y="259377"/>
              <a:ext cx="94671" cy="93247"/>
              <a:chOff x="1173284" y="2967277"/>
              <a:chExt cx="94671" cy="93247"/>
            </a:xfrm>
          </p:grpSpPr>
          <p:sp>
            <p:nvSpPr>
              <p:cNvPr id="352" name="Google Shape;352;p5"/>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5"/>
            <p:cNvSpPr/>
            <p:nvPr/>
          </p:nvSpPr>
          <p:spPr>
            <a:xfrm>
              <a:off x="3084133" y="64011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5024483" y="11406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8092258" y="222551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5"/>
            <p:cNvGrpSpPr/>
            <p:nvPr/>
          </p:nvGrpSpPr>
          <p:grpSpPr>
            <a:xfrm>
              <a:off x="8232009" y="2341327"/>
              <a:ext cx="94671" cy="93247"/>
              <a:chOff x="1173284" y="2967277"/>
              <a:chExt cx="94671" cy="93247"/>
            </a:xfrm>
          </p:grpSpPr>
          <p:sp>
            <p:nvSpPr>
              <p:cNvPr id="358" name="Google Shape;358;p5"/>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5"/>
            <p:cNvSpPr/>
            <p:nvPr/>
          </p:nvSpPr>
          <p:spPr>
            <a:xfrm>
              <a:off x="8092258" y="3270293"/>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5"/>
            <p:cNvGrpSpPr/>
            <p:nvPr/>
          </p:nvGrpSpPr>
          <p:grpSpPr>
            <a:xfrm>
              <a:off x="8838409" y="2793940"/>
              <a:ext cx="94671" cy="93247"/>
              <a:chOff x="1173284" y="2967277"/>
              <a:chExt cx="94671" cy="93247"/>
            </a:xfrm>
          </p:grpSpPr>
          <p:sp>
            <p:nvSpPr>
              <p:cNvPr id="362" name="Google Shape;362;p5"/>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5"/>
            <p:cNvSpPr/>
            <p:nvPr/>
          </p:nvSpPr>
          <p:spPr>
            <a:xfrm>
              <a:off x="4052608" y="45786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5"/>
            <p:cNvGrpSpPr/>
            <p:nvPr/>
          </p:nvGrpSpPr>
          <p:grpSpPr>
            <a:xfrm>
              <a:off x="4169809" y="4694202"/>
              <a:ext cx="94671" cy="93247"/>
              <a:chOff x="1173284" y="2967277"/>
              <a:chExt cx="94671" cy="93247"/>
            </a:xfrm>
          </p:grpSpPr>
          <p:sp>
            <p:nvSpPr>
              <p:cNvPr id="366" name="Google Shape;366;p5"/>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5"/>
            <p:cNvSpPr/>
            <p:nvPr/>
          </p:nvSpPr>
          <p:spPr>
            <a:xfrm>
              <a:off x="5078733" y="47377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5275983" y="464448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6887183" y="4870955"/>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5"/>
            <p:cNvGrpSpPr/>
            <p:nvPr/>
          </p:nvGrpSpPr>
          <p:grpSpPr>
            <a:xfrm>
              <a:off x="6959309" y="4694202"/>
              <a:ext cx="94671" cy="93247"/>
              <a:chOff x="1173284" y="2967277"/>
              <a:chExt cx="94671" cy="93247"/>
            </a:xfrm>
          </p:grpSpPr>
          <p:sp>
            <p:nvSpPr>
              <p:cNvPr id="372" name="Google Shape;372;p5"/>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6"/>
        <p:cNvGrpSpPr/>
        <p:nvPr/>
      </p:nvGrpSpPr>
      <p:grpSpPr>
        <a:xfrm>
          <a:off x="0" y="0"/>
          <a:ext cx="0" cy="0"/>
          <a:chOff x="0" y="0"/>
          <a:chExt cx="0" cy="0"/>
        </a:xfrm>
      </p:grpSpPr>
      <p:sp>
        <p:nvSpPr>
          <p:cNvPr id="547" name="Google Shape;547;p8"/>
          <p:cNvSpPr txBox="1">
            <a:spLocks noGrp="1"/>
          </p:cNvSpPr>
          <p:nvPr>
            <p:ph type="title"/>
          </p:nvPr>
        </p:nvSpPr>
        <p:spPr>
          <a:xfrm>
            <a:off x="1388100" y="1101750"/>
            <a:ext cx="6367800" cy="2940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7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48" name="Google Shape;54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549" name="Google Shape;549;p8"/>
          <p:cNvSpPr/>
          <p:nvPr/>
        </p:nvSpPr>
        <p:spPr>
          <a:xfrm flipH="1">
            <a:off x="18" y="-4875"/>
            <a:ext cx="9143982" cy="1344330"/>
          </a:xfrm>
          <a:prstGeom prst="flowChartDocument">
            <a:avLst/>
          </a:prstGeom>
          <a:solidFill>
            <a:schemeClr val="l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8"/>
          <p:cNvSpPr/>
          <p:nvPr/>
        </p:nvSpPr>
        <p:spPr>
          <a:xfrm rot="10800000" flipH="1">
            <a:off x="18" y="3799175"/>
            <a:ext cx="9143982" cy="1344330"/>
          </a:xfrm>
          <a:prstGeom prst="flowChartDocument">
            <a:avLst/>
          </a:prstGeom>
          <a:solidFill>
            <a:schemeClr val="l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1" name="Google Shape;551;p8"/>
          <p:cNvPicPr preferRelativeResize="0"/>
          <p:nvPr/>
        </p:nvPicPr>
        <p:blipFill>
          <a:blip r:embed="rId2">
            <a:alphaModFix/>
          </a:blip>
          <a:stretch>
            <a:fillRect/>
          </a:stretch>
        </p:blipFill>
        <p:spPr>
          <a:xfrm rot="10800000" flipH="1">
            <a:off x="-646948" y="-646935"/>
            <a:ext cx="2646249" cy="2647598"/>
          </a:xfrm>
          <a:prstGeom prst="rect">
            <a:avLst/>
          </a:prstGeom>
          <a:noFill/>
          <a:ln>
            <a:noFill/>
          </a:ln>
          <a:effectLst>
            <a:outerShdw blurRad="85725" dist="19050" dir="3720000" algn="bl" rotWithShape="0">
              <a:schemeClr val="dk1">
                <a:alpha val="50000"/>
              </a:schemeClr>
            </a:outerShdw>
          </a:effectLst>
        </p:spPr>
      </p:pic>
      <p:pic>
        <p:nvPicPr>
          <p:cNvPr id="552" name="Google Shape;552;p8"/>
          <p:cNvPicPr preferRelativeResize="0"/>
          <p:nvPr/>
        </p:nvPicPr>
        <p:blipFill>
          <a:blip r:embed="rId3">
            <a:alphaModFix/>
          </a:blip>
          <a:stretch>
            <a:fillRect/>
          </a:stretch>
        </p:blipFill>
        <p:spPr>
          <a:xfrm rot="10800000">
            <a:off x="7383150" y="3103902"/>
            <a:ext cx="2646252" cy="2139771"/>
          </a:xfrm>
          <a:prstGeom prst="rect">
            <a:avLst/>
          </a:prstGeom>
          <a:noFill/>
          <a:ln>
            <a:noFill/>
          </a:ln>
          <a:effectLst>
            <a:outerShdw blurRad="85725" dist="19050" dir="3720000" algn="bl" rotWithShape="0">
              <a:schemeClr val="dk1">
                <a:alpha val="50000"/>
              </a:schemeClr>
            </a:outerShdw>
          </a:effectLst>
        </p:spPr>
      </p:pic>
      <p:pic>
        <p:nvPicPr>
          <p:cNvPr id="553" name="Google Shape;553;p8"/>
          <p:cNvPicPr preferRelativeResize="0"/>
          <p:nvPr/>
        </p:nvPicPr>
        <p:blipFill>
          <a:blip r:embed="rId4">
            <a:alphaModFix/>
          </a:blip>
          <a:stretch>
            <a:fillRect/>
          </a:stretch>
        </p:blipFill>
        <p:spPr>
          <a:xfrm rot="10800000" flipH="1">
            <a:off x="1068298" y="-144999"/>
            <a:ext cx="2558003" cy="1280251"/>
          </a:xfrm>
          <a:prstGeom prst="rect">
            <a:avLst/>
          </a:prstGeom>
          <a:noFill/>
          <a:ln>
            <a:noFill/>
          </a:ln>
          <a:effectLst>
            <a:outerShdw blurRad="85725" dist="19050" dir="3720000" algn="bl" rotWithShape="0">
              <a:schemeClr val="dk1">
                <a:alpha val="50000"/>
              </a:schemeClr>
            </a:outerShdw>
          </a:effectLst>
        </p:spPr>
      </p:pic>
      <p:pic>
        <p:nvPicPr>
          <p:cNvPr id="554" name="Google Shape;554;p8"/>
          <p:cNvPicPr preferRelativeResize="0"/>
          <p:nvPr/>
        </p:nvPicPr>
        <p:blipFill>
          <a:blip r:embed="rId5">
            <a:alphaModFix/>
          </a:blip>
          <a:stretch>
            <a:fillRect/>
          </a:stretch>
        </p:blipFill>
        <p:spPr>
          <a:xfrm rot="-5400000" flipH="1">
            <a:off x="5839727" y="3169363"/>
            <a:ext cx="1195350" cy="2726200"/>
          </a:xfrm>
          <a:prstGeom prst="rect">
            <a:avLst/>
          </a:prstGeom>
          <a:noFill/>
          <a:ln>
            <a:noFill/>
          </a:ln>
          <a:effectLst>
            <a:outerShdw blurRad="85725" dist="19050" dir="3720000" algn="bl" rotWithShape="0">
              <a:schemeClr val="dk1">
                <a:alpha val="50000"/>
              </a:schemeClr>
            </a:outerShdw>
          </a:effectLst>
        </p:spPr>
      </p:pic>
      <p:grpSp>
        <p:nvGrpSpPr>
          <p:cNvPr id="555" name="Google Shape;555;p8"/>
          <p:cNvGrpSpPr/>
          <p:nvPr/>
        </p:nvGrpSpPr>
        <p:grpSpPr>
          <a:xfrm rot="2171370" flipH="1">
            <a:off x="-793064" y="3166126"/>
            <a:ext cx="2006419" cy="2483803"/>
            <a:chOff x="5171734" y="3360092"/>
            <a:chExt cx="528532" cy="654268"/>
          </a:xfrm>
        </p:grpSpPr>
        <p:sp>
          <p:nvSpPr>
            <p:cNvPr id="556" name="Google Shape;556;p8"/>
            <p:cNvSpPr/>
            <p:nvPr/>
          </p:nvSpPr>
          <p:spPr>
            <a:xfrm>
              <a:off x="5171734" y="3360092"/>
              <a:ext cx="528532" cy="654268"/>
            </a:xfrm>
            <a:custGeom>
              <a:avLst/>
              <a:gdLst/>
              <a:ahLst/>
              <a:cxnLst/>
              <a:rect l="l" t="t" r="r" b="b"/>
              <a:pathLst>
                <a:path w="7125" h="8820" extrusionOk="0">
                  <a:moveTo>
                    <a:pt x="2188" y="4031"/>
                  </a:moveTo>
                  <a:cubicBezTo>
                    <a:pt x="2203" y="4045"/>
                    <a:pt x="2233" y="4045"/>
                    <a:pt x="2262" y="4060"/>
                  </a:cubicBezTo>
                  <a:cubicBezTo>
                    <a:pt x="2306" y="4163"/>
                    <a:pt x="2365" y="4281"/>
                    <a:pt x="2440" y="4400"/>
                  </a:cubicBezTo>
                  <a:cubicBezTo>
                    <a:pt x="2440" y="4415"/>
                    <a:pt x="2424" y="4445"/>
                    <a:pt x="2410" y="4474"/>
                  </a:cubicBezTo>
                  <a:cubicBezTo>
                    <a:pt x="2410" y="4445"/>
                    <a:pt x="2395" y="4429"/>
                    <a:pt x="2380" y="4415"/>
                  </a:cubicBezTo>
                  <a:cubicBezTo>
                    <a:pt x="2321" y="4340"/>
                    <a:pt x="2276" y="4281"/>
                    <a:pt x="2247" y="4222"/>
                  </a:cubicBezTo>
                  <a:cubicBezTo>
                    <a:pt x="2233" y="4193"/>
                    <a:pt x="2233" y="4149"/>
                    <a:pt x="2217" y="4104"/>
                  </a:cubicBezTo>
                  <a:cubicBezTo>
                    <a:pt x="2203" y="4090"/>
                    <a:pt x="2203" y="4060"/>
                    <a:pt x="2188" y="4031"/>
                  </a:cubicBezTo>
                  <a:close/>
                  <a:moveTo>
                    <a:pt x="3267" y="5331"/>
                  </a:moveTo>
                  <a:cubicBezTo>
                    <a:pt x="3370" y="5391"/>
                    <a:pt x="3445" y="5434"/>
                    <a:pt x="3504" y="5464"/>
                  </a:cubicBezTo>
                  <a:cubicBezTo>
                    <a:pt x="3445" y="5464"/>
                    <a:pt x="3370" y="5479"/>
                    <a:pt x="3297" y="5493"/>
                  </a:cubicBezTo>
                  <a:cubicBezTo>
                    <a:pt x="3281" y="5493"/>
                    <a:pt x="3252" y="5509"/>
                    <a:pt x="3222" y="5509"/>
                  </a:cubicBezTo>
                  <a:lnTo>
                    <a:pt x="3267" y="5331"/>
                  </a:lnTo>
                  <a:close/>
                  <a:moveTo>
                    <a:pt x="2144" y="0"/>
                  </a:moveTo>
                  <a:cubicBezTo>
                    <a:pt x="1953" y="0"/>
                    <a:pt x="1750" y="99"/>
                    <a:pt x="1612" y="335"/>
                  </a:cubicBezTo>
                  <a:cubicBezTo>
                    <a:pt x="1494" y="527"/>
                    <a:pt x="1389" y="734"/>
                    <a:pt x="1287" y="927"/>
                  </a:cubicBezTo>
                  <a:cubicBezTo>
                    <a:pt x="1183" y="1163"/>
                    <a:pt x="1064" y="1414"/>
                    <a:pt x="1021" y="1695"/>
                  </a:cubicBezTo>
                  <a:cubicBezTo>
                    <a:pt x="961" y="1991"/>
                    <a:pt x="976" y="2271"/>
                    <a:pt x="1080" y="2523"/>
                  </a:cubicBezTo>
                  <a:cubicBezTo>
                    <a:pt x="1005" y="2434"/>
                    <a:pt x="902" y="2360"/>
                    <a:pt x="769" y="2346"/>
                  </a:cubicBezTo>
                  <a:cubicBezTo>
                    <a:pt x="752" y="2344"/>
                    <a:pt x="735" y="2343"/>
                    <a:pt x="717" y="2343"/>
                  </a:cubicBezTo>
                  <a:cubicBezTo>
                    <a:pt x="599" y="2343"/>
                    <a:pt x="475" y="2388"/>
                    <a:pt x="384" y="2478"/>
                  </a:cubicBezTo>
                  <a:cubicBezTo>
                    <a:pt x="148" y="2685"/>
                    <a:pt x="118" y="2981"/>
                    <a:pt x="89" y="3128"/>
                  </a:cubicBezTo>
                  <a:cubicBezTo>
                    <a:pt x="59" y="3306"/>
                    <a:pt x="30" y="3499"/>
                    <a:pt x="15" y="3690"/>
                  </a:cubicBezTo>
                  <a:cubicBezTo>
                    <a:pt x="0" y="3883"/>
                    <a:pt x="0" y="4104"/>
                    <a:pt x="104" y="4326"/>
                  </a:cubicBezTo>
                  <a:cubicBezTo>
                    <a:pt x="134" y="4370"/>
                    <a:pt x="163" y="4415"/>
                    <a:pt x="177" y="4445"/>
                  </a:cubicBezTo>
                  <a:cubicBezTo>
                    <a:pt x="177" y="4445"/>
                    <a:pt x="193" y="4459"/>
                    <a:pt x="193" y="4474"/>
                  </a:cubicBezTo>
                  <a:cubicBezTo>
                    <a:pt x="207" y="4518"/>
                    <a:pt x="222" y="4577"/>
                    <a:pt x="237" y="4666"/>
                  </a:cubicBezTo>
                  <a:cubicBezTo>
                    <a:pt x="281" y="4829"/>
                    <a:pt x="311" y="5020"/>
                    <a:pt x="459" y="5227"/>
                  </a:cubicBezTo>
                  <a:cubicBezTo>
                    <a:pt x="503" y="5302"/>
                    <a:pt x="548" y="5346"/>
                    <a:pt x="577" y="5391"/>
                  </a:cubicBezTo>
                  <a:cubicBezTo>
                    <a:pt x="607" y="5420"/>
                    <a:pt x="621" y="5450"/>
                    <a:pt x="636" y="5464"/>
                  </a:cubicBezTo>
                  <a:cubicBezTo>
                    <a:pt x="666" y="5509"/>
                    <a:pt x="695" y="5553"/>
                    <a:pt x="725" y="5627"/>
                  </a:cubicBezTo>
                  <a:cubicBezTo>
                    <a:pt x="784" y="5745"/>
                    <a:pt x="857" y="5907"/>
                    <a:pt x="991" y="6041"/>
                  </a:cubicBezTo>
                  <a:cubicBezTo>
                    <a:pt x="1214" y="6264"/>
                    <a:pt x="1515" y="6382"/>
                    <a:pt x="1846" y="6382"/>
                  </a:cubicBezTo>
                  <a:cubicBezTo>
                    <a:pt x="1867" y="6382"/>
                    <a:pt x="1887" y="6381"/>
                    <a:pt x="1907" y="6380"/>
                  </a:cubicBezTo>
                  <a:cubicBezTo>
                    <a:pt x="1951" y="6380"/>
                    <a:pt x="1981" y="6366"/>
                    <a:pt x="2026" y="6366"/>
                  </a:cubicBezTo>
                  <a:cubicBezTo>
                    <a:pt x="1967" y="7016"/>
                    <a:pt x="1981" y="7681"/>
                    <a:pt x="2055" y="8347"/>
                  </a:cubicBezTo>
                  <a:cubicBezTo>
                    <a:pt x="2085" y="8627"/>
                    <a:pt x="2321" y="8820"/>
                    <a:pt x="2572" y="8820"/>
                  </a:cubicBezTo>
                  <a:lnTo>
                    <a:pt x="2631" y="8820"/>
                  </a:lnTo>
                  <a:cubicBezTo>
                    <a:pt x="2720" y="8804"/>
                    <a:pt x="2794" y="8790"/>
                    <a:pt x="2853" y="8745"/>
                  </a:cubicBezTo>
                  <a:cubicBezTo>
                    <a:pt x="3031" y="8642"/>
                    <a:pt x="3119" y="8435"/>
                    <a:pt x="3104" y="8229"/>
                  </a:cubicBezTo>
                  <a:cubicBezTo>
                    <a:pt x="3075" y="8036"/>
                    <a:pt x="3060" y="7844"/>
                    <a:pt x="3060" y="7651"/>
                  </a:cubicBezTo>
                  <a:lnTo>
                    <a:pt x="3060" y="7651"/>
                  </a:lnTo>
                  <a:cubicBezTo>
                    <a:pt x="3252" y="7696"/>
                    <a:pt x="3459" y="7740"/>
                    <a:pt x="3563" y="7756"/>
                  </a:cubicBezTo>
                  <a:cubicBezTo>
                    <a:pt x="3644" y="7767"/>
                    <a:pt x="3719" y="7772"/>
                    <a:pt x="3789" y="7772"/>
                  </a:cubicBezTo>
                  <a:cubicBezTo>
                    <a:pt x="4250" y="7772"/>
                    <a:pt x="4463" y="7540"/>
                    <a:pt x="4553" y="7385"/>
                  </a:cubicBezTo>
                  <a:cubicBezTo>
                    <a:pt x="4745" y="7312"/>
                    <a:pt x="4937" y="7253"/>
                    <a:pt x="5114" y="7238"/>
                  </a:cubicBezTo>
                  <a:lnTo>
                    <a:pt x="5233" y="7238"/>
                  </a:lnTo>
                  <a:cubicBezTo>
                    <a:pt x="5425" y="7238"/>
                    <a:pt x="5691" y="7238"/>
                    <a:pt x="5942" y="7076"/>
                  </a:cubicBezTo>
                  <a:cubicBezTo>
                    <a:pt x="6060" y="7001"/>
                    <a:pt x="6149" y="6912"/>
                    <a:pt x="6208" y="6839"/>
                  </a:cubicBezTo>
                  <a:lnTo>
                    <a:pt x="6253" y="6794"/>
                  </a:lnTo>
                  <a:cubicBezTo>
                    <a:pt x="6312" y="6735"/>
                    <a:pt x="6356" y="6705"/>
                    <a:pt x="6371" y="6705"/>
                  </a:cubicBezTo>
                  <a:cubicBezTo>
                    <a:pt x="6401" y="6691"/>
                    <a:pt x="6460" y="6676"/>
                    <a:pt x="6490" y="6676"/>
                  </a:cubicBezTo>
                  <a:cubicBezTo>
                    <a:pt x="6504" y="6677"/>
                    <a:pt x="6518" y="6678"/>
                    <a:pt x="6532" y="6678"/>
                  </a:cubicBezTo>
                  <a:cubicBezTo>
                    <a:pt x="6682" y="6678"/>
                    <a:pt x="6838" y="6605"/>
                    <a:pt x="6933" y="6484"/>
                  </a:cubicBezTo>
                  <a:cubicBezTo>
                    <a:pt x="7081" y="6262"/>
                    <a:pt x="7036" y="5966"/>
                    <a:pt x="6829" y="5804"/>
                  </a:cubicBezTo>
                  <a:cubicBezTo>
                    <a:pt x="6622" y="5671"/>
                    <a:pt x="6430" y="5538"/>
                    <a:pt x="6223" y="5420"/>
                  </a:cubicBezTo>
                  <a:cubicBezTo>
                    <a:pt x="6090" y="5331"/>
                    <a:pt x="5928" y="5257"/>
                    <a:pt x="5721" y="5227"/>
                  </a:cubicBezTo>
                  <a:cubicBezTo>
                    <a:pt x="5670" y="5218"/>
                    <a:pt x="5621" y="5215"/>
                    <a:pt x="5574" y="5215"/>
                  </a:cubicBezTo>
                  <a:cubicBezTo>
                    <a:pt x="5469" y="5215"/>
                    <a:pt x="5373" y="5232"/>
                    <a:pt x="5292" y="5243"/>
                  </a:cubicBezTo>
                  <a:cubicBezTo>
                    <a:pt x="5233" y="5257"/>
                    <a:pt x="5173" y="5272"/>
                    <a:pt x="5144" y="5272"/>
                  </a:cubicBezTo>
                  <a:cubicBezTo>
                    <a:pt x="5114" y="5257"/>
                    <a:pt x="5055" y="5243"/>
                    <a:pt x="4996" y="5213"/>
                  </a:cubicBezTo>
                  <a:lnTo>
                    <a:pt x="4996" y="5213"/>
                  </a:lnTo>
                  <a:cubicBezTo>
                    <a:pt x="5055" y="5227"/>
                    <a:pt x="5114" y="5243"/>
                    <a:pt x="5189" y="5243"/>
                  </a:cubicBezTo>
                  <a:cubicBezTo>
                    <a:pt x="5514" y="5243"/>
                    <a:pt x="5765" y="5109"/>
                    <a:pt x="5972" y="4991"/>
                  </a:cubicBezTo>
                  <a:cubicBezTo>
                    <a:pt x="6060" y="4947"/>
                    <a:pt x="6135" y="4888"/>
                    <a:pt x="6208" y="4873"/>
                  </a:cubicBezTo>
                  <a:cubicBezTo>
                    <a:pt x="6238" y="4858"/>
                    <a:pt x="6267" y="4843"/>
                    <a:pt x="6312" y="4843"/>
                  </a:cubicBezTo>
                  <a:cubicBezTo>
                    <a:pt x="6385" y="4813"/>
                    <a:pt x="6460" y="4799"/>
                    <a:pt x="6549" y="4754"/>
                  </a:cubicBezTo>
                  <a:cubicBezTo>
                    <a:pt x="6799" y="4651"/>
                    <a:pt x="6992" y="4474"/>
                    <a:pt x="7051" y="4238"/>
                  </a:cubicBezTo>
                  <a:cubicBezTo>
                    <a:pt x="7125" y="4045"/>
                    <a:pt x="7051" y="3838"/>
                    <a:pt x="6888" y="3705"/>
                  </a:cubicBezTo>
                  <a:lnTo>
                    <a:pt x="6194" y="3203"/>
                  </a:lnTo>
                  <a:cubicBezTo>
                    <a:pt x="5949" y="3014"/>
                    <a:pt x="5715" y="2922"/>
                    <a:pt x="5498" y="2922"/>
                  </a:cubicBezTo>
                  <a:cubicBezTo>
                    <a:pt x="5375" y="2922"/>
                    <a:pt x="5256" y="2952"/>
                    <a:pt x="5144" y="3010"/>
                  </a:cubicBezTo>
                  <a:cubicBezTo>
                    <a:pt x="5041" y="3069"/>
                    <a:pt x="4966" y="3158"/>
                    <a:pt x="4907" y="3203"/>
                  </a:cubicBezTo>
                  <a:lnTo>
                    <a:pt x="4907" y="3217"/>
                  </a:lnTo>
                  <a:cubicBezTo>
                    <a:pt x="4864" y="3203"/>
                    <a:pt x="4819" y="3203"/>
                    <a:pt x="4775" y="3188"/>
                  </a:cubicBezTo>
                  <a:cubicBezTo>
                    <a:pt x="4745" y="3188"/>
                    <a:pt x="4700" y="3173"/>
                    <a:pt x="4671" y="3173"/>
                  </a:cubicBezTo>
                  <a:cubicBezTo>
                    <a:pt x="4700" y="3144"/>
                    <a:pt x="4745" y="3114"/>
                    <a:pt x="4775" y="3069"/>
                  </a:cubicBezTo>
                  <a:cubicBezTo>
                    <a:pt x="4804" y="3055"/>
                    <a:pt x="4834" y="3026"/>
                    <a:pt x="4864" y="2996"/>
                  </a:cubicBezTo>
                  <a:cubicBezTo>
                    <a:pt x="4923" y="2937"/>
                    <a:pt x="4982" y="2878"/>
                    <a:pt x="5041" y="2848"/>
                  </a:cubicBezTo>
                  <a:cubicBezTo>
                    <a:pt x="5071" y="2819"/>
                    <a:pt x="5100" y="2803"/>
                    <a:pt x="5144" y="2789"/>
                  </a:cubicBezTo>
                  <a:cubicBezTo>
                    <a:pt x="5262" y="2730"/>
                    <a:pt x="5425" y="2641"/>
                    <a:pt x="5558" y="2478"/>
                  </a:cubicBezTo>
                  <a:cubicBezTo>
                    <a:pt x="5662" y="2360"/>
                    <a:pt x="5706" y="2242"/>
                    <a:pt x="5750" y="2153"/>
                  </a:cubicBezTo>
                  <a:cubicBezTo>
                    <a:pt x="5765" y="2123"/>
                    <a:pt x="5780" y="2080"/>
                    <a:pt x="5780" y="2080"/>
                  </a:cubicBezTo>
                  <a:cubicBezTo>
                    <a:pt x="5794" y="2050"/>
                    <a:pt x="5853" y="2020"/>
                    <a:pt x="5883" y="1991"/>
                  </a:cubicBezTo>
                  <a:lnTo>
                    <a:pt x="6017" y="1902"/>
                  </a:lnTo>
                  <a:cubicBezTo>
                    <a:pt x="6017" y="1902"/>
                    <a:pt x="6460" y="1532"/>
                    <a:pt x="6371" y="1104"/>
                  </a:cubicBezTo>
                  <a:cubicBezTo>
                    <a:pt x="6342" y="911"/>
                    <a:pt x="6194" y="763"/>
                    <a:pt x="6001" y="704"/>
                  </a:cubicBezTo>
                  <a:cubicBezTo>
                    <a:pt x="5853" y="645"/>
                    <a:pt x="5676" y="586"/>
                    <a:pt x="5455" y="586"/>
                  </a:cubicBezTo>
                  <a:cubicBezTo>
                    <a:pt x="5410" y="586"/>
                    <a:pt x="5380" y="586"/>
                    <a:pt x="5337" y="601"/>
                  </a:cubicBezTo>
                  <a:lnTo>
                    <a:pt x="5277" y="601"/>
                  </a:lnTo>
                  <a:cubicBezTo>
                    <a:pt x="5248" y="599"/>
                    <a:pt x="5218" y="598"/>
                    <a:pt x="5189" y="598"/>
                  </a:cubicBezTo>
                  <a:cubicBezTo>
                    <a:pt x="4885" y="598"/>
                    <a:pt x="4621" y="730"/>
                    <a:pt x="4405" y="838"/>
                  </a:cubicBezTo>
                  <a:cubicBezTo>
                    <a:pt x="4346" y="867"/>
                    <a:pt x="4302" y="897"/>
                    <a:pt x="4257" y="927"/>
                  </a:cubicBezTo>
                  <a:cubicBezTo>
                    <a:pt x="4109" y="986"/>
                    <a:pt x="3932" y="1059"/>
                    <a:pt x="3770" y="1207"/>
                  </a:cubicBezTo>
                  <a:cubicBezTo>
                    <a:pt x="3711" y="1266"/>
                    <a:pt x="3666" y="1311"/>
                    <a:pt x="3636" y="1355"/>
                  </a:cubicBezTo>
                  <a:lnTo>
                    <a:pt x="3563" y="1429"/>
                  </a:lnTo>
                  <a:cubicBezTo>
                    <a:pt x="3533" y="1459"/>
                    <a:pt x="3488" y="1488"/>
                    <a:pt x="3429" y="1532"/>
                  </a:cubicBezTo>
                  <a:cubicBezTo>
                    <a:pt x="3311" y="1607"/>
                    <a:pt x="3193" y="1695"/>
                    <a:pt x="3075" y="1828"/>
                  </a:cubicBezTo>
                  <a:lnTo>
                    <a:pt x="3075" y="1695"/>
                  </a:lnTo>
                  <a:lnTo>
                    <a:pt x="3075" y="1591"/>
                  </a:lnTo>
                  <a:cubicBezTo>
                    <a:pt x="3104" y="1414"/>
                    <a:pt x="3134" y="1177"/>
                    <a:pt x="3001" y="927"/>
                  </a:cubicBezTo>
                  <a:cubicBezTo>
                    <a:pt x="2942" y="808"/>
                    <a:pt x="2868" y="720"/>
                    <a:pt x="2824" y="661"/>
                  </a:cubicBezTo>
                  <a:lnTo>
                    <a:pt x="2779" y="616"/>
                  </a:lnTo>
                  <a:cubicBezTo>
                    <a:pt x="2749" y="572"/>
                    <a:pt x="2720" y="527"/>
                    <a:pt x="2706" y="483"/>
                  </a:cubicBezTo>
                  <a:cubicBezTo>
                    <a:pt x="2690" y="409"/>
                    <a:pt x="2646" y="188"/>
                    <a:pt x="2410" y="69"/>
                  </a:cubicBezTo>
                  <a:cubicBezTo>
                    <a:pt x="2331" y="25"/>
                    <a:pt x="2239" y="0"/>
                    <a:pt x="2144" y="0"/>
                  </a:cubicBezTo>
                  <a:close/>
                </a:path>
              </a:pathLst>
            </a:custGeom>
            <a:solidFill>
              <a:srgbClr val="FFFFFD"/>
            </a:solidFill>
            <a:ln>
              <a:noFill/>
            </a:ln>
            <a:effectLst>
              <a:outerShdw blurRad="57150" dist="19050" dir="3660000" algn="bl" rotWithShape="0">
                <a:schemeClr val="dk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8"/>
            <p:cNvSpPr/>
            <p:nvPr/>
          </p:nvSpPr>
          <p:spPr>
            <a:xfrm>
              <a:off x="5207935" y="3569136"/>
              <a:ext cx="147025" cy="228326"/>
            </a:xfrm>
            <a:custGeom>
              <a:avLst/>
              <a:gdLst/>
              <a:ahLst/>
              <a:cxnLst/>
              <a:rect l="l" t="t" r="r" b="b"/>
              <a:pathLst>
                <a:path w="1982" h="3078" extrusionOk="0">
                  <a:moveTo>
                    <a:pt x="222" y="1"/>
                  </a:moveTo>
                  <a:cubicBezTo>
                    <a:pt x="119" y="103"/>
                    <a:pt x="89" y="251"/>
                    <a:pt x="74" y="385"/>
                  </a:cubicBezTo>
                  <a:cubicBezTo>
                    <a:pt x="44" y="562"/>
                    <a:pt x="30" y="740"/>
                    <a:pt x="15" y="917"/>
                  </a:cubicBezTo>
                  <a:cubicBezTo>
                    <a:pt x="0" y="1049"/>
                    <a:pt x="0" y="1183"/>
                    <a:pt x="60" y="1301"/>
                  </a:cubicBezTo>
                  <a:cubicBezTo>
                    <a:pt x="74" y="1360"/>
                    <a:pt x="119" y="1404"/>
                    <a:pt x="148" y="1463"/>
                  </a:cubicBezTo>
                  <a:cubicBezTo>
                    <a:pt x="237" y="1686"/>
                    <a:pt x="222" y="1936"/>
                    <a:pt x="355" y="2143"/>
                  </a:cubicBezTo>
                  <a:cubicBezTo>
                    <a:pt x="414" y="2232"/>
                    <a:pt x="488" y="2291"/>
                    <a:pt x="547" y="2366"/>
                  </a:cubicBezTo>
                  <a:cubicBezTo>
                    <a:pt x="651" y="2543"/>
                    <a:pt x="710" y="2750"/>
                    <a:pt x="858" y="2898"/>
                  </a:cubicBezTo>
                  <a:cubicBezTo>
                    <a:pt x="977" y="3017"/>
                    <a:pt x="1158" y="3077"/>
                    <a:pt x="1344" y="3077"/>
                  </a:cubicBezTo>
                  <a:cubicBezTo>
                    <a:pt x="1364" y="3077"/>
                    <a:pt x="1384" y="3076"/>
                    <a:pt x="1404" y="3075"/>
                  </a:cubicBezTo>
                  <a:cubicBezTo>
                    <a:pt x="1538" y="3075"/>
                    <a:pt x="1700" y="3046"/>
                    <a:pt x="1818" y="3001"/>
                  </a:cubicBezTo>
                  <a:cubicBezTo>
                    <a:pt x="1981" y="2927"/>
                    <a:pt x="1981" y="2912"/>
                    <a:pt x="1922" y="2735"/>
                  </a:cubicBezTo>
                  <a:cubicBezTo>
                    <a:pt x="1847" y="2454"/>
                    <a:pt x="1729" y="2188"/>
                    <a:pt x="1567" y="1966"/>
                  </a:cubicBezTo>
                  <a:cubicBezTo>
                    <a:pt x="1479" y="1848"/>
                    <a:pt x="1390" y="1729"/>
                    <a:pt x="1331" y="1597"/>
                  </a:cubicBezTo>
                  <a:cubicBezTo>
                    <a:pt x="1256" y="1449"/>
                    <a:pt x="1242" y="1272"/>
                    <a:pt x="1124" y="1138"/>
                  </a:cubicBezTo>
                  <a:cubicBezTo>
                    <a:pt x="1020" y="1035"/>
                    <a:pt x="872" y="990"/>
                    <a:pt x="769" y="887"/>
                  </a:cubicBezTo>
                  <a:cubicBezTo>
                    <a:pt x="547" y="651"/>
                    <a:pt x="385" y="281"/>
                    <a:pt x="222"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8"/>
            <p:cNvSpPr/>
            <p:nvPr/>
          </p:nvSpPr>
          <p:spPr>
            <a:xfrm>
              <a:off x="5279150" y="3395328"/>
              <a:ext cx="111938" cy="238563"/>
            </a:xfrm>
            <a:custGeom>
              <a:avLst/>
              <a:gdLst/>
              <a:ahLst/>
              <a:cxnLst/>
              <a:rect l="l" t="t" r="r" b="b"/>
              <a:pathLst>
                <a:path w="1509" h="3216" extrusionOk="0">
                  <a:moveTo>
                    <a:pt x="706" y="0"/>
                  </a:moveTo>
                  <a:cubicBezTo>
                    <a:pt x="655" y="0"/>
                    <a:pt x="602" y="49"/>
                    <a:pt x="578" y="97"/>
                  </a:cubicBezTo>
                  <a:lnTo>
                    <a:pt x="267" y="673"/>
                  </a:lnTo>
                  <a:cubicBezTo>
                    <a:pt x="178" y="880"/>
                    <a:pt x="75" y="1087"/>
                    <a:pt x="30" y="1309"/>
                  </a:cubicBezTo>
                  <a:cubicBezTo>
                    <a:pt x="1" y="1530"/>
                    <a:pt x="16" y="1767"/>
                    <a:pt x="119" y="1959"/>
                  </a:cubicBezTo>
                  <a:cubicBezTo>
                    <a:pt x="178" y="2062"/>
                    <a:pt x="267" y="2166"/>
                    <a:pt x="282" y="2284"/>
                  </a:cubicBezTo>
                  <a:cubicBezTo>
                    <a:pt x="296" y="2387"/>
                    <a:pt x="267" y="2476"/>
                    <a:pt x="282" y="2580"/>
                  </a:cubicBezTo>
                  <a:cubicBezTo>
                    <a:pt x="296" y="2772"/>
                    <a:pt x="474" y="2919"/>
                    <a:pt x="651" y="3008"/>
                  </a:cubicBezTo>
                  <a:cubicBezTo>
                    <a:pt x="755" y="3067"/>
                    <a:pt x="1228" y="3215"/>
                    <a:pt x="1228" y="3215"/>
                  </a:cubicBezTo>
                  <a:cubicBezTo>
                    <a:pt x="1228" y="3215"/>
                    <a:pt x="1405" y="2683"/>
                    <a:pt x="1449" y="2506"/>
                  </a:cubicBezTo>
                  <a:cubicBezTo>
                    <a:pt x="1494" y="2358"/>
                    <a:pt x="1508" y="2151"/>
                    <a:pt x="1376" y="2062"/>
                  </a:cubicBezTo>
                  <a:cubicBezTo>
                    <a:pt x="1346" y="2033"/>
                    <a:pt x="1301" y="2018"/>
                    <a:pt x="1272" y="1989"/>
                  </a:cubicBezTo>
                  <a:cubicBezTo>
                    <a:pt x="1258" y="1959"/>
                    <a:pt x="1242" y="1914"/>
                    <a:pt x="1242" y="1885"/>
                  </a:cubicBezTo>
                  <a:cubicBezTo>
                    <a:pt x="1183" y="1664"/>
                    <a:pt x="1124" y="1427"/>
                    <a:pt x="1139" y="1191"/>
                  </a:cubicBezTo>
                  <a:cubicBezTo>
                    <a:pt x="1154" y="1013"/>
                    <a:pt x="1213" y="821"/>
                    <a:pt x="1124" y="659"/>
                  </a:cubicBezTo>
                  <a:cubicBezTo>
                    <a:pt x="1080" y="584"/>
                    <a:pt x="1021" y="511"/>
                    <a:pt x="962" y="436"/>
                  </a:cubicBezTo>
                  <a:cubicBezTo>
                    <a:pt x="873" y="348"/>
                    <a:pt x="828" y="229"/>
                    <a:pt x="799" y="111"/>
                  </a:cubicBezTo>
                  <a:cubicBezTo>
                    <a:pt x="785" y="67"/>
                    <a:pt x="769" y="22"/>
                    <a:pt x="740" y="8"/>
                  </a:cubicBezTo>
                  <a:cubicBezTo>
                    <a:pt x="729" y="3"/>
                    <a:pt x="717" y="0"/>
                    <a:pt x="706"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8"/>
            <p:cNvSpPr/>
            <p:nvPr/>
          </p:nvSpPr>
          <p:spPr>
            <a:xfrm>
              <a:off x="5380037" y="3772617"/>
              <a:ext cx="276395" cy="128183"/>
            </a:xfrm>
            <a:custGeom>
              <a:avLst/>
              <a:gdLst/>
              <a:ahLst/>
              <a:cxnLst/>
              <a:rect l="l" t="t" r="r" b="b"/>
              <a:pathLst>
                <a:path w="3726" h="1728" extrusionOk="0">
                  <a:moveTo>
                    <a:pt x="1626" y="1"/>
                  </a:moveTo>
                  <a:cubicBezTo>
                    <a:pt x="1507" y="1"/>
                    <a:pt x="1401" y="47"/>
                    <a:pt x="1272" y="139"/>
                  </a:cubicBezTo>
                  <a:cubicBezTo>
                    <a:pt x="1169" y="214"/>
                    <a:pt x="1065" y="317"/>
                    <a:pt x="932" y="362"/>
                  </a:cubicBezTo>
                  <a:cubicBezTo>
                    <a:pt x="828" y="391"/>
                    <a:pt x="710" y="376"/>
                    <a:pt x="592" y="391"/>
                  </a:cubicBezTo>
                  <a:cubicBezTo>
                    <a:pt x="385" y="450"/>
                    <a:pt x="237" y="657"/>
                    <a:pt x="148" y="864"/>
                  </a:cubicBezTo>
                  <a:cubicBezTo>
                    <a:pt x="105" y="997"/>
                    <a:pt x="0" y="1544"/>
                    <a:pt x="0" y="1544"/>
                  </a:cubicBezTo>
                  <a:cubicBezTo>
                    <a:pt x="0" y="1544"/>
                    <a:pt x="607" y="1692"/>
                    <a:pt x="828" y="1722"/>
                  </a:cubicBezTo>
                  <a:cubicBezTo>
                    <a:pt x="869" y="1725"/>
                    <a:pt x="912" y="1727"/>
                    <a:pt x="956" y="1727"/>
                  </a:cubicBezTo>
                  <a:cubicBezTo>
                    <a:pt x="1106" y="1727"/>
                    <a:pt x="1262" y="1699"/>
                    <a:pt x="1331" y="1574"/>
                  </a:cubicBezTo>
                  <a:cubicBezTo>
                    <a:pt x="1360" y="1529"/>
                    <a:pt x="1360" y="1485"/>
                    <a:pt x="1390" y="1455"/>
                  </a:cubicBezTo>
                  <a:cubicBezTo>
                    <a:pt x="1419" y="1426"/>
                    <a:pt x="1464" y="1411"/>
                    <a:pt x="1508" y="1396"/>
                  </a:cubicBezTo>
                  <a:cubicBezTo>
                    <a:pt x="1760" y="1308"/>
                    <a:pt x="2011" y="1219"/>
                    <a:pt x="2277" y="1204"/>
                  </a:cubicBezTo>
                  <a:cubicBezTo>
                    <a:pt x="2484" y="1189"/>
                    <a:pt x="2706" y="1219"/>
                    <a:pt x="2883" y="1115"/>
                  </a:cubicBezTo>
                  <a:cubicBezTo>
                    <a:pt x="2972" y="1056"/>
                    <a:pt x="3031" y="967"/>
                    <a:pt x="3104" y="894"/>
                  </a:cubicBezTo>
                  <a:cubicBezTo>
                    <a:pt x="3193" y="819"/>
                    <a:pt x="3297" y="731"/>
                    <a:pt x="3400" y="687"/>
                  </a:cubicBezTo>
                  <a:cubicBezTo>
                    <a:pt x="3440" y="673"/>
                    <a:pt x="3642" y="625"/>
                    <a:pt x="3707" y="625"/>
                  </a:cubicBezTo>
                  <a:cubicBezTo>
                    <a:pt x="3716" y="625"/>
                    <a:pt x="3722" y="626"/>
                    <a:pt x="3725" y="628"/>
                  </a:cubicBezTo>
                  <a:cubicBezTo>
                    <a:pt x="3548" y="494"/>
                    <a:pt x="3371" y="376"/>
                    <a:pt x="3164" y="273"/>
                  </a:cubicBezTo>
                  <a:cubicBezTo>
                    <a:pt x="3075" y="214"/>
                    <a:pt x="2972" y="155"/>
                    <a:pt x="2854" y="139"/>
                  </a:cubicBezTo>
                  <a:cubicBezTo>
                    <a:pt x="2824" y="134"/>
                    <a:pt x="2795" y="132"/>
                    <a:pt x="2766" y="132"/>
                  </a:cubicBezTo>
                  <a:cubicBezTo>
                    <a:pt x="2618" y="132"/>
                    <a:pt x="2470" y="184"/>
                    <a:pt x="2322" y="184"/>
                  </a:cubicBezTo>
                  <a:cubicBezTo>
                    <a:pt x="2158" y="169"/>
                    <a:pt x="2011" y="96"/>
                    <a:pt x="1863" y="51"/>
                  </a:cubicBezTo>
                  <a:cubicBezTo>
                    <a:pt x="1774" y="17"/>
                    <a:pt x="1698" y="1"/>
                    <a:pt x="1626"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8"/>
            <p:cNvSpPr/>
            <p:nvPr/>
          </p:nvSpPr>
          <p:spPr>
            <a:xfrm>
              <a:off x="5403108" y="3612904"/>
              <a:ext cx="258814" cy="127145"/>
            </a:xfrm>
            <a:custGeom>
              <a:avLst/>
              <a:gdLst/>
              <a:ahLst/>
              <a:cxnLst/>
              <a:rect l="l" t="t" r="r" b="b"/>
              <a:pathLst>
                <a:path w="3489" h="1714" extrusionOk="0">
                  <a:moveTo>
                    <a:pt x="2381" y="0"/>
                  </a:moveTo>
                  <a:cubicBezTo>
                    <a:pt x="2336" y="0"/>
                    <a:pt x="2290" y="10"/>
                    <a:pt x="2247" y="31"/>
                  </a:cubicBezTo>
                  <a:cubicBezTo>
                    <a:pt x="2158" y="75"/>
                    <a:pt x="2114" y="164"/>
                    <a:pt x="2025" y="223"/>
                  </a:cubicBezTo>
                  <a:cubicBezTo>
                    <a:pt x="1955" y="270"/>
                    <a:pt x="1878" y="286"/>
                    <a:pt x="1799" y="286"/>
                  </a:cubicBezTo>
                  <a:cubicBezTo>
                    <a:pt x="1639" y="286"/>
                    <a:pt x="1466" y="222"/>
                    <a:pt x="1304" y="222"/>
                  </a:cubicBezTo>
                  <a:cubicBezTo>
                    <a:pt x="1293" y="222"/>
                    <a:pt x="1282" y="222"/>
                    <a:pt x="1272" y="223"/>
                  </a:cubicBezTo>
                  <a:cubicBezTo>
                    <a:pt x="1065" y="253"/>
                    <a:pt x="872" y="400"/>
                    <a:pt x="710" y="548"/>
                  </a:cubicBezTo>
                  <a:cubicBezTo>
                    <a:pt x="547" y="696"/>
                    <a:pt x="0" y="1258"/>
                    <a:pt x="0" y="1258"/>
                  </a:cubicBezTo>
                  <a:cubicBezTo>
                    <a:pt x="0" y="1258"/>
                    <a:pt x="473" y="1583"/>
                    <a:pt x="665" y="1657"/>
                  </a:cubicBezTo>
                  <a:cubicBezTo>
                    <a:pt x="746" y="1690"/>
                    <a:pt x="836" y="1713"/>
                    <a:pt x="925" y="1713"/>
                  </a:cubicBezTo>
                  <a:cubicBezTo>
                    <a:pt x="999" y="1713"/>
                    <a:pt x="1071" y="1697"/>
                    <a:pt x="1138" y="1657"/>
                  </a:cubicBezTo>
                  <a:cubicBezTo>
                    <a:pt x="1272" y="1583"/>
                    <a:pt x="1345" y="1405"/>
                    <a:pt x="1493" y="1332"/>
                  </a:cubicBezTo>
                  <a:cubicBezTo>
                    <a:pt x="1546" y="1305"/>
                    <a:pt x="1602" y="1296"/>
                    <a:pt x="1660" y="1296"/>
                  </a:cubicBezTo>
                  <a:cubicBezTo>
                    <a:pt x="1795" y="1296"/>
                    <a:pt x="1939" y="1346"/>
                    <a:pt x="2084" y="1346"/>
                  </a:cubicBezTo>
                  <a:cubicBezTo>
                    <a:pt x="2093" y="1347"/>
                    <a:pt x="2101" y="1347"/>
                    <a:pt x="2110" y="1347"/>
                  </a:cubicBezTo>
                  <a:cubicBezTo>
                    <a:pt x="2394" y="1347"/>
                    <a:pt x="2640" y="1107"/>
                    <a:pt x="2927" y="1007"/>
                  </a:cubicBezTo>
                  <a:cubicBezTo>
                    <a:pt x="3030" y="977"/>
                    <a:pt x="3148" y="948"/>
                    <a:pt x="3252" y="918"/>
                  </a:cubicBezTo>
                  <a:cubicBezTo>
                    <a:pt x="3355" y="873"/>
                    <a:pt x="3444" y="800"/>
                    <a:pt x="3489" y="682"/>
                  </a:cubicBezTo>
                  <a:cubicBezTo>
                    <a:pt x="3252" y="519"/>
                    <a:pt x="3016" y="341"/>
                    <a:pt x="2793" y="179"/>
                  </a:cubicBezTo>
                  <a:cubicBezTo>
                    <a:pt x="2671" y="90"/>
                    <a:pt x="2523" y="0"/>
                    <a:pt x="2381"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8"/>
            <p:cNvSpPr/>
            <p:nvPr/>
          </p:nvSpPr>
          <p:spPr>
            <a:xfrm>
              <a:off x="5342724" y="3542208"/>
              <a:ext cx="138272" cy="437069"/>
            </a:xfrm>
            <a:custGeom>
              <a:avLst/>
              <a:gdLst/>
              <a:ahLst/>
              <a:cxnLst/>
              <a:rect l="l" t="t" r="r" b="b"/>
              <a:pathLst>
                <a:path w="1864" h="5892" extrusionOk="0">
                  <a:moveTo>
                    <a:pt x="1812" y="1"/>
                  </a:moveTo>
                  <a:cubicBezTo>
                    <a:pt x="1797" y="1"/>
                    <a:pt x="1782" y="8"/>
                    <a:pt x="1775" y="23"/>
                  </a:cubicBezTo>
                  <a:cubicBezTo>
                    <a:pt x="1760" y="38"/>
                    <a:pt x="1272" y="511"/>
                    <a:pt x="829" y="1472"/>
                  </a:cubicBezTo>
                  <a:cubicBezTo>
                    <a:pt x="430" y="2358"/>
                    <a:pt x="1" y="3837"/>
                    <a:pt x="223" y="5847"/>
                  </a:cubicBezTo>
                  <a:cubicBezTo>
                    <a:pt x="223" y="5876"/>
                    <a:pt x="253" y="5892"/>
                    <a:pt x="282" y="5892"/>
                  </a:cubicBezTo>
                  <a:lnTo>
                    <a:pt x="297" y="5876"/>
                  </a:lnTo>
                  <a:cubicBezTo>
                    <a:pt x="312" y="5876"/>
                    <a:pt x="326" y="5847"/>
                    <a:pt x="326" y="5833"/>
                  </a:cubicBezTo>
                  <a:cubicBezTo>
                    <a:pt x="105" y="3852"/>
                    <a:pt x="519" y="2388"/>
                    <a:pt x="917" y="1517"/>
                  </a:cubicBezTo>
                  <a:cubicBezTo>
                    <a:pt x="1347" y="571"/>
                    <a:pt x="1834" y="98"/>
                    <a:pt x="1849" y="82"/>
                  </a:cubicBezTo>
                  <a:cubicBezTo>
                    <a:pt x="1863" y="68"/>
                    <a:pt x="1863" y="38"/>
                    <a:pt x="1849" y="23"/>
                  </a:cubicBezTo>
                  <a:cubicBezTo>
                    <a:pt x="1841" y="8"/>
                    <a:pt x="1827" y="1"/>
                    <a:pt x="1812"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8"/>
            <p:cNvSpPr/>
            <p:nvPr/>
          </p:nvSpPr>
          <p:spPr>
            <a:xfrm>
              <a:off x="5415125" y="3439540"/>
              <a:ext cx="201844" cy="161712"/>
            </a:xfrm>
            <a:custGeom>
              <a:avLst/>
              <a:gdLst/>
              <a:ahLst/>
              <a:cxnLst/>
              <a:rect l="l" t="t" r="r" b="b"/>
              <a:pathLst>
                <a:path w="2721" h="2180" extrusionOk="0">
                  <a:moveTo>
                    <a:pt x="1899" y="1"/>
                  </a:moveTo>
                  <a:cubicBezTo>
                    <a:pt x="1649" y="1"/>
                    <a:pt x="1390" y="188"/>
                    <a:pt x="1169" y="284"/>
                  </a:cubicBezTo>
                  <a:cubicBezTo>
                    <a:pt x="1050" y="343"/>
                    <a:pt x="917" y="402"/>
                    <a:pt x="814" y="491"/>
                  </a:cubicBezTo>
                  <a:cubicBezTo>
                    <a:pt x="740" y="550"/>
                    <a:pt x="680" y="638"/>
                    <a:pt x="621" y="698"/>
                  </a:cubicBezTo>
                  <a:cubicBezTo>
                    <a:pt x="473" y="845"/>
                    <a:pt x="267" y="920"/>
                    <a:pt x="148" y="1082"/>
                  </a:cubicBezTo>
                  <a:cubicBezTo>
                    <a:pt x="30" y="1245"/>
                    <a:pt x="0" y="1466"/>
                    <a:pt x="45" y="1659"/>
                  </a:cubicBezTo>
                  <a:cubicBezTo>
                    <a:pt x="60" y="1791"/>
                    <a:pt x="119" y="1939"/>
                    <a:pt x="178" y="2057"/>
                  </a:cubicBezTo>
                  <a:cubicBezTo>
                    <a:pt x="239" y="2144"/>
                    <a:pt x="269" y="2180"/>
                    <a:pt x="316" y="2180"/>
                  </a:cubicBezTo>
                  <a:cubicBezTo>
                    <a:pt x="350" y="2180"/>
                    <a:pt x="392" y="2162"/>
                    <a:pt x="459" y="2132"/>
                  </a:cubicBezTo>
                  <a:cubicBezTo>
                    <a:pt x="725" y="2014"/>
                    <a:pt x="962" y="1850"/>
                    <a:pt x="1169" y="1659"/>
                  </a:cubicBezTo>
                  <a:cubicBezTo>
                    <a:pt x="1272" y="1555"/>
                    <a:pt x="1376" y="1452"/>
                    <a:pt x="1494" y="1363"/>
                  </a:cubicBezTo>
                  <a:cubicBezTo>
                    <a:pt x="1642" y="1275"/>
                    <a:pt x="1804" y="1230"/>
                    <a:pt x="1922" y="1097"/>
                  </a:cubicBezTo>
                  <a:cubicBezTo>
                    <a:pt x="2011" y="993"/>
                    <a:pt x="2040" y="831"/>
                    <a:pt x="2129" y="713"/>
                  </a:cubicBezTo>
                  <a:cubicBezTo>
                    <a:pt x="2203" y="609"/>
                    <a:pt x="2336" y="536"/>
                    <a:pt x="2440" y="461"/>
                  </a:cubicBezTo>
                  <a:cubicBezTo>
                    <a:pt x="2484" y="417"/>
                    <a:pt x="2720" y="122"/>
                    <a:pt x="2588" y="77"/>
                  </a:cubicBezTo>
                  <a:cubicBezTo>
                    <a:pt x="2454" y="47"/>
                    <a:pt x="2306" y="3"/>
                    <a:pt x="2174" y="3"/>
                  </a:cubicBezTo>
                  <a:lnTo>
                    <a:pt x="1952" y="3"/>
                  </a:lnTo>
                  <a:cubicBezTo>
                    <a:pt x="1934" y="1"/>
                    <a:pt x="1917" y="1"/>
                    <a:pt x="1899"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8"/>
            <p:cNvSpPr/>
            <p:nvPr/>
          </p:nvSpPr>
          <p:spPr>
            <a:xfrm>
              <a:off x="5378999" y="3690795"/>
              <a:ext cx="57044" cy="31230"/>
            </a:xfrm>
            <a:custGeom>
              <a:avLst/>
              <a:gdLst/>
              <a:ahLst/>
              <a:cxnLst/>
              <a:rect l="l" t="t" r="r" b="b"/>
              <a:pathLst>
                <a:path w="769" h="421" extrusionOk="0">
                  <a:moveTo>
                    <a:pt x="694" y="1"/>
                  </a:moveTo>
                  <a:lnTo>
                    <a:pt x="44" y="326"/>
                  </a:lnTo>
                  <a:cubicBezTo>
                    <a:pt x="14" y="341"/>
                    <a:pt x="0" y="371"/>
                    <a:pt x="14" y="400"/>
                  </a:cubicBezTo>
                  <a:cubicBezTo>
                    <a:pt x="25" y="410"/>
                    <a:pt x="43" y="421"/>
                    <a:pt x="58" y="421"/>
                  </a:cubicBezTo>
                  <a:cubicBezTo>
                    <a:pt x="64" y="421"/>
                    <a:pt x="69" y="419"/>
                    <a:pt x="74" y="415"/>
                  </a:cubicBezTo>
                  <a:lnTo>
                    <a:pt x="739" y="89"/>
                  </a:lnTo>
                  <a:cubicBezTo>
                    <a:pt x="769" y="75"/>
                    <a:pt x="769" y="46"/>
                    <a:pt x="769" y="30"/>
                  </a:cubicBezTo>
                  <a:cubicBezTo>
                    <a:pt x="754" y="1"/>
                    <a:pt x="724" y="1"/>
                    <a:pt x="694"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8"/>
            <p:cNvSpPr/>
            <p:nvPr/>
          </p:nvSpPr>
          <p:spPr>
            <a:xfrm>
              <a:off x="5360305" y="3608601"/>
              <a:ext cx="39538" cy="76183"/>
            </a:xfrm>
            <a:custGeom>
              <a:avLst/>
              <a:gdLst/>
              <a:ahLst/>
              <a:cxnLst/>
              <a:rect l="l" t="t" r="r" b="b"/>
              <a:pathLst>
                <a:path w="533" h="1027" extrusionOk="0">
                  <a:moveTo>
                    <a:pt x="45" y="1"/>
                  </a:moveTo>
                  <a:cubicBezTo>
                    <a:pt x="16" y="1"/>
                    <a:pt x="0" y="30"/>
                    <a:pt x="0" y="44"/>
                  </a:cubicBezTo>
                  <a:cubicBezTo>
                    <a:pt x="0" y="60"/>
                    <a:pt x="0" y="340"/>
                    <a:pt x="444" y="1006"/>
                  </a:cubicBezTo>
                  <a:cubicBezTo>
                    <a:pt x="455" y="1016"/>
                    <a:pt x="473" y="1026"/>
                    <a:pt x="487" y="1026"/>
                  </a:cubicBezTo>
                  <a:cubicBezTo>
                    <a:pt x="493" y="1026"/>
                    <a:pt x="499" y="1025"/>
                    <a:pt x="503" y="1020"/>
                  </a:cubicBezTo>
                  <a:cubicBezTo>
                    <a:pt x="533" y="1006"/>
                    <a:pt x="533" y="976"/>
                    <a:pt x="518" y="947"/>
                  </a:cubicBezTo>
                  <a:cubicBezTo>
                    <a:pt x="104" y="326"/>
                    <a:pt x="89" y="60"/>
                    <a:pt x="89" y="44"/>
                  </a:cubicBezTo>
                  <a:cubicBezTo>
                    <a:pt x="89" y="30"/>
                    <a:pt x="75" y="1"/>
                    <a:pt x="45"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8"/>
            <p:cNvSpPr/>
            <p:nvPr/>
          </p:nvSpPr>
          <p:spPr>
            <a:xfrm>
              <a:off x="5327368" y="3765199"/>
              <a:ext cx="40725" cy="35087"/>
            </a:xfrm>
            <a:custGeom>
              <a:avLst/>
              <a:gdLst/>
              <a:ahLst/>
              <a:cxnLst/>
              <a:rect l="l" t="t" r="r" b="b"/>
              <a:pathLst>
                <a:path w="549" h="473" extrusionOk="0">
                  <a:moveTo>
                    <a:pt x="53" y="1"/>
                  </a:moveTo>
                  <a:cubicBezTo>
                    <a:pt x="38" y="1"/>
                    <a:pt x="24" y="9"/>
                    <a:pt x="16" y="18"/>
                  </a:cubicBezTo>
                  <a:cubicBezTo>
                    <a:pt x="1" y="32"/>
                    <a:pt x="1" y="62"/>
                    <a:pt x="31" y="77"/>
                  </a:cubicBezTo>
                  <a:lnTo>
                    <a:pt x="460" y="462"/>
                  </a:lnTo>
                  <a:cubicBezTo>
                    <a:pt x="467" y="469"/>
                    <a:pt x="478" y="472"/>
                    <a:pt x="489" y="472"/>
                  </a:cubicBezTo>
                  <a:cubicBezTo>
                    <a:pt x="500" y="472"/>
                    <a:pt x="511" y="469"/>
                    <a:pt x="519" y="462"/>
                  </a:cubicBezTo>
                  <a:lnTo>
                    <a:pt x="533" y="446"/>
                  </a:lnTo>
                  <a:cubicBezTo>
                    <a:pt x="548" y="432"/>
                    <a:pt x="548" y="403"/>
                    <a:pt x="519" y="387"/>
                  </a:cubicBezTo>
                  <a:lnTo>
                    <a:pt x="90" y="18"/>
                  </a:lnTo>
                  <a:cubicBezTo>
                    <a:pt x="77" y="6"/>
                    <a:pt x="64" y="1"/>
                    <a:pt x="53"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8"/>
            <p:cNvSpPr/>
            <p:nvPr/>
          </p:nvSpPr>
          <p:spPr>
            <a:xfrm>
              <a:off x="5354889" y="3865493"/>
              <a:ext cx="48291" cy="46511"/>
            </a:xfrm>
            <a:custGeom>
              <a:avLst/>
              <a:gdLst/>
              <a:ahLst/>
              <a:cxnLst/>
              <a:rect l="l" t="t" r="r" b="b"/>
              <a:pathLst>
                <a:path w="651" h="627" extrusionOk="0">
                  <a:moveTo>
                    <a:pt x="593" y="0"/>
                  </a:moveTo>
                  <a:cubicBezTo>
                    <a:pt x="580" y="0"/>
                    <a:pt x="569" y="4"/>
                    <a:pt x="562" y="11"/>
                  </a:cubicBezTo>
                  <a:lnTo>
                    <a:pt x="14" y="543"/>
                  </a:lnTo>
                  <a:cubicBezTo>
                    <a:pt x="0" y="558"/>
                    <a:pt x="0" y="588"/>
                    <a:pt x="14" y="602"/>
                  </a:cubicBezTo>
                  <a:cubicBezTo>
                    <a:pt x="23" y="619"/>
                    <a:pt x="37" y="627"/>
                    <a:pt x="50" y="627"/>
                  </a:cubicBezTo>
                  <a:cubicBezTo>
                    <a:pt x="59" y="627"/>
                    <a:pt x="68" y="623"/>
                    <a:pt x="73" y="617"/>
                  </a:cubicBezTo>
                  <a:cubicBezTo>
                    <a:pt x="73" y="617"/>
                    <a:pt x="89" y="617"/>
                    <a:pt x="89" y="602"/>
                  </a:cubicBezTo>
                  <a:lnTo>
                    <a:pt x="635" y="85"/>
                  </a:lnTo>
                  <a:cubicBezTo>
                    <a:pt x="650" y="56"/>
                    <a:pt x="650" y="26"/>
                    <a:pt x="635" y="11"/>
                  </a:cubicBezTo>
                  <a:cubicBezTo>
                    <a:pt x="620" y="4"/>
                    <a:pt x="606" y="0"/>
                    <a:pt x="593"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8"/>
          <p:cNvGrpSpPr/>
          <p:nvPr/>
        </p:nvGrpSpPr>
        <p:grpSpPr>
          <a:xfrm rot="1141239" flipH="1">
            <a:off x="284016" y="3833990"/>
            <a:ext cx="1367433" cy="1602037"/>
            <a:chOff x="6447517" y="3577440"/>
            <a:chExt cx="636019" cy="745138"/>
          </a:xfrm>
        </p:grpSpPr>
        <p:sp>
          <p:nvSpPr>
            <p:cNvPr id="568" name="Google Shape;568;p8"/>
            <p:cNvSpPr/>
            <p:nvPr/>
          </p:nvSpPr>
          <p:spPr>
            <a:xfrm>
              <a:off x="6447517" y="3577440"/>
              <a:ext cx="636019" cy="745138"/>
            </a:xfrm>
            <a:custGeom>
              <a:avLst/>
              <a:gdLst/>
              <a:ahLst/>
              <a:cxnLst/>
              <a:rect l="l" t="t" r="r" b="b"/>
              <a:pathLst>
                <a:path w="8574" h="10045" extrusionOk="0">
                  <a:moveTo>
                    <a:pt x="6208" y="4500"/>
                  </a:moveTo>
                  <a:lnTo>
                    <a:pt x="6208" y="4500"/>
                  </a:lnTo>
                  <a:cubicBezTo>
                    <a:pt x="6149" y="4575"/>
                    <a:pt x="6104" y="4664"/>
                    <a:pt x="6060" y="4737"/>
                  </a:cubicBezTo>
                  <a:cubicBezTo>
                    <a:pt x="6045" y="4782"/>
                    <a:pt x="6015" y="4841"/>
                    <a:pt x="6001" y="4871"/>
                  </a:cubicBezTo>
                  <a:cubicBezTo>
                    <a:pt x="5942" y="4944"/>
                    <a:pt x="5868" y="5018"/>
                    <a:pt x="5794" y="5092"/>
                  </a:cubicBezTo>
                  <a:lnTo>
                    <a:pt x="5706" y="5180"/>
                  </a:lnTo>
                  <a:lnTo>
                    <a:pt x="5617" y="5269"/>
                  </a:lnTo>
                  <a:lnTo>
                    <a:pt x="5572" y="4959"/>
                  </a:lnTo>
                  <a:cubicBezTo>
                    <a:pt x="5706" y="4826"/>
                    <a:pt x="5808" y="4678"/>
                    <a:pt x="5897" y="4560"/>
                  </a:cubicBezTo>
                  <a:cubicBezTo>
                    <a:pt x="6031" y="4530"/>
                    <a:pt x="6134" y="4516"/>
                    <a:pt x="6208" y="4500"/>
                  </a:cubicBezTo>
                  <a:close/>
                  <a:moveTo>
                    <a:pt x="4612" y="5801"/>
                  </a:moveTo>
                  <a:cubicBezTo>
                    <a:pt x="4626" y="5964"/>
                    <a:pt x="4641" y="6142"/>
                    <a:pt x="4641" y="6304"/>
                  </a:cubicBezTo>
                  <a:cubicBezTo>
                    <a:pt x="4567" y="6260"/>
                    <a:pt x="4494" y="6215"/>
                    <a:pt x="4419" y="6186"/>
                  </a:cubicBezTo>
                  <a:cubicBezTo>
                    <a:pt x="4330" y="6142"/>
                    <a:pt x="4227" y="6126"/>
                    <a:pt x="4168" y="6112"/>
                  </a:cubicBezTo>
                  <a:cubicBezTo>
                    <a:pt x="4123" y="6112"/>
                    <a:pt x="4080" y="6097"/>
                    <a:pt x="4064" y="6097"/>
                  </a:cubicBezTo>
                  <a:cubicBezTo>
                    <a:pt x="4050" y="6083"/>
                    <a:pt x="4005" y="6038"/>
                    <a:pt x="3976" y="5994"/>
                  </a:cubicBezTo>
                  <a:lnTo>
                    <a:pt x="4064" y="5994"/>
                  </a:lnTo>
                  <a:cubicBezTo>
                    <a:pt x="4183" y="5964"/>
                    <a:pt x="4360" y="5905"/>
                    <a:pt x="4612" y="5801"/>
                  </a:cubicBezTo>
                  <a:close/>
                  <a:moveTo>
                    <a:pt x="6742" y="0"/>
                  </a:moveTo>
                  <a:cubicBezTo>
                    <a:pt x="6680" y="0"/>
                    <a:pt x="6614" y="12"/>
                    <a:pt x="6548" y="37"/>
                  </a:cubicBezTo>
                  <a:cubicBezTo>
                    <a:pt x="6311" y="111"/>
                    <a:pt x="6222" y="332"/>
                    <a:pt x="6179" y="421"/>
                  </a:cubicBezTo>
                  <a:cubicBezTo>
                    <a:pt x="6149" y="480"/>
                    <a:pt x="6104" y="539"/>
                    <a:pt x="6060" y="598"/>
                  </a:cubicBezTo>
                  <a:cubicBezTo>
                    <a:pt x="6045" y="614"/>
                    <a:pt x="6015" y="628"/>
                    <a:pt x="6001" y="643"/>
                  </a:cubicBezTo>
                  <a:cubicBezTo>
                    <a:pt x="5927" y="702"/>
                    <a:pt x="5824" y="776"/>
                    <a:pt x="5749" y="894"/>
                  </a:cubicBezTo>
                  <a:cubicBezTo>
                    <a:pt x="5572" y="1146"/>
                    <a:pt x="5558" y="1412"/>
                    <a:pt x="5542" y="1619"/>
                  </a:cubicBezTo>
                  <a:cubicBezTo>
                    <a:pt x="5542" y="1663"/>
                    <a:pt x="5542" y="1707"/>
                    <a:pt x="5528" y="1737"/>
                  </a:cubicBezTo>
                  <a:cubicBezTo>
                    <a:pt x="5528" y="1855"/>
                    <a:pt x="5483" y="1988"/>
                    <a:pt x="5440" y="2121"/>
                  </a:cubicBezTo>
                  <a:cubicBezTo>
                    <a:pt x="5424" y="2076"/>
                    <a:pt x="5395" y="2017"/>
                    <a:pt x="5365" y="1974"/>
                  </a:cubicBezTo>
                  <a:cubicBezTo>
                    <a:pt x="5276" y="1781"/>
                    <a:pt x="5129" y="1648"/>
                    <a:pt x="5010" y="1530"/>
                  </a:cubicBezTo>
                  <a:cubicBezTo>
                    <a:pt x="4951" y="1471"/>
                    <a:pt x="4892" y="1426"/>
                    <a:pt x="4848" y="1367"/>
                  </a:cubicBezTo>
                  <a:cubicBezTo>
                    <a:pt x="4833" y="1353"/>
                    <a:pt x="4819" y="1308"/>
                    <a:pt x="4789" y="1278"/>
                  </a:cubicBezTo>
                  <a:cubicBezTo>
                    <a:pt x="4760" y="1219"/>
                    <a:pt x="4715" y="1146"/>
                    <a:pt x="4656" y="1087"/>
                  </a:cubicBezTo>
                  <a:cubicBezTo>
                    <a:pt x="4508" y="894"/>
                    <a:pt x="4316" y="776"/>
                    <a:pt x="4168" y="673"/>
                  </a:cubicBezTo>
                  <a:cubicBezTo>
                    <a:pt x="4123" y="643"/>
                    <a:pt x="4064" y="598"/>
                    <a:pt x="4005" y="555"/>
                  </a:cubicBezTo>
                  <a:cubicBezTo>
                    <a:pt x="3769" y="362"/>
                    <a:pt x="3459" y="141"/>
                    <a:pt x="3075" y="111"/>
                  </a:cubicBezTo>
                  <a:cubicBezTo>
                    <a:pt x="3059" y="111"/>
                    <a:pt x="3030" y="96"/>
                    <a:pt x="3000" y="96"/>
                  </a:cubicBezTo>
                  <a:cubicBezTo>
                    <a:pt x="2956" y="82"/>
                    <a:pt x="2911" y="82"/>
                    <a:pt x="2868" y="66"/>
                  </a:cubicBezTo>
                  <a:cubicBezTo>
                    <a:pt x="2798" y="57"/>
                    <a:pt x="2730" y="54"/>
                    <a:pt x="2664" y="54"/>
                  </a:cubicBezTo>
                  <a:cubicBezTo>
                    <a:pt x="2505" y="54"/>
                    <a:pt x="2357" y="75"/>
                    <a:pt x="2231" y="96"/>
                  </a:cubicBezTo>
                  <a:cubicBezTo>
                    <a:pt x="2024" y="125"/>
                    <a:pt x="1862" y="259"/>
                    <a:pt x="1788" y="450"/>
                  </a:cubicBezTo>
                  <a:cubicBezTo>
                    <a:pt x="1640" y="864"/>
                    <a:pt x="2040" y="1337"/>
                    <a:pt x="2040" y="1337"/>
                  </a:cubicBezTo>
                  <a:cubicBezTo>
                    <a:pt x="2084" y="1396"/>
                    <a:pt x="2129" y="1441"/>
                    <a:pt x="2172" y="1471"/>
                  </a:cubicBezTo>
                  <a:cubicBezTo>
                    <a:pt x="2217" y="1530"/>
                    <a:pt x="2276" y="1574"/>
                    <a:pt x="2291" y="1603"/>
                  </a:cubicBezTo>
                  <a:cubicBezTo>
                    <a:pt x="2306" y="1633"/>
                    <a:pt x="2320" y="1692"/>
                    <a:pt x="2335" y="1737"/>
                  </a:cubicBezTo>
                  <a:cubicBezTo>
                    <a:pt x="2350" y="1840"/>
                    <a:pt x="2395" y="1988"/>
                    <a:pt x="2468" y="2121"/>
                  </a:cubicBezTo>
                  <a:cubicBezTo>
                    <a:pt x="2586" y="2313"/>
                    <a:pt x="2749" y="2431"/>
                    <a:pt x="2882" y="2535"/>
                  </a:cubicBezTo>
                  <a:cubicBezTo>
                    <a:pt x="2927" y="2565"/>
                    <a:pt x="2970" y="2594"/>
                    <a:pt x="3000" y="2624"/>
                  </a:cubicBezTo>
                  <a:cubicBezTo>
                    <a:pt x="3059" y="2683"/>
                    <a:pt x="3118" y="2756"/>
                    <a:pt x="3193" y="2845"/>
                  </a:cubicBezTo>
                  <a:cubicBezTo>
                    <a:pt x="3207" y="2890"/>
                    <a:pt x="3237" y="2919"/>
                    <a:pt x="3266" y="2949"/>
                  </a:cubicBezTo>
                  <a:cubicBezTo>
                    <a:pt x="3341" y="3052"/>
                    <a:pt x="3429" y="3156"/>
                    <a:pt x="3518" y="3245"/>
                  </a:cubicBezTo>
                  <a:cubicBezTo>
                    <a:pt x="3400" y="3229"/>
                    <a:pt x="3281" y="3229"/>
                    <a:pt x="3177" y="3229"/>
                  </a:cubicBezTo>
                  <a:lnTo>
                    <a:pt x="2986" y="3229"/>
                  </a:lnTo>
                  <a:cubicBezTo>
                    <a:pt x="2970" y="3215"/>
                    <a:pt x="2956" y="3200"/>
                    <a:pt x="2956" y="3186"/>
                  </a:cubicBezTo>
                  <a:cubicBezTo>
                    <a:pt x="2897" y="3111"/>
                    <a:pt x="2838" y="3022"/>
                    <a:pt x="2734" y="2934"/>
                  </a:cubicBezTo>
                  <a:cubicBezTo>
                    <a:pt x="2584" y="2827"/>
                    <a:pt x="2416" y="2771"/>
                    <a:pt x="2230" y="2771"/>
                  </a:cubicBezTo>
                  <a:cubicBezTo>
                    <a:pt x="2031" y="2771"/>
                    <a:pt x="1811" y="2834"/>
                    <a:pt x="1567" y="2963"/>
                  </a:cubicBezTo>
                  <a:lnTo>
                    <a:pt x="665" y="3422"/>
                  </a:lnTo>
                  <a:cubicBezTo>
                    <a:pt x="473" y="3511"/>
                    <a:pt x="369" y="3718"/>
                    <a:pt x="399" y="3909"/>
                  </a:cubicBezTo>
                  <a:cubicBezTo>
                    <a:pt x="443" y="4175"/>
                    <a:pt x="605" y="4398"/>
                    <a:pt x="857" y="4560"/>
                  </a:cubicBezTo>
                  <a:cubicBezTo>
                    <a:pt x="946" y="4619"/>
                    <a:pt x="1035" y="4664"/>
                    <a:pt x="1108" y="4693"/>
                  </a:cubicBezTo>
                  <a:cubicBezTo>
                    <a:pt x="1153" y="4707"/>
                    <a:pt x="1197" y="4737"/>
                    <a:pt x="1226" y="4752"/>
                  </a:cubicBezTo>
                  <a:cubicBezTo>
                    <a:pt x="1315" y="4796"/>
                    <a:pt x="1404" y="4871"/>
                    <a:pt x="1492" y="4944"/>
                  </a:cubicBezTo>
                  <a:cubicBezTo>
                    <a:pt x="1699" y="5107"/>
                    <a:pt x="1965" y="5314"/>
                    <a:pt x="2320" y="5358"/>
                  </a:cubicBezTo>
                  <a:cubicBezTo>
                    <a:pt x="2380" y="5373"/>
                    <a:pt x="2441" y="5377"/>
                    <a:pt x="2499" y="5377"/>
                  </a:cubicBezTo>
                  <a:cubicBezTo>
                    <a:pt x="2555" y="5377"/>
                    <a:pt x="2610" y="5373"/>
                    <a:pt x="2661" y="5373"/>
                  </a:cubicBezTo>
                  <a:lnTo>
                    <a:pt x="2793" y="5373"/>
                  </a:lnTo>
                  <a:cubicBezTo>
                    <a:pt x="2808" y="5387"/>
                    <a:pt x="2823" y="5417"/>
                    <a:pt x="2838" y="5446"/>
                  </a:cubicBezTo>
                  <a:cubicBezTo>
                    <a:pt x="2852" y="5462"/>
                    <a:pt x="2868" y="5476"/>
                    <a:pt x="2868" y="5491"/>
                  </a:cubicBezTo>
                  <a:cubicBezTo>
                    <a:pt x="2838" y="5491"/>
                    <a:pt x="2793" y="5506"/>
                    <a:pt x="2764" y="5506"/>
                  </a:cubicBezTo>
                  <a:cubicBezTo>
                    <a:pt x="2704" y="5521"/>
                    <a:pt x="2661" y="5535"/>
                    <a:pt x="2602" y="5535"/>
                  </a:cubicBezTo>
                  <a:cubicBezTo>
                    <a:pt x="2497" y="5565"/>
                    <a:pt x="2395" y="5580"/>
                    <a:pt x="2335" y="5580"/>
                  </a:cubicBezTo>
                  <a:cubicBezTo>
                    <a:pt x="2291" y="5565"/>
                    <a:pt x="2231" y="5551"/>
                    <a:pt x="2158" y="5521"/>
                  </a:cubicBezTo>
                  <a:cubicBezTo>
                    <a:pt x="2024" y="5476"/>
                    <a:pt x="1862" y="5417"/>
                    <a:pt x="1685" y="5417"/>
                  </a:cubicBezTo>
                  <a:cubicBezTo>
                    <a:pt x="1463" y="5417"/>
                    <a:pt x="1271" y="5476"/>
                    <a:pt x="1108" y="5535"/>
                  </a:cubicBezTo>
                  <a:cubicBezTo>
                    <a:pt x="842" y="5639"/>
                    <a:pt x="576" y="5757"/>
                    <a:pt x="339" y="5876"/>
                  </a:cubicBezTo>
                  <a:cubicBezTo>
                    <a:pt x="103" y="5994"/>
                    <a:pt x="0" y="6290"/>
                    <a:pt x="118" y="6526"/>
                  </a:cubicBezTo>
                  <a:cubicBezTo>
                    <a:pt x="207" y="6688"/>
                    <a:pt x="369" y="6777"/>
                    <a:pt x="532" y="6777"/>
                  </a:cubicBezTo>
                  <a:cubicBezTo>
                    <a:pt x="576" y="6806"/>
                    <a:pt x="665" y="6836"/>
                    <a:pt x="694" y="6851"/>
                  </a:cubicBezTo>
                  <a:cubicBezTo>
                    <a:pt x="724" y="6865"/>
                    <a:pt x="769" y="6925"/>
                    <a:pt x="842" y="6999"/>
                  </a:cubicBezTo>
                  <a:lnTo>
                    <a:pt x="887" y="7088"/>
                  </a:lnTo>
                  <a:cubicBezTo>
                    <a:pt x="946" y="7176"/>
                    <a:pt x="1019" y="7279"/>
                    <a:pt x="1138" y="7383"/>
                  </a:cubicBezTo>
                  <a:cubicBezTo>
                    <a:pt x="1374" y="7605"/>
                    <a:pt x="1670" y="7649"/>
                    <a:pt x="1892" y="7693"/>
                  </a:cubicBezTo>
                  <a:cubicBezTo>
                    <a:pt x="1936" y="7693"/>
                    <a:pt x="1995" y="7709"/>
                    <a:pt x="2024" y="7709"/>
                  </a:cubicBezTo>
                  <a:cubicBezTo>
                    <a:pt x="2261" y="7768"/>
                    <a:pt x="2483" y="7886"/>
                    <a:pt x="2704" y="8004"/>
                  </a:cubicBezTo>
                  <a:cubicBezTo>
                    <a:pt x="2704" y="8018"/>
                    <a:pt x="2720" y="8018"/>
                    <a:pt x="2720" y="8034"/>
                  </a:cubicBezTo>
                  <a:cubicBezTo>
                    <a:pt x="2897" y="8507"/>
                    <a:pt x="3414" y="8595"/>
                    <a:pt x="3725" y="8595"/>
                  </a:cubicBezTo>
                  <a:cubicBezTo>
                    <a:pt x="3768" y="8600"/>
                    <a:pt x="3823" y="8601"/>
                    <a:pt x="3886" y="8601"/>
                  </a:cubicBezTo>
                  <a:cubicBezTo>
                    <a:pt x="4041" y="8601"/>
                    <a:pt x="4241" y="8591"/>
                    <a:pt x="4419" y="8580"/>
                  </a:cubicBezTo>
                  <a:lnTo>
                    <a:pt x="4434" y="8595"/>
                  </a:lnTo>
                  <a:cubicBezTo>
                    <a:pt x="4375" y="8846"/>
                    <a:pt x="4316" y="9112"/>
                    <a:pt x="4242" y="9364"/>
                  </a:cubicBezTo>
                  <a:cubicBezTo>
                    <a:pt x="4168" y="9644"/>
                    <a:pt x="4330" y="9940"/>
                    <a:pt x="4612" y="10029"/>
                  </a:cubicBezTo>
                  <a:cubicBezTo>
                    <a:pt x="4671" y="10029"/>
                    <a:pt x="4715" y="10044"/>
                    <a:pt x="4760" y="10044"/>
                  </a:cubicBezTo>
                  <a:cubicBezTo>
                    <a:pt x="4996" y="10044"/>
                    <a:pt x="5217" y="9881"/>
                    <a:pt x="5276" y="9660"/>
                  </a:cubicBezTo>
                  <a:cubicBezTo>
                    <a:pt x="5499" y="8846"/>
                    <a:pt x="5646" y="8048"/>
                    <a:pt x="5690" y="7250"/>
                  </a:cubicBezTo>
                  <a:cubicBezTo>
                    <a:pt x="5779" y="7279"/>
                    <a:pt x="5853" y="7309"/>
                    <a:pt x="5927" y="7309"/>
                  </a:cubicBezTo>
                  <a:cubicBezTo>
                    <a:pt x="6035" y="7334"/>
                    <a:pt x="6142" y="7346"/>
                    <a:pt x="6248" y="7346"/>
                  </a:cubicBezTo>
                  <a:cubicBezTo>
                    <a:pt x="6519" y="7346"/>
                    <a:pt x="6774" y="7266"/>
                    <a:pt x="6977" y="7117"/>
                  </a:cubicBezTo>
                  <a:cubicBezTo>
                    <a:pt x="7154" y="6999"/>
                    <a:pt x="7272" y="6836"/>
                    <a:pt x="7361" y="6703"/>
                  </a:cubicBezTo>
                  <a:cubicBezTo>
                    <a:pt x="7420" y="6629"/>
                    <a:pt x="7464" y="6570"/>
                    <a:pt x="7509" y="6526"/>
                  </a:cubicBezTo>
                  <a:cubicBezTo>
                    <a:pt x="7523" y="6497"/>
                    <a:pt x="7553" y="6467"/>
                    <a:pt x="7582" y="6452"/>
                  </a:cubicBezTo>
                  <a:cubicBezTo>
                    <a:pt x="7641" y="6408"/>
                    <a:pt x="7700" y="6349"/>
                    <a:pt x="7760" y="6290"/>
                  </a:cubicBezTo>
                  <a:cubicBezTo>
                    <a:pt x="7952" y="6083"/>
                    <a:pt x="8026" y="5860"/>
                    <a:pt x="8100" y="5698"/>
                  </a:cubicBezTo>
                  <a:cubicBezTo>
                    <a:pt x="8130" y="5594"/>
                    <a:pt x="8159" y="5521"/>
                    <a:pt x="8203" y="5462"/>
                  </a:cubicBezTo>
                  <a:cubicBezTo>
                    <a:pt x="8203" y="5446"/>
                    <a:pt x="8218" y="5432"/>
                    <a:pt x="8233" y="5417"/>
                  </a:cubicBezTo>
                  <a:cubicBezTo>
                    <a:pt x="8262" y="5387"/>
                    <a:pt x="8292" y="5358"/>
                    <a:pt x="8321" y="5299"/>
                  </a:cubicBezTo>
                  <a:cubicBezTo>
                    <a:pt x="8484" y="5092"/>
                    <a:pt x="8514" y="4841"/>
                    <a:pt x="8544" y="4634"/>
                  </a:cubicBezTo>
                  <a:cubicBezTo>
                    <a:pt x="8558" y="4398"/>
                    <a:pt x="8558" y="4175"/>
                    <a:pt x="8558" y="3968"/>
                  </a:cubicBezTo>
                  <a:cubicBezTo>
                    <a:pt x="8573" y="3777"/>
                    <a:pt x="8573" y="3466"/>
                    <a:pt x="8366" y="3200"/>
                  </a:cubicBezTo>
                  <a:cubicBezTo>
                    <a:pt x="8277" y="3082"/>
                    <a:pt x="8144" y="3022"/>
                    <a:pt x="7996" y="3008"/>
                  </a:cubicBezTo>
                  <a:cubicBezTo>
                    <a:pt x="7848" y="3008"/>
                    <a:pt x="7716" y="3067"/>
                    <a:pt x="7627" y="3186"/>
                  </a:cubicBezTo>
                  <a:lnTo>
                    <a:pt x="7405" y="3452"/>
                  </a:lnTo>
                  <a:cubicBezTo>
                    <a:pt x="7346" y="3540"/>
                    <a:pt x="7272" y="3629"/>
                    <a:pt x="7213" y="3702"/>
                  </a:cubicBezTo>
                  <a:lnTo>
                    <a:pt x="7213" y="3688"/>
                  </a:lnTo>
                  <a:cubicBezTo>
                    <a:pt x="7243" y="3599"/>
                    <a:pt x="7243" y="3511"/>
                    <a:pt x="7257" y="3452"/>
                  </a:cubicBezTo>
                  <a:lnTo>
                    <a:pt x="7257" y="3377"/>
                  </a:lnTo>
                  <a:cubicBezTo>
                    <a:pt x="7272" y="3363"/>
                    <a:pt x="7316" y="3318"/>
                    <a:pt x="7332" y="3288"/>
                  </a:cubicBezTo>
                  <a:cubicBezTo>
                    <a:pt x="7361" y="3259"/>
                    <a:pt x="7405" y="3215"/>
                    <a:pt x="7434" y="3170"/>
                  </a:cubicBezTo>
                  <a:cubicBezTo>
                    <a:pt x="7657" y="2890"/>
                    <a:pt x="7775" y="2520"/>
                    <a:pt x="7760" y="2121"/>
                  </a:cubicBezTo>
                  <a:cubicBezTo>
                    <a:pt x="7760" y="1796"/>
                    <a:pt x="7671" y="1485"/>
                    <a:pt x="7582" y="1205"/>
                  </a:cubicBezTo>
                  <a:cubicBezTo>
                    <a:pt x="7509" y="953"/>
                    <a:pt x="7420" y="702"/>
                    <a:pt x="7332" y="450"/>
                  </a:cubicBezTo>
                  <a:cubicBezTo>
                    <a:pt x="7236" y="211"/>
                    <a:pt x="7013" y="0"/>
                    <a:pt x="6742" y="0"/>
                  </a:cubicBezTo>
                  <a:close/>
                </a:path>
              </a:pathLst>
            </a:custGeom>
            <a:solidFill>
              <a:srgbClr val="FFFFFD"/>
            </a:solidFill>
            <a:ln>
              <a:noFill/>
            </a:ln>
            <a:effectLst>
              <a:outerShdw blurRad="57150" dist="19050" dir="3660000" algn="bl" rotWithShape="0">
                <a:schemeClr val="dk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8"/>
            <p:cNvSpPr/>
            <p:nvPr/>
          </p:nvSpPr>
          <p:spPr>
            <a:xfrm>
              <a:off x="6846616" y="3836705"/>
              <a:ext cx="200657" cy="250654"/>
            </a:xfrm>
            <a:custGeom>
              <a:avLst/>
              <a:gdLst/>
              <a:ahLst/>
              <a:cxnLst/>
              <a:rect l="l" t="t" r="r" b="b"/>
              <a:pathLst>
                <a:path w="2705" h="3379" extrusionOk="0">
                  <a:moveTo>
                    <a:pt x="2602" y="0"/>
                  </a:moveTo>
                  <a:cubicBezTo>
                    <a:pt x="2365" y="296"/>
                    <a:pt x="2114" y="680"/>
                    <a:pt x="1804" y="917"/>
                  </a:cubicBezTo>
                  <a:cubicBezTo>
                    <a:pt x="1656" y="1021"/>
                    <a:pt x="1463" y="1050"/>
                    <a:pt x="1331" y="1153"/>
                  </a:cubicBezTo>
                  <a:cubicBezTo>
                    <a:pt x="1183" y="1272"/>
                    <a:pt x="1124" y="1478"/>
                    <a:pt x="1020" y="1642"/>
                  </a:cubicBezTo>
                  <a:cubicBezTo>
                    <a:pt x="917" y="1774"/>
                    <a:pt x="783" y="1892"/>
                    <a:pt x="665" y="2026"/>
                  </a:cubicBezTo>
                  <a:cubicBezTo>
                    <a:pt x="428" y="2262"/>
                    <a:pt x="237" y="2543"/>
                    <a:pt x="103" y="2838"/>
                  </a:cubicBezTo>
                  <a:cubicBezTo>
                    <a:pt x="0" y="3045"/>
                    <a:pt x="0" y="3061"/>
                    <a:pt x="178" y="3179"/>
                  </a:cubicBezTo>
                  <a:cubicBezTo>
                    <a:pt x="310" y="3268"/>
                    <a:pt x="488" y="3327"/>
                    <a:pt x="635" y="3356"/>
                  </a:cubicBezTo>
                  <a:cubicBezTo>
                    <a:pt x="710" y="3370"/>
                    <a:pt x="785" y="3378"/>
                    <a:pt x="860" y="3378"/>
                  </a:cubicBezTo>
                  <a:cubicBezTo>
                    <a:pt x="1024" y="3378"/>
                    <a:pt x="1184" y="3340"/>
                    <a:pt x="1315" y="3238"/>
                  </a:cubicBezTo>
                  <a:cubicBezTo>
                    <a:pt x="1508" y="3104"/>
                    <a:pt x="1611" y="2868"/>
                    <a:pt x="1788" y="2691"/>
                  </a:cubicBezTo>
                  <a:cubicBezTo>
                    <a:pt x="1863" y="2617"/>
                    <a:pt x="1952" y="2543"/>
                    <a:pt x="2025" y="2469"/>
                  </a:cubicBezTo>
                  <a:cubicBezTo>
                    <a:pt x="2247" y="2247"/>
                    <a:pt x="2261" y="1951"/>
                    <a:pt x="2424" y="1701"/>
                  </a:cubicBezTo>
                  <a:cubicBezTo>
                    <a:pt x="2454" y="1642"/>
                    <a:pt x="2513" y="1597"/>
                    <a:pt x="2557" y="1538"/>
                  </a:cubicBezTo>
                  <a:cubicBezTo>
                    <a:pt x="2646" y="1405"/>
                    <a:pt x="2661" y="1242"/>
                    <a:pt x="2675" y="1094"/>
                  </a:cubicBezTo>
                  <a:cubicBezTo>
                    <a:pt x="2691" y="887"/>
                    <a:pt x="2705" y="680"/>
                    <a:pt x="2705" y="459"/>
                  </a:cubicBezTo>
                  <a:cubicBezTo>
                    <a:pt x="2705" y="296"/>
                    <a:pt x="2705" y="119"/>
                    <a:pt x="2602"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8"/>
            <p:cNvSpPr/>
            <p:nvPr/>
          </p:nvSpPr>
          <p:spPr>
            <a:xfrm>
              <a:off x="6846616" y="3612602"/>
              <a:ext cx="141461" cy="271350"/>
            </a:xfrm>
            <a:custGeom>
              <a:avLst/>
              <a:gdLst/>
              <a:ahLst/>
              <a:cxnLst/>
              <a:rect l="l" t="t" r="r" b="b"/>
              <a:pathLst>
                <a:path w="1907" h="3658" extrusionOk="0">
                  <a:moveTo>
                    <a:pt x="1357" y="1"/>
                  </a:moveTo>
                  <a:cubicBezTo>
                    <a:pt x="1348" y="1"/>
                    <a:pt x="1339" y="2"/>
                    <a:pt x="1331" y="6"/>
                  </a:cubicBezTo>
                  <a:cubicBezTo>
                    <a:pt x="1286" y="21"/>
                    <a:pt x="1272" y="81"/>
                    <a:pt x="1242" y="124"/>
                  </a:cubicBezTo>
                  <a:cubicBezTo>
                    <a:pt x="1197" y="258"/>
                    <a:pt x="1108" y="376"/>
                    <a:pt x="990" y="479"/>
                  </a:cubicBezTo>
                  <a:cubicBezTo>
                    <a:pt x="917" y="554"/>
                    <a:pt x="813" y="613"/>
                    <a:pt x="754" y="701"/>
                  </a:cubicBezTo>
                  <a:cubicBezTo>
                    <a:pt x="635" y="879"/>
                    <a:pt x="651" y="1100"/>
                    <a:pt x="635" y="1307"/>
                  </a:cubicBezTo>
                  <a:cubicBezTo>
                    <a:pt x="606" y="1588"/>
                    <a:pt x="503" y="1839"/>
                    <a:pt x="399" y="2105"/>
                  </a:cubicBezTo>
                  <a:cubicBezTo>
                    <a:pt x="369" y="2135"/>
                    <a:pt x="355" y="2179"/>
                    <a:pt x="326" y="2209"/>
                  </a:cubicBezTo>
                  <a:cubicBezTo>
                    <a:pt x="296" y="2239"/>
                    <a:pt x="237" y="2253"/>
                    <a:pt x="192" y="2268"/>
                  </a:cubicBezTo>
                  <a:cubicBezTo>
                    <a:pt x="15" y="2357"/>
                    <a:pt x="0" y="2593"/>
                    <a:pt x="30" y="2785"/>
                  </a:cubicBezTo>
                  <a:cubicBezTo>
                    <a:pt x="44" y="3007"/>
                    <a:pt x="148" y="3658"/>
                    <a:pt x="148" y="3658"/>
                  </a:cubicBezTo>
                  <a:cubicBezTo>
                    <a:pt x="148" y="3658"/>
                    <a:pt x="724" y="3569"/>
                    <a:pt x="858" y="3524"/>
                  </a:cubicBezTo>
                  <a:cubicBezTo>
                    <a:pt x="1079" y="3451"/>
                    <a:pt x="1315" y="3317"/>
                    <a:pt x="1374" y="3096"/>
                  </a:cubicBezTo>
                  <a:cubicBezTo>
                    <a:pt x="1404" y="2978"/>
                    <a:pt x="1390" y="2859"/>
                    <a:pt x="1434" y="2755"/>
                  </a:cubicBezTo>
                  <a:cubicBezTo>
                    <a:pt x="1479" y="2623"/>
                    <a:pt x="1597" y="2519"/>
                    <a:pt x="1685" y="2401"/>
                  </a:cubicBezTo>
                  <a:cubicBezTo>
                    <a:pt x="1847" y="2194"/>
                    <a:pt x="1907" y="1913"/>
                    <a:pt x="1907" y="1647"/>
                  </a:cubicBezTo>
                  <a:cubicBezTo>
                    <a:pt x="1892" y="1381"/>
                    <a:pt x="1833" y="1129"/>
                    <a:pt x="1745" y="879"/>
                  </a:cubicBezTo>
                  <a:cubicBezTo>
                    <a:pt x="1670" y="627"/>
                    <a:pt x="1597" y="390"/>
                    <a:pt x="1493" y="154"/>
                  </a:cubicBezTo>
                  <a:cubicBezTo>
                    <a:pt x="1480" y="89"/>
                    <a:pt x="1421" y="1"/>
                    <a:pt x="1357"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8"/>
            <p:cNvSpPr/>
            <p:nvPr/>
          </p:nvSpPr>
          <p:spPr>
            <a:xfrm>
              <a:off x="6488021" y="4014297"/>
              <a:ext cx="310369" cy="165718"/>
            </a:xfrm>
            <a:custGeom>
              <a:avLst/>
              <a:gdLst/>
              <a:ahLst/>
              <a:cxnLst/>
              <a:rect l="l" t="t" r="r" b="b"/>
              <a:pathLst>
                <a:path w="4184" h="2234" extrusionOk="0">
                  <a:moveTo>
                    <a:pt x="4" y="413"/>
                  </a:moveTo>
                  <a:cubicBezTo>
                    <a:pt x="3" y="413"/>
                    <a:pt x="2" y="414"/>
                    <a:pt x="0" y="415"/>
                  </a:cubicBezTo>
                  <a:cubicBezTo>
                    <a:pt x="2" y="414"/>
                    <a:pt x="3" y="413"/>
                    <a:pt x="4" y="413"/>
                  </a:cubicBezTo>
                  <a:close/>
                  <a:moveTo>
                    <a:pt x="1124" y="1"/>
                  </a:moveTo>
                  <a:cubicBezTo>
                    <a:pt x="991" y="1"/>
                    <a:pt x="858" y="46"/>
                    <a:pt x="725" y="90"/>
                  </a:cubicBezTo>
                  <a:cubicBezTo>
                    <a:pt x="490" y="193"/>
                    <a:pt x="240" y="295"/>
                    <a:pt x="4" y="413"/>
                  </a:cubicBezTo>
                  <a:lnTo>
                    <a:pt x="4" y="413"/>
                  </a:lnTo>
                  <a:cubicBezTo>
                    <a:pt x="8" y="411"/>
                    <a:pt x="14" y="411"/>
                    <a:pt x="20" y="411"/>
                  </a:cubicBezTo>
                  <a:cubicBezTo>
                    <a:pt x="98" y="411"/>
                    <a:pt x="331" y="522"/>
                    <a:pt x="385" y="548"/>
                  </a:cubicBezTo>
                  <a:cubicBezTo>
                    <a:pt x="489" y="608"/>
                    <a:pt x="607" y="726"/>
                    <a:pt x="680" y="829"/>
                  </a:cubicBezTo>
                  <a:cubicBezTo>
                    <a:pt x="755" y="947"/>
                    <a:pt x="814" y="1051"/>
                    <a:pt x="903" y="1140"/>
                  </a:cubicBezTo>
                  <a:cubicBezTo>
                    <a:pt x="1080" y="1302"/>
                    <a:pt x="1346" y="1302"/>
                    <a:pt x="1583" y="1361"/>
                  </a:cubicBezTo>
                  <a:cubicBezTo>
                    <a:pt x="1892" y="1420"/>
                    <a:pt x="2174" y="1583"/>
                    <a:pt x="2454" y="1731"/>
                  </a:cubicBezTo>
                  <a:cubicBezTo>
                    <a:pt x="2499" y="1745"/>
                    <a:pt x="2543" y="1775"/>
                    <a:pt x="2572" y="1820"/>
                  </a:cubicBezTo>
                  <a:cubicBezTo>
                    <a:pt x="2602" y="1863"/>
                    <a:pt x="2602" y="1922"/>
                    <a:pt x="2617" y="1967"/>
                  </a:cubicBezTo>
                  <a:cubicBezTo>
                    <a:pt x="2691" y="2174"/>
                    <a:pt x="2957" y="2233"/>
                    <a:pt x="3179" y="2233"/>
                  </a:cubicBezTo>
                  <a:cubicBezTo>
                    <a:pt x="3430" y="2233"/>
                    <a:pt x="4184" y="2189"/>
                    <a:pt x="4184" y="2189"/>
                  </a:cubicBezTo>
                  <a:cubicBezTo>
                    <a:pt x="4184" y="2189"/>
                    <a:pt x="4154" y="1538"/>
                    <a:pt x="4125" y="1376"/>
                  </a:cubicBezTo>
                  <a:cubicBezTo>
                    <a:pt x="4066" y="1110"/>
                    <a:pt x="3948" y="844"/>
                    <a:pt x="3696" y="740"/>
                  </a:cubicBezTo>
                  <a:cubicBezTo>
                    <a:pt x="3577" y="696"/>
                    <a:pt x="3445" y="696"/>
                    <a:pt x="3327" y="637"/>
                  </a:cubicBezTo>
                  <a:cubicBezTo>
                    <a:pt x="3164" y="563"/>
                    <a:pt x="3075" y="415"/>
                    <a:pt x="2957" y="297"/>
                  </a:cubicBezTo>
                  <a:cubicBezTo>
                    <a:pt x="2792" y="145"/>
                    <a:pt x="2656" y="76"/>
                    <a:pt x="2460" y="76"/>
                  </a:cubicBezTo>
                  <a:cubicBezTo>
                    <a:pt x="2408" y="76"/>
                    <a:pt x="2353" y="81"/>
                    <a:pt x="2292" y="90"/>
                  </a:cubicBezTo>
                  <a:cubicBezTo>
                    <a:pt x="2133" y="116"/>
                    <a:pt x="1962" y="166"/>
                    <a:pt x="1790" y="166"/>
                  </a:cubicBezTo>
                  <a:cubicBezTo>
                    <a:pt x="1770" y="166"/>
                    <a:pt x="1750" y="166"/>
                    <a:pt x="1730" y="164"/>
                  </a:cubicBezTo>
                  <a:cubicBezTo>
                    <a:pt x="1523" y="135"/>
                    <a:pt x="1331" y="16"/>
                    <a:pt x="1124"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8"/>
            <p:cNvSpPr/>
            <p:nvPr/>
          </p:nvSpPr>
          <p:spPr>
            <a:xfrm>
              <a:off x="6512130" y="3818086"/>
              <a:ext cx="292863" cy="170169"/>
            </a:xfrm>
            <a:custGeom>
              <a:avLst/>
              <a:gdLst/>
              <a:ahLst/>
              <a:cxnLst/>
              <a:rect l="l" t="t" r="r" b="b"/>
              <a:pathLst>
                <a:path w="3948" h="2294" extrusionOk="0">
                  <a:moveTo>
                    <a:pt x="1343" y="0"/>
                  </a:moveTo>
                  <a:cubicBezTo>
                    <a:pt x="1201" y="0"/>
                    <a:pt x="1050" y="67"/>
                    <a:pt x="917" y="133"/>
                  </a:cubicBezTo>
                  <a:cubicBezTo>
                    <a:pt x="607" y="296"/>
                    <a:pt x="312" y="444"/>
                    <a:pt x="1" y="606"/>
                  </a:cubicBezTo>
                  <a:cubicBezTo>
                    <a:pt x="30" y="740"/>
                    <a:pt x="134" y="843"/>
                    <a:pt x="237" y="917"/>
                  </a:cubicBezTo>
                  <a:cubicBezTo>
                    <a:pt x="355" y="976"/>
                    <a:pt x="474" y="1020"/>
                    <a:pt x="592" y="1094"/>
                  </a:cubicBezTo>
                  <a:cubicBezTo>
                    <a:pt x="903" y="1256"/>
                    <a:pt x="1153" y="1597"/>
                    <a:pt x="1508" y="1641"/>
                  </a:cubicBezTo>
                  <a:cubicBezTo>
                    <a:pt x="1568" y="1652"/>
                    <a:pt x="1630" y="1655"/>
                    <a:pt x="1692" y="1655"/>
                  </a:cubicBezTo>
                  <a:cubicBezTo>
                    <a:pt x="1752" y="1655"/>
                    <a:pt x="1813" y="1652"/>
                    <a:pt x="1872" y="1652"/>
                  </a:cubicBezTo>
                  <a:cubicBezTo>
                    <a:pt x="1992" y="1652"/>
                    <a:pt x="2107" y="1663"/>
                    <a:pt x="2204" y="1729"/>
                  </a:cubicBezTo>
                  <a:cubicBezTo>
                    <a:pt x="2366" y="1848"/>
                    <a:pt x="2410" y="2070"/>
                    <a:pt x="2558" y="2188"/>
                  </a:cubicBezTo>
                  <a:cubicBezTo>
                    <a:pt x="2657" y="2267"/>
                    <a:pt x="2782" y="2293"/>
                    <a:pt x="2911" y="2293"/>
                  </a:cubicBezTo>
                  <a:cubicBezTo>
                    <a:pt x="2975" y="2293"/>
                    <a:pt x="3041" y="2287"/>
                    <a:pt x="3105" y="2277"/>
                  </a:cubicBezTo>
                  <a:cubicBezTo>
                    <a:pt x="3341" y="2232"/>
                    <a:pt x="3948" y="1936"/>
                    <a:pt x="3948" y="1936"/>
                  </a:cubicBezTo>
                  <a:cubicBezTo>
                    <a:pt x="3948" y="1936"/>
                    <a:pt x="3430" y="1168"/>
                    <a:pt x="3252" y="961"/>
                  </a:cubicBezTo>
                  <a:cubicBezTo>
                    <a:pt x="3090" y="769"/>
                    <a:pt x="2913" y="562"/>
                    <a:pt x="2677" y="488"/>
                  </a:cubicBezTo>
                  <a:cubicBezTo>
                    <a:pt x="2591" y="467"/>
                    <a:pt x="2501" y="463"/>
                    <a:pt x="2410" y="463"/>
                  </a:cubicBezTo>
                  <a:cubicBezTo>
                    <a:pt x="2354" y="463"/>
                    <a:pt x="2298" y="464"/>
                    <a:pt x="2242" y="464"/>
                  </a:cubicBezTo>
                  <a:cubicBezTo>
                    <a:pt x="2076" y="464"/>
                    <a:pt x="1916" y="450"/>
                    <a:pt x="1790" y="340"/>
                  </a:cubicBezTo>
                  <a:cubicBezTo>
                    <a:pt x="1701" y="267"/>
                    <a:pt x="1656" y="148"/>
                    <a:pt x="1567" y="74"/>
                  </a:cubicBezTo>
                  <a:cubicBezTo>
                    <a:pt x="1499" y="21"/>
                    <a:pt x="1423" y="0"/>
                    <a:pt x="1343"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8"/>
            <p:cNvSpPr/>
            <p:nvPr/>
          </p:nvSpPr>
          <p:spPr>
            <a:xfrm>
              <a:off x="6745729" y="3757034"/>
              <a:ext cx="107561" cy="530461"/>
            </a:xfrm>
            <a:custGeom>
              <a:avLst/>
              <a:gdLst/>
              <a:ahLst/>
              <a:cxnLst/>
              <a:rect l="l" t="t" r="r" b="b"/>
              <a:pathLst>
                <a:path w="1450" h="7151" extrusionOk="0">
                  <a:moveTo>
                    <a:pt x="59" y="1"/>
                  </a:moveTo>
                  <a:cubicBezTo>
                    <a:pt x="47" y="1"/>
                    <a:pt x="36" y="4"/>
                    <a:pt x="30" y="10"/>
                  </a:cubicBezTo>
                  <a:cubicBezTo>
                    <a:pt x="1" y="26"/>
                    <a:pt x="1" y="55"/>
                    <a:pt x="15" y="85"/>
                  </a:cubicBezTo>
                  <a:cubicBezTo>
                    <a:pt x="15" y="99"/>
                    <a:pt x="488" y="749"/>
                    <a:pt x="813" y="1932"/>
                  </a:cubicBezTo>
                  <a:cubicBezTo>
                    <a:pt x="1109" y="3025"/>
                    <a:pt x="1331" y="4799"/>
                    <a:pt x="695" y="7076"/>
                  </a:cubicBezTo>
                  <a:cubicBezTo>
                    <a:pt x="680" y="7105"/>
                    <a:pt x="695" y="7135"/>
                    <a:pt x="724" y="7135"/>
                  </a:cubicBezTo>
                  <a:cubicBezTo>
                    <a:pt x="740" y="7135"/>
                    <a:pt x="740" y="7150"/>
                    <a:pt x="740" y="7150"/>
                  </a:cubicBezTo>
                  <a:cubicBezTo>
                    <a:pt x="769" y="7150"/>
                    <a:pt x="783" y="7120"/>
                    <a:pt x="799" y="7105"/>
                  </a:cubicBezTo>
                  <a:cubicBezTo>
                    <a:pt x="1449" y="4799"/>
                    <a:pt x="1227" y="2996"/>
                    <a:pt x="917" y="1888"/>
                  </a:cubicBezTo>
                  <a:cubicBezTo>
                    <a:pt x="592" y="690"/>
                    <a:pt x="119" y="40"/>
                    <a:pt x="103" y="26"/>
                  </a:cubicBezTo>
                  <a:cubicBezTo>
                    <a:pt x="95" y="8"/>
                    <a:pt x="76" y="1"/>
                    <a:pt x="59"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8"/>
            <p:cNvSpPr/>
            <p:nvPr/>
          </p:nvSpPr>
          <p:spPr>
            <a:xfrm>
              <a:off x="6605377" y="3616459"/>
              <a:ext cx="217199" cy="216086"/>
            </a:xfrm>
            <a:custGeom>
              <a:avLst/>
              <a:gdLst/>
              <a:ahLst/>
              <a:cxnLst/>
              <a:rect l="l" t="t" r="r" b="b"/>
              <a:pathLst>
                <a:path w="2928" h="2913" extrusionOk="0">
                  <a:moveTo>
                    <a:pt x="522" y="1"/>
                  </a:moveTo>
                  <a:cubicBezTo>
                    <a:pt x="408" y="1"/>
                    <a:pt x="292" y="22"/>
                    <a:pt x="178" y="43"/>
                  </a:cubicBezTo>
                  <a:cubicBezTo>
                    <a:pt x="1" y="58"/>
                    <a:pt x="222" y="442"/>
                    <a:pt x="281" y="502"/>
                  </a:cubicBezTo>
                  <a:cubicBezTo>
                    <a:pt x="385" y="620"/>
                    <a:pt x="517" y="723"/>
                    <a:pt x="592" y="856"/>
                  </a:cubicBezTo>
                  <a:cubicBezTo>
                    <a:pt x="665" y="1018"/>
                    <a:pt x="665" y="1196"/>
                    <a:pt x="754" y="1359"/>
                  </a:cubicBezTo>
                  <a:cubicBezTo>
                    <a:pt x="858" y="1521"/>
                    <a:pt x="1049" y="1610"/>
                    <a:pt x="1183" y="1743"/>
                  </a:cubicBezTo>
                  <a:cubicBezTo>
                    <a:pt x="1315" y="1861"/>
                    <a:pt x="1420" y="1994"/>
                    <a:pt x="1522" y="2142"/>
                  </a:cubicBezTo>
                  <a:cubicBezTo>
                    <a:pt x="1715" y="2408"/>
                    <a:pt x="1966" y="2644"/>
                    <a:pt x="2247" y="2822"/>
                  </a:cubicBezTo>
                  <a:cubicBezTo>
                    <a:pt x="2341" y="2879"/>
                    <a:pt x="2392" y="2912"/>
                    <a:pt x="2436" y="2912"/>
                  </a:cubicBezTo>
                  <a:cubicBezTo>
                    <a:pt x="2482" y="2912"/>
                    <a:pt x="2519" y="2876"/>
                    <a:pt x="2587" y="2792"/>
                  </a:cubicBezTo>
                  <a:cubicBezTo>
                    <a:pt x="2691" y="2674"/>
                    <a:pt x="2779" y="2512"/>
                    <a:pt x="2839" y="2364"/>
                  </a:cubicBezTo>
                  <a:cubicBezTo>
                    <a:pt x="2912" y="2142"/>
                    <a:pt x="2927" y="1876"/>
                    <a:pt x="2823" y="1669"/>
                  </a:cubicBezTo>
                  <a:cubicBezTo>
                    <a:pt x="2705" y="1462"/>
                    <a:pt x="2484" y="1329"/>
                    <a:pt x="2350" y="1137"/>
                  </a:cubicBezTo>
                  <a:cubicBezTo>
                    <a:pt x="2277" y="1048"/>
                    <a:pt x="2232" y="945"/>
                    <a:pt x="2159" y="856"/>
                  </a:cubicBezTo>
                  <a:cubicBezTo>
                    <a:pt x="2055" y="723"/>
                    <a:pt x="1922" y="634"/>
                    <a:pt x="1774" y="545"/>
                  </a:cubicBezTo>
                  <a:cubicBezTo>
                    <a:pt x="1522" y="368"/>
                    <a:pt x="1242" y="88"/>
                    <a:pt x="917" y="58"/>
                  </a:cubicBezTo>
                  <a:cubicBezTo>
                    <a:pt x="828" y="58"/>
                    <a:pt x="754" y="29"/>
                    <a:pt x="665" y="13"/>
                  </a:cubicBezTo>
                  <a:cubicBezTo>
                    <a:pt x="618" y="4"/>
                    <a:pt x="570" y="1"/>
                    <a:pt x="522"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8"/>
            <p:cNvSpPr/>
            <p:nvPr/>
          </p:nvSpPr>
          <p:spPr>
            <a:xfrm>
              <a:off x="6768725" y="3937964"/>
              <a:ext cx="62608" cy="45769"/>
            </a:xfrm>
            <a:custGeom>
              <a:avLst/>
              <a:gdLst/>
              <a:ahLst/>
              <a:cxnLst/>
              <a:rect l="l" t="t" r="r" b="b"/>
              <a:pathLst>
                <a:path w="844" h="617" extrusionOk="0">
                  <a:moveTo>
                    <a:pt x="67" y="0"/>
                  </a:moveTo>
                  <a:cubicBezTo>
                    <a:pt x="50" y="0"/>
                    <a:pt x="33" y="8"/>
                    <a:pt x="16" y="25"/>
                  </a:cubicBezTo>
                  <a:cubicBezTo>
                    <a:pt x="0" y="54"/>
                    <a:pt x="16" y="84"/>
                    <a:pt x="30" y="99"/>
                  </a:cubicBezTo>
                  <a:lnTo>
                    <a:pt x="739" y="602"/>
                  </a:lnTo>
                  <a:cubicBezTo>
                    <a:pt x="755" y="616"/>
                    <a:pt x="769" y="616"/>
                    <a:pt x="769" y="616"/>
                  </a:cubicBezTo>
                  <a:cubicBezTo>
                    <a:pt x="799" y="616"/>
                    <a:pt x="814" y="616"/>
                    <a:pt x="828" y="602"/>
                  </a:cubicBezTo>
                  <a:cubicBezTo>
                    <a:pt x="843" y="572"/>
                    <a:pt x="828" y="527"/>
                    <a:pt x="814" y="513"/>
                  </a:cubicBezTo>
                  <a:lnTo>
                    <a:pt x="104" y="11"/>
                  </a:lnTo>
                  <a:cubicBezTo>
                    <a:pt x="92" y="4"/>
                    <a:pt x="80" y="0"/>
                    <a:pt x="67"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8"/>
            <p:cNvSpPr/>
            <p:nvPr/>
          </p:nvSpPr>
          <p:spPr>
            <a:xfrm>
              <a:off x="6813679" y="3855399"/>
              <a:ext cx="60383" cy="82266"/>
            </a:xfrm>
            <a:custGeom>
              <a:avLst/>
              <a:gdLst/>
              <a:ahLst/>
              <a:cxnLst/>
              <a:rect l="l" t="t" r="r" b="b"/>
              <a:pathLst>
                <a:path w="814" h="1109" extrusionOk="0">
                  <a:moveTo>
                    <a:pt x="754" y="0"/>
                  </a:moveTo>
                  <a:cubicBezTo>
                    <a:pt x="725" y="0"/>
                    <a:pt x="695" y="14"/>
                    <a:pt x="695" y="44"/>
                  </a:cubicBezTo>
                  <a:cubicBezTo>
                    <a:pt x="695" y="59"/>
                    <a:pt x="636" y="369"/>
                    <a:pt x="31" y="1020"/>
                  </a:cubicBezTo>
                  <a:cubicBezTo>
                    <a:pt x="1" y="1035"/>
                    <a:pt x="1" y="1079"/>
                    <a:pt x="31" y="1094"/>
                  </a:cubicBezTo>
                  <a:cubicBezTo>
                    <a:pt x="31" y="1108"/>
                    <a:pt x="45" y="1108"/>
                    <a:pt x="60" y="1108"/>
                  </a:cubicBezTo>
                  <a:cubicBezTo>
                    <a:pt x="74" y="1108"/>
                    <a:pt x="90" y="1108"/>
                    <a:pt x="104" y="1094"/>
                  </a:cubicBezTo>
                  <a:cubicBezTo>
                    <a:pt x="754" y="414"/>
                    <a:pt x="799" y="74"/>
                    <a:pt x="799" y="74"/>
                  </a:cubicBezTo>
                  <a:cubicBezTo>
                    <a:pt x="813" y="30"/>
                    <a:pt x="784" y="14"/>
                    <a:pt x="754"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8"/>
            <p:cNvSpPr/>
            <p:nvPr/>
          </p:nvSpPr>
          <p:spPr>
            <a:xfrm>
              <a:off x="6829035" y="4043525"/>
              <a:ext cx="52742" cy="34494"/>
            </a:xfrm>
            <a:custGeom>
              <a:avLst/>
              <a:gdLst/>
              <a:ahLst/>
              <a:cxnLst/>
              <a:rect l="l" t="t" r="r" b="b"/>
              <a:pathLst>
                <a:path w="711" h="465" extrusionOk="0">
                  <a:moveTo>
                    <a:pt x="645" y="1"/>
                  </a:moveTo>
                  <a:cubicBezTo>
                    <a:pt x="638" y="1"/>
                    <a:pt x="630" y="2"/>
                    <a:pt x="622" y="7"/>
                  </a:cubicBezTo>
                  <a:lnTo>
                    <a:pt x="45" y="361"/>
                  </a:lnTo>
                  <a:cubicBezTo>
                    <a:pt x="15" y="376"/>
                    <a:pt x="1" y="420"/>
                    <a:pt x="15" y="450"/>
                  </a:cubicBezTo>
                  <a:cubicBezTo>
                    <a:pt x="30" y="464"/>
                    <a:pt x="45" y="464"/>
                    <a:pt x="74" y="464"/>
                  </a:cubicBezTo>
                  <a:lnTo>
                    <a:pt x="104" y="464"/>
                  </a:lnTo>
                  <a:lnTo>
                    <a:pt x="681" y="109"/>
                  </a:lnTo>
                  <a:cubicBezTo>
                    <a:pt x="695" y="95"/>
                    <a:pt x="710" y="66"/>
                    <a:pt x="695" y="36"/>
                  </a:cubicBezTo>
                  <a:cubicBezTo>
                    <a:pt x="685" y="15"/>
                    <a:pt x="666" y="1"/>
                    <a:pt x="645"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8"/>
            <p:cNvSpPr/>
            <p:nvPr/>
          </p:nvSpPr>
          <p:spPr>
            <a:xfrm>
              <a:off x="6774215" y="4147379"/>
              <a:ext cx="49404" cy="62163"/>
            </a:xfrm>
            <a:custGeom>
              <a:avLst/>
              <a:gdLst/>
              <a:ahLst/>
              <a:cxnLst/>
              <a:rect l="l" t="t" r="r" b="b"/>
              <a:pathLst>
                <a:path w="666" h="838" extrusionOk="0">
                  <a:moveTo>
                    <a:pt x="67" y="1"/>
                  </a:moveTo>
                  <a:cubicBezTo>
                    <a:pt x="55" y="1"/>
                    <a:pt x="42" y="4"/>
                    <a:pt x="30" y="10"/>
                  </a:cubicBezTo>
                  <a:cubicBezTo>
                    <a:pt x="15" y="40"/>
                    <a:pt x="1" y="69"/>
                    <a:pt x="15" y="99"/>
                  </a:cubicBezTo>
                  <a:lnTo>
                    <a:pt x="547" y="808"/>
                  </a:lnTo>
                  <a:cubicBezTo>
                    <a:pt x="563" y="824"/>
                    <a:pt x="577" y="838"/>
                    <a:pt x="592" y="838"/>
                  </a:cubicBezTo>
                  <a:cubicBezTo>
                    <a:pt x="606" y="838"/>
                    <a:pt x="622" y="838"/>
                    <a:pt x="636" y="824"/>
                  </a:cubicBezTo>
                  <a:cubicBezTo>
                    <a:pt x="651" y="808"/>
                    <a:pt x="665" y="779"/>
                    <a:pt x="636" y="749"/>
                  </a:cubicBezTo>
                  <a:lnTo>
                    <a:pt x="119" y="26"/>
                  </a:lnTo>
                  <a:cubicBezTo>
                    <a:pt x="102" y="8"/>
                    <a:pt x="84" y="1"/>
                    <a:pt x="67"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8"/>
          <p:cNvGrpSpPr/>
          <p:nvPr/>
        </p:nvGrpSpPr>
        <p:grpSpPr>
          <a:xfrm rot="8531228">
            <a:off x="7054028" y="-61642"/>
            <a:ext cx="1726049" cy="1850615"/>
            <a:chOff x="3530834" y="3673505"/>
            <a:chExt cx="652413" cy="699443"/>
          </a:xfrm>
        </p:grpSpPr>
        <p:sp>
          <p:nvSpPr>
            <p:cNvPr id="580" name="Google Shape;580;p8"/>
            <p:cNvSpPr/>
            <p:nvPr/>
          </p:nvSpPr>
          <p:spPr>
            <a:xfrm>
              <a:off x="3530834" y="3673505"/>
              <a:ext cx="652413" cy="699443"/>
            </a:xfrm>
            <a:custGeom>
              <a:avLst/>
              <a:gdLst/>
              <a:ahLst/>
              <a:cxnLst/>
              <a:rect l="l" t="t" r="r" b="b"/>
              <a:pathLst>
                <a:path w="8795" h="9429" extrusionOk="0">
                  <a:moveTo>
                    <a:pt x="2720" y="3885"/>
                  </a:moveTo>
                  <a:cubicBezTo>
                    <a:pt x="2764" y="3945"/>
                    <a:pt x="2838" y="4033"/>
                    <a:pt x="2927" y="4137"/>
                  </a:cubicBezTo>
                  <a:cubicBezTo>
                    <a:pt x="2911" y="4299"/>
                    <a:pt x="2897" y="4462"/>
                    <a:pt x="2897" y="4654"/>
                  </a:cubicBezTo>
                  <a:cubicBezTo>
                    <a:pt x="2823" y="4729"/>
                    <a:pt x="2734" y="4788"/>
                    <a:pt x="2661" y="4861"/>
                  </a:cubicBezTo>
                  <a:lnTo>
                    <a:pt x="2661" y="4743"/>
                  </a:lnTo>
                  <a:cubicBezTo>
                    <a:pt x="2661" y="4699"/>
                    <a:pt x="2661" y="4654"/>
                    <a:pt x="2645" y="4610"/>
                  </a:cubicBezTo>
                  <a:cubicBezTo>
                    <a:pt x="2645" y="4492"/>
                    <a:pt x="2631" y="4388"/>
                    <a:pt x="2645" y="4315"/>
                  </a:cubicBezTo>
                  <a:cubicBezTo>
                    <a:pt x="2645" y="4270"/>
                    <a:pt x="2661" y="4226"/>
                    <a:pt x="2675" y="4167"/>
                  </a:cubicBezTo>
                  <a:cubicBezTo>
                    <a:pt x="2690" y="4078"/>
                    <a:pt x="2720" y="3989"/>
                    <a:pt x="2720" y="3885"/>
                  </a:cubicBezTo>
                  <a:close/>
                  <a:moveTo>
                    <a:pt x="3089" y="5925"/>
                  </a:moveTo>
                  <a:cubicBezTo>
                    <a:pt x="3207" y="6162"/>
                    <a:pt x="3296" y="6325"/>
                    <a:pt x="3384" y="6428"/>
                  </a:cubicBezTo>
                  <a:cubicBezTo>
                    <a:pt x="3400" y="6443"/>
                    <a:pt x="3414" y="6457"/>
                    <a:pt x="3429" y="6487"/>
                  </a:cubicBezTo>
                  <a:cubicBezTo>
                    <a:pt x="3399" y="6487"/>
                    <a:pt x="3363" y="6494"/>
                    <a:pt x="3338" y="6494"/>
                  </a:cubicBezTo>
                  <a:cubicBezTo>
                    <a:pt x="3325" y="6494"/>
                    <a:pt x="3316" y="6492"/>
                    <a:pt x="3311" y="6487"/>
                  </a:cubicBezTo>
                  <a:cubicBezTo>
                    <a:pt x="3296" y="6487"/>
                    <a:pt x="3252" y="6457"/>
                    <a:pt x="3222" y="6443"/>
                  </a:cubicBezTo>
                  <a:cubicBezTo>
                    <a:pt x="3163" y="6414"/>
                    <a:pt x="3075" y="6369"/>
                    <a:pt x="2970" y="6325"/>
                  </a:cubicBezTo>
                  <a:cubicBezTo>
                    <a:pt x="2897" y="6310"/>
                    <a:pt x="2823" y="6295"/>
                    <a:pt x="2734" y="6280"/>
                  </a:cubicBezTo>
                  <a:lnTo>
                    <a:pt x="3089" y="5925"/>
                  </a:lnTo>
                  <a:close/>
                  <a:moveTo>
                    <a:pt x="4889" y="0"/>
                  </a:moveTo>
                  <a:cubicBezTo>
                    <a:pt x="4763" y="0"/>
                    <a:pt x="4635" y="37"/>
                    <a:pt x="4523" y="101"/>
                  </a:cubicBezTo>
                  <a:cubicBezTo>
                    <a:pt x="4287" y="220"/>
                    <a:pt x="4050" y="353"/>
                    <a:pt x="3828" y="501"/>
                  </a:cubicBezTo>
                  <a:cubicBezTo>
                    <a:pt x="3577" y="649"/>
                    <a:pt x="3325" y="826"/>
                    <a:pt x="3104" y="1077"/>
                  </a:cubicBezTo>
                  <a:cubicBezTo>
                    <a:pt x="2838" y="1373"/>
                    <a:pt x="2675" y="1727"/>
                    <a:pt x="2661" y="2082"/>
                  </a:cubicBezTo>
                  <a:lnTo>
                    <a:pt x="2661" y="2245"/>
                  </a:lnTo>
                  <a:lnTo>
                    <a:pt x="2661" y="2364"/>
                  </a:lnTo>
                  <a:cubicBezTo>
                    <a:pt x="2645" y="2364"/>
                    <a:pt x="2631" y="2393"/>
                    <a:pt x="2616" y="2407"/>
                  </a:cubicBezTo>
                  <a:cubicBezTo>
                    <a:pt x="2572" y="2466"/>
                    <a:pt x="2527" y="2541"/>
                    <a:pt x="2483" y="2630"/>
                  </a:cubicBezTo>
                  <a:cubicBezTo>
                    <a:pt x="2483" y="2526"/>
                    <a:pt x="2497" y="2423"/>
                    <a:pt x="2497" y="2319"/>
                  </a:cubicBezTo>
                  <a:cubicBezTo>
                    <a:pt x="2497" y="2200"/>
                    <a:pt x="2513" y="2082"/>
                    <a:pt x="2513" y="1979"/>
                  </a:cubicBezTo>
                  <a:cubicBezTo>
                    <a:pt x="2513" y="1831"/>
                    <a:pt x="2454" y="1684"/>
                    <a:pt x="2335" y="1595"/>
                  </a:cubicBezTo>
                  <a:cubicBezTo>
                    <a:pt x="2253" y="1525"/>
                    <a:pt x="2143" y="1482"/>
                    <a:pt x="2027" y="1482"/>
                  </a:cubicBezTo>
                  <a:cubicBezTo>
                    <a:pt x="1997" y="1482"/>
                    <a:pt x="1966" y="1485"/>
                    <a:pt x="1936" y="1491"/>
                  </a:cubicBezTo>
                  <a:cubicBezTo>
                    <a:pt x="1611" y="1565"/>
                    <a:pt x="1404" y="1802"/>
                    <a:pt x="1285" y="1950"/>
                  </a:cubicBezTo>
                  <a:cubicBezTo>
                    <a:pt x="1153" y="2112"/>
                    <a:pt x="1005" y="2289"/>
                    <a:pt x="872" y="2466"/>
                  </a:cubicBezTo>
                  <a:cubicBezTo>
                    <a:pt x="753" y="2644"/>
                    <a:pt x="621" y="2851"/>
                    <a:pt x="591" y="3117"/>
                  </a:cubicBezTo>
                  <a:lnTo>
                    <a:pt x="591" y="3265"/>
                  </a:lnTo>
                  <a:lnTo>
                    <a:pt x="591" y="3310"/>
                  </a:lnTo>
                  <a:cubicBezTo>
                    <a:pt x="576" y="3383"/>
                    <a:pt x="546" y="3472"/>
                    <a:pt x="517" y="3560"/>
                  </a:cubicBezTo>
                  <a:cubicBezTo>
                    <a:pt x="443" y="3738"/>
                    <a:pt x="369" y="3960"/>
                    <a:pt x="384" y="4226"/>
                  </a:cubicBezTo>
                  <a:cubicBezTo>
                    <a:pt x="384" y="4315"/>
                    <a:pt x="399" y="4388"/>
                    <a:pt x="414" y="4462"/>
                  </a:cubicBezTo>
                  <a:cubicBezTo>
                    <a:pt x="414" y="4506"/>
                    <a:pt x="414" y="4551"/>
                    <a:pt x="428" y="4581"/>
                  </a:cubicBezTo>
                  <a:cubicBezTo>
                    <a:pt x="428" y="4640"/>
                    <a:pt x="414" y="4713"/>
                    <a:pt x="414" y="4802"/>
                  </a:cubicBezTo>
                  <a:cubicBezTo>
                    <a:pt x="399" y="4965"/>
                    <a:pt x="369" y="5157"/>
                    <a:pt x="428" y="5379"/>
                  </a:cubicBezTo>
                  <a:cubicBezTo>
                    <a:pt x="503" y="5718"/>
                    <a:pt x="753" y="6014"/>
                    <a:pt x="1108" y="6207"/>
                  </a:cubicBezTo>
                  <a:cubicBezTo>
                    <a:pt x="1167" y="6250"/>
                    <a:pt x="1226" y="6280"/>
                    <a:pt x="1315" y="6310"/>
                  </a:cubicBezTo>
                  <a:cubicBezTo>
                    <a:pt x="842" y="6946"/>
                    <a:pt x="414" y="7640"/>
                    <a:pt x="59" y="8394"/>
                  </a:cubicBezTo>
                  <a:cubicBezTo>
                    <a:pt x="0" y="8527"/>
                    <a:pt x="0" y="8675"/>
                    <a:pt x="44" y="8808"/>
                  </a:cubicBezTo>
                  <a:cubicBezTo>
                    <a:pt x="89" y="8941"/>
                    <a:pt x="192" y="9045"/>
                    <a:pt x="325" y="9118"/>
                  </a:cubicBezTo>
                  <a:cubicBezTo>
                    <a:pt x="399" y="9148"/>
                    <a:pt x="473" y="9163"/>
                    <a:pt x="546" y="9163"/>
                  </a:cubicBezTo>
                  <a:cubicBezTo>
                    <a:pt x="753" y="9163"/>
                    <a:pt x="946" y="9045"/>
                    <a:pt x="1035" y="8852"/>
                  </a:cubicBezTo>
                  <a:cubicBezTo>
                    <a:pt x="1138" y="8615"/>
                    <a:pt x="1271" y="8379"/>
                    <a:pt x="1389" y="8158"/>
                  </a:cubicBezTo>
                  <a:lnTo>
                    <a:pt x="1404" y="8142"/>
                  </a:lnTo>
                  <a:cubicBezTo>
                    <a:pt x="1596" y="8320"/>
                    <a:pt x="1818" y="8527"/>
                    <a:pt x="1936" y="8615"/>
                  </a:cubicBezTo>
                  <a:cubicBezTo>
                    <a:pt x="2095" y="8754"/>
                    <a:pt x="2376" y="8937"/>
                    <a:pt x="2685" y="8937"/>
                  </a:cubicBezTo>
                  <a:cubicBezTo>
                    <a:pt x="2807" y="8937"/>
                    <a:pt x="2934" y="8909"/>
                    <a:pt x="3059" y="8838"/>
                  </a:cubicBezTo>
                  <a:lnTo>
                    <a:pt x="3089" y="8838"/>
                  </a:lnTo>
                  <a:cubicBezTo>
                    <a:pt x="3341" y="8881"/>
                    <a:pt x="3591" y="8941"/>
                    <a:pt x="3784" y="9059"/>
                  </a:cubicBezTo>
                  <a:cubicBezTo>
                    <a:pt x="3828" y="9074"/>
                    <a:pt x="3873" y="9104"/>
                    <a:pt x="3916" y="9133"/>
                  </a:cubicBezTo>
                  <a:cubicBezTo>
                    <a:pt x="4094" y="9236"/>
                    <a:pt x="4360" y="9399"/>
                    <a:pt x="4685" y="9399"/>
                  </a:cubicBezTo>
                  <a:cubicBezTo>
                    <a:pt x="4833" y="9384"/>
                    <a:pt x="4967" y="9354"/>
                    <a:pt x="5069" y="9325"/>
                  </a:cubicBezTo>
                  <a:cubicBezTo>
                    <a:pt x="5099" y="9311"/>
                    <a:pt x="5129" y="9295"/>
                    <a:pt x="5158" y="9295"/>
                  </a:cubicBezTo>
                  <a:cubicBezTo>
                    <a:pt x="5219" y="9278"/>
                    <a:pt x="5269" y="9271"/>
                    <a:pt x="5306" y="9271"/>
                  </a:cubicBezTo>
                  <a:cubicBezTo>
                    <a:pt x="5333" y="9271"/>
                    <a:pt x="5353" y="9275"/>
                    <a:pt x="5365" y="9281"/>
                  </a:cubicBezTo>
                  <a:cubicBezTo>
                    <a:pt x="5410" y="9281"/>
                    <a:pt x="5483" y="9311"/>
                    <a:pt x="5528" y="9325"/>
                  </a:cubicBezTo>
                  <a:cubicBezTo>
                    <a:pt x="5617" y="9399"/>
                    <a:pt x="5720" y="9429"/>
                    <a:pt x="5824" y="9429"/>
                  </a:cubicBezTo>
                  <a:cubicBezTo>
                    <a:pt x="5897" y="9429"/>
                    <a:pt x="5956" y="9414"/>
                    <a:pt x="6015" y="9399"/>
                  </a:cubicBezTo>
                  <a:cubicBezTo>
                    <a:pt x="6252" y="9295"/>
                    <a:pt x="6370" y="9015"/>
                    <a:pt x="6267" y="8779"/>
                  </a:cubicBezTo>
                  <a:cubicBezTo>
                    <a:pt x="6163" y="8513"/>
                    <a:pt x="6045" y="8261"/>
                    <a:pt x="5913" y="8010"/>
                  </a:cubicBezTo>
                  <a:cubicBezTo>
                    <a:pt x="5824" y="7862"/>
                    <a:pt x="5720" y="7685"/>
                    <a:pt x="5558" y="7537"/>
                  </a:cubicBezTo>
                  <a:cubicBezTo>
                    <a:pt x="5410" y="7419"/>
                    <a:pt x="5247" y="7360"/>
                    <a:pt x="5129" y="7315"/>
                  </a:cubicBezTo>
                  <a:cubicBezTo>
                    <a:pt x="5055" y="7285"/>
                    <a:pt x="4996" y="7256"/>
                    <a:pt x="4951" y="7226"/>
                  </a:cubicBezTo>
                  <a:cubicBezTo>
                    <a:pt x="4907" y="7196"/>
                    <a:pt x="4833" y="7108"/>
                    <a:pt x="4774" y="7034"/>
                  </a:cubicBezTo>
                  <a:cubicBezTo>
                    <a:pt x="4744" y="6989"/>
                    <a:pt x="4715" y="6946"/>
                    <a:pt x="4671" y="6901"/>
                  </a:cubicBezTo>
                  <a:cubicBezTo>
                    <a:pt x="4656" y="6871"/>
                    <a:pt x="4626" y="6857"/>
                    <a:pt x="4596" y="6827"/>
                  </a:cubicBezTo>
                  <a:cubicBezTo>
                    <a:pt x="4626" y="6812"/>
                    <a:pt x="4641" y="6812"/>
                    <a:pt x="4656" y="6812"/>
                  </a:cubicBezTo>
                  <a:cubicBezTo>
                    <a:pt x="4685" y="6798"/>
                    <a:pt x="4715" y="6783"/>
                    <a:pt x="4730" y="6783"/>
                  </a:cubicBezTo>
                  <a:cubicBezTo>
                    <a:pt x="4760" y="6798"/>
                    <a:pt x="4803" y="6842"/>
                    <a:pt x="4833" y="6871"/>
                  </a:cubicBezTo>
                  <a:cubicBezTo>
                    <a:pt x="4922" y="6946"/>
                    <a:pt x="4996" y="7019"/>
                    <a:pt x="5114" y="7094"/>
                  </a:cubicBezTo>
                  <a:cubicBezTo>
                    <a:pt x="5410" y="7285"/>
                    <a:pt x="5735" y="7285"/>
                    <a:pt x="6001" y="7300"/>
                  </a:cubicBezTo>
                  <a:cubicBezTo>
                    <a:pt x="6119" y="7300"/>
                    <a:pt x="6238" y="7315"/>
                    <a:pt x="6326" y="7330"/>
                  </a:cubicBezTo>
                  <a:cubicBezTo>
                    <a:pt x="6370" y="7344"/>
                    <a:pt x="6415" y="7344"/>
                    <a:pt x="6459" y="7360"/>
                  </a:cubicBezTo>
                  <a:cubicBezTo>
                    <a:pt x="6533" y="7389"/>
                    <a:pt x="6636" y="7419"/>
                    <a:pt x="6740" y="7433"/>
                  </a:cubicBezTo>
                  <a:cubicBezTo>
                    <a:pt x="6797" y="7442"/>
                    <a:pt x="6853" y="7446"/>
                    <a:pt x="6908" y="7446"/>
                  </a:cubicBezTo>
                  <a:cubicBezTo>
                    <a:pt x="7136" y="7446"/>
                    <a:pt x="7339" y="7372"/>
                    <a:pt x="7494" y="7241"/>
                  </a:cubicBezTo>
                  <a:cubicBezTo>
                    <a:pt x="7657" y="7108"/>
                    <a:pt x="7700" y="6887"/>
                    <a:pt x="7627" y="6694"/>
                  </a:cubicBezTo>
                  <a:lnTo>
                    <a:pt x="7243" y="5748"/>
                  </a:lnTo>
                  <a:cubicBezTo>
                    <a:pt x="7050" y="5261"/>
                    <a:pt x="6754" y="5009"/>
                    <a:pt x="6386" y="4979"/>
                  </a:cubicBezTo>
                  <a:cubicBezTo>
                    <a:pt x="6238" y="4979"/>
                    <a:pt x="6134" y="4995"/>
                    <a:pt x="6045" y="5024"/>
                  </a:cubicBezTo>
                  <a:cubicBezTo>
                    <a:pt x="6031" y="5024"/>
                    <a:pt x="6015" y="5024"/>
                    <a:pt x="6001" y="5038"/>
                  </a:cubicBezTo>
                  <a:cubicBezTo>
                    <a:pt x="5972" y="5009"/>
                    <a:pt x="5897" y="4950"/>
                    <a:pt x="5838" y="4906"/>
                  </a:cubicBezTo>
                  <a:cubicBezTo>
                    <a:pt x="5765" y="4847"/>
                    <a:pt x="5690" y="4772"/>
                    <a:pt x="5587" y="4699"/>
                  </a:cubicBezTo>
                  <a:cubicBezTo>
                    <a:pt x="5706" y="4684"/>
                    <a:pt x="5838" y="4669"/>
                    <a:pt x="5956" y="4640"/>
                  </a:cubicBezTo>
                  <a:cubicBezTo>
                    <a:pt x="6001" y="4640"/>
                    <a:pt x="6045" y="4624"/>
                    <a:pt x="6090" y="4610"/>
                  </a:cubicBezTo>
                  <a:cubicBezTo>
                    <a:pt x="6193" y="4595"/>
                    <a:pt x="6297" y="4565"/>
                    <a:pt x="6386" y="4565"/>
                  </a:cubicBezTo>
                  <a:cubicBezTo>
                    <a:pt x="6415" y="4565"/>
                    <a:pt x="6474" y="4565"/>
                    <a:pt x="6533" y="4581"/>
                  </a:cubicBezTo>
                  <a:cubicBezTo>
                    <a:pt x="6605" y="4581"/>
                    <a:pt x="6683" y="4587"/>
                    <a:pt x="6766" y="4587"/>
                  </a:cubicBezTo>
                  <a:cubicBezTo>
                    <a:pt x="6871" y="4587"/>
                    <a:pt x="6986" y="4577"/>
                    <a:pt x="7109" y="4536"/>
                  </a:cubicBezTo>
                  <a:cubicBezTo>
                    <a:pt x="7257" y="4477"/>
                    <a:pt x="7375" y="4403"/>
                    <a:pt x="7464" y="4329"/>
                  </a:cubicBezTo>
                  <a:cubicBezTo>
                    <a:pt x="7509" y="4299"/>
                    <a:pt x="7553" y="4270"/>
                    <a:pt x="7582" y="4256"/>
                  </a:cubicBezTo>
                  <a:cubicBezTo>
                    <a:pt x="7612" y="4240"/>
                    <a:pt x="7686" y="4240"/>
                    <a:pt x="7760" y="4240"/>
                  </a:cubicBezTo>
                  <a:cubicBezTo>
                    <a:pt x="7805" y="4226"/>
                    <a:pt x="7878" y="4226"/>
                    <a:pt x="7937" y="4226"/>
                  </a:cubicBezTo>
                  <a:cubicBezTo>
                    <a:pt x="7937" y="4226"/>
                    <a:pt x="8558" y="4122"/>
                    <a:pt x="8721" y="3708"/>
                  </a:cubicBezTo>
                  <a:cubicBezTo>
                    <a:pt x="8794" y="3516"/>
                    <a:pt x="8751" y="3310"/>
                    <a:pt x="8617" y="3146"/>
                  </a:cubicBezTo>
                  <a:cubicBezTo>
                    <a:pt x="8499" y="3014"/>
                    <a:pt x="8351" y="2837"/>
                    <a:pt x="8144" y="2718"/>
                  </a:cubicBezTo>
                  <a:cubicBezTo>
                    <a:pt x="8100" y="2689"/>
                    <a:pt x="8071" y="2673"/>
                    <a:pt x="8026" y="2659"/>
                  </a:cubicBezTo>
                  <a:cubicBezTo>
                    <a:pt x="7996" y="2644"/>
                    <a:pt x="7967" y="2614"/>
                    <a:pt x="7952" y="2614"/>
                  </a:cubicBezTo>
                  <a:cubicBezTo>
                    <a:pt x="7641" y="2378"/>
                    <a:pt x="7272" y="2364"/>
                    <a:pt x="6977" y="2334"/>
                  </a:cubicBezTo>
                  <a:cubicBezTo>
                    <a:pt x="6902" y="2334"/>
                    <a:pt x="6829" y="2319"/>
                    <a:pt x="6770" y="2319"/>
                  </a:cubicBezTo>
                  <a:cubicBezTo>
                    <a:pt x="6662" y="2310"/>
                    <a:pt x="6537" y="2296"/>
                    <a:pt x="6403" y="2296"/>
                  </a:cubicBezTo>
                  <a:cubicBezTo>
                    <a:pt x="6316" y="2296"/>
                    <a:pt x="6226" y="2302"/>
                    <a:pt x="6134" y="2319"/>
                  </a:cubicBezTo>
                  <a:cubicBezTo>
                    <a:pt x="6045" y="2334"/>
                    <a:pt x="5972" y="2348"/>
                    <a:pt x="5897" y="2378"/>
                  </a:cubicBezTo>
                  <a:cubicBezTo>
                    <a:pt x="5868" y="2393"/>
                    <a:pt x="5824" y="2393"/>
                    <a:pt x="5794" y="2407"/>
                  </a:cubicBezTo>
                  <a:cubicBezTo>
                    <a:pt x="5735" y="2423"/>
                    <a:pt x="5661" y="2423"/>
                    <a:pt x="5572" y="2423"/>
                  </a:cubicBezTo>
                  <a:cubicBezTo>
                    <a:pt x="5410" y="2437"/>
                    <a:pt x="5217" y="2437"/>
                    <a:pt x="5010" y="2526"/>
                  </a:cubicBezTo>
                  <a:cubicBezTo>
                    <a:pt x="4951" y="2541"/>
                    <a:pt x="4907" y="2570"/>
                    <a:pt x="4862" y="2600"/>
                  </a:cubicBezTo>
                  <a:cubicBezTo>
                    <a:pt x="4907" y="2466"/>
                    <a:pt x="4967" y="2348"/>
                    <a:pt x="5040" y="2245"/>
                  </a:cubicBezTo>
                  <a:cubicBezTo>
                    <a:pt x="5055" y="2216"/>
                    <a:pt x="5085" y="2171"/>
                    <a:pt x="5114" y="2141"/>
                  </a:cubicBezTo>
                  <a:cubicBezTo>
                    <a:pt x="5233" y="1979"/>
                    <a:pt x="5395" y="1772"/>
                    <a:pt x="5424" y="1461"/>
                  </a:cubicBezTo>
                  <a:cubicBezTo>
                    <a:pt x="5440" y="1329"/>
                    <a:pt x="5424" y="1195"/>
                    <a:pt x="5410" y="1107"/>
                  </a:cubicBezTo>
                  <a:cubicBezTo>
                    <a:pt x="5395" y="1077"/>
                    <a:pt x="5395" y="1047"/>
                    <a:pt x="5395" y="1033"/>
                  </a:cubicBezTo>
                  <a:cubicBezTo>
                    <a:pt x="5380" y="959"/>
                    <a:pt x="5395" y="885"/>
                    <a:pt x="5410" y="811"/>
                  </a:cubicBezTo>
                  <a:cubicBezTo>
                    <a:pt x="5440" y="722"/>
                    <a:pt x="5513" y="515"/>
                    <a:pt x="5380" y="279"/>
                  </a:cubicBezTo>
                  <a:cubicBezTo>
                    <a:pt x="5265" y="83"/>
                    <a:pt x="5079" y="0"/>
                    <a:pt x="4889" y="0"/>
                  </a:cubicBezTo>
                  <a:close/>
                </a:path>
              </a:pathLst>
            </a:custGeom>
            <a:solidFill>
              <a:srgbClr val="FFFFFD"/>
            </a:solidFill>
            <a:ln>
              <a:noFill/>
            </a:ln>
            <a:effectLst>
              <a:outerShdw blurRad="57150" dist="19050" dir="3660000" algn="bl" rotWithShape="0">
                <a:schemeClr val="dk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8"/>
            <p:cNvSpPr/>
            <p:nvPr/>
          </p:nvSpPr>
          <p:spPr>
            <a:xfrm>
              <a:off x="3593221" y="3819124"/>
              <a:ext cx="106522" cy="297981"/>
            </a:xfrm>
            <a:custGeom>
              <a:avLst/>
              <a:gdLst/>
              <a:ahLst/>
              <a:cxnLst/>
              <a:rect l="l" t="t" r="r" b="b"/>
              <a:pathLst>
                <a:path w="1436" h="4017" extrusionOk="0">
                  <a:moveTo>
                    <a:pt x="1199" y="1"/>
                  </a:moveTo>
                  <a:lnTo>
                    <a:pt x="1199" y="1"/>
                  </a:lnTo>
                  <a:cubicBezTo>
                    <a:pt x="1036" y="30"/>
                    <a:pt x="917" y="164"/>
                    <a:pt x="815" y="296"/>
                  </a:cubicBezTo>
                  <a:cubicBezTo>
                    <a:pt x="681" y="460"/>
                    <a:pt x="548" y="622"/>
                    <a:pt x="430" y="785"/>
                  </a:cubicBezTo>
                  <a:cubicBezTo>
                    <a:pt x="326" y="917"/>
                    <a:pt x="237" y="1051"/>
                    <a:pt x="223" y="1199"/>
                  </a:cubicBezTo>
                  <a:cubicBezTo>
                    <a:pt x="223" y="1272"/>
                    <a:pt x="237" y="1347"/>
                    <a:pt x="223" y="1420"/>
                  </a:cubicBezTo>
                  <a:cubicBezTo>
                    <a:pt x="178" y="1701"/>
                    <a:pt x="1" y="1938"/>
                    <a:pt x="16" y="2248"/>
                  </a:cubicBezTo>
                  <a:cubicBezTo>
                    <a:pt x="16" y="2366"/>
                    <a:pt x="46" y="2470"/>
                    <a:pt x="60" y="2588"/>
                  </a:cubicBezTo>
                  <a:cubicBezTo>
                    <a:pt x="75" y="2825"/>
                    <a:pt x="1" y="3061"/>
                    <a:pt x="46" y="3298"/>
                  </a:cubicBezTo>
                  <a:cubicBezTo>
                    <a:pt x="105" y="3534"/>
                    <a:pt x="282" y="3712"/>
                    <a:pt x="489" y="3830"/>
                  </a:cubicBezTo>
                  <a:cubicBezTo>
                    <a:pt x="637" y="3903"/>
                    <a:pt x="799" y="3978"/>
                    <a:pt x="962" y="4007"/>
                  </a:cubicBezTo>
                  <a:cubicBezTo>
                    <a:pt x="1005" y="4013"/>
                    <a:pt x="1039" y="4017"/>
                    <a:pt x="1067" y="4017"/>
                  </a:cubicBezTo>
                  <a:cubicBezTo>
                    <a:pt x="1172" y="4017"/>
                    <a:pt x="1182" y="3964"/>
                    <a:pt x="1228" y="3800"/>
                  </a:cubicBezTo>
                  <a:cubicBezTo>
                    <a:pt x="1331" y="3475"/>
                    <a:pt x="1361" y="3134"/>
                    <a:pt x="1347" y="2795"/>
                  </a:cubicBezTo>
                  <a:cubicBezTo>
                    <a:pt x="1331" y="2632"/>
                    <a:pt x="1302" y="2455"/>
                    <a:pt x="1331" y="2293"/>
                  </a:cubicBezTo>
                  <a:cubicBezTo>
                    <a:pt x="1361" y="2086"/>
                    <a:pt x="1435" y="1893"/>
                    <a:pt x="1406" y="1701"/>
                  </a:cubicBezTo>
                  <a:cubicBezTo>
                    <a:pt x="1376" y="1538"/>
                    <a:pt x="1243" y="1390"/>
                    <a:pt x="1213" y="1228"/>
                  </a:cubicBezTo>
                  <a:cubicBezTo>
                    <a:pt x="1124" y="844"/>
                    <a:pt x="1183" y="385"/>
                    <a:pt x="1199"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8"/>
            <p:cNvSpPr/>
            <p:nvPr/>
          </p:nvSpPr>
          <p:spPr>
            <a:xfrm>
              <a:off x="3740175" y="3708816"/>
              <a:ext cx="161342" cy="265045"/>
            </a:xfrm>
            <a:custGeom>
              <a:avLst/>
              <a:gdLst/>
              <a:ahLst/>
              <a:cxnLst/>
              <a:rect l="l" t="t" r="r" b="b"/>
              <a:pathLst>
                <a:path w="2175" h="3573" extrusionOk="0">
                  <a:moveTo>
                    <a:pt x="2053" y="1"/>
                  </a:moveTo>
                  <a:cubicBezTo>
                    <a:pt x="2010" y="1"/>
                    <a:pt x="1962" y="16"/>
                    <a:pt x="1922" y="39"/>
                  </a:cubicBezTo>
                  <a:cubicBezTo>
                    <a:pt x="1701" y="158"/>
                    <a:pt x="1479" y="291"/>
                    <a:pt x="1258" y="424"/>
                  </a:cubicBezTo>
                  <a:cubicBezTo>
                    <a:pt x="1035" y="571"/>
                    <a:pt x="814" y="719"/>
                    <a:pt x="637" y="912"/>
                  </a:cubicBezTo>
                  <a:cubicBezTo>
                    <a:pt x="459" y="1119"/>
                    <a:pt x="326" y="1370"/>
                    <a:pt x="312" y="1636"/>
                  </a:cubicBezTo>
                  <a:cubicBezTo>
                    <a:pt x="312" y="1769"/>
                    <a:pt x="326" y="1917"/>
                    <a:pt x="282" y="2065"/>
                  </a:cubicBezTo>
                  <a:cubicBezTo>
                    <a:pt x="237" y="2168"/>
                    <a:pt x="148" y="2242"/>
                    <a:pt x="105" y="2345"/>
                  </a:cubicBezTo>
                  <a:cubicBezTo>
                    <a:pt x="1" y="2567"/>
                    <a:pt x="89" y="2818"/>
                    <a:pt x="208" y="3011"/>
                  </a:cubicBezTo>
                  <a:cubicBezTo>
                    <a:pt x="282" y="3143"/>
                    <a:pt x="651" y="3573"/>
                    <a:pt x="651" y="3573"/>
                  </a:cubicBezTo>
                  <a:cubicBezTo>
                    <a:pt x="651" y="3573"/>
                    <a:pt x="1169" y="3159"/>
                    <a:pt x="1317" y="3011"/>
                  </a:cubicBezTo>
                  <a:cubicBezTo>
                    <a:pt x="1465" y="2863"/>
                    <a:pt x="1597" y="2686"/>
                    <a:pt x="1524" y="2493"/>
                  </a:cubicBezTo>
                  <a:cubicBezTo>
                    <a:pt x="1508" y="2449"/>
                    <a:pt x="1479" y="2420"/>
                    <a:pt x="1465" y="2375"/>
                  </a:cubicBezTo>
                  <a:cubicBezTo>
                    <a:pt x="1465" y="2331"/>
                    <a:pt x="1479" y="2286"/>
                    <a:pt x="1494" y="2242"/>
                  </a:cubicBezTo>
                  <a:cubicBezTo>
                    <a:pt x="1583" y="1976"/>
                    <a:pt x="1672" y="1710"/>
                    <a:pt x="1819" y="1488"/>
                  </a:cubicBezTo>
                  <a:cubicBezTo>
                    <a:pt x="1938" y="1311"/>
                    <a:pt x="2115" y="1148"/>
                    <a:pt x="2129" y="942"/>
                  </a:cubicBezTo>
                  <a:cubicBezTo>
                    <a:pt x="2145" y="838"/>
                    <a:pt x="2115" y="719"/>
                    <a:pt x="2100" y="616"/>
                  </a:cubicBezTo>
                  <a:cubicBezTo>
                    <a:pt x="2070" y="469"/>
                    <a:pt x="2085" y="321"/>
                    <a:pt x="2129" y="187"/>
                  </a:cubicBezTo>
                  <a:cubicBezTo>
                    <a:pt x="2145" y="143"/>
                    <a:pt x="2174" y="84"/>
                    <a:pt x="2145" y="39"/>
                  </a:cubicBezTo>
                  <a:cubicBezTo>
                    <a:pt x="2124" y="12"/>
                    <a:pt x="2090" y="1"/>
                    <a:pt x="2053"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8"/>
            <p:cNvSpPr/>
            <p:nvPr/>
          </p:nvSpPr>
          <p:spPr>
            <a:xfrm>
              <a:off x="3642626" y="4174530"/>
              <a:ext cx="320235" cy="163344"/>
            </a:xfrm>
            <a:custGeom>
              <a:avLst/>
              <a:gdLst/>
              <a:ahLst/>
              <a:cxnLst/>
              <a:rect l="l" t="t" r="r" b="b"/>
              <a:pathLst>
                <a:path w="4317" h="2202" extrusionOk="0">
                  <a:moveTo>
                    <a:pt x="1146" y="0"/>
                  </a:moveTo>
                  <a:cubicBezTo>
                    <a:pt x="944" y="0"/>
                    <a:pt x="738" y="109"/>
                    <a:pt x="577" y="235"/>
                  </a:cubicBezTo>
                  <a:cubicBezTo>
                    <a:pt x="444" y="340"/>
                    <a:pt x="1" y="813"/>
                    <a:pt x="1" y="813"/>
                  </a:cubicBezTo>
                  <a:cubicBezTo>
                    <a:pt x="1" y="813"/>
                    <a:pt x="533" y="1345"/>
                    <a:pt x="724" y="1492"/>
                  </a:cubicBezTo>
                  <a:cubicBezTo>
                    <a:pt x="858" y="1604"/>
                    <a:pt x="1025" y="1706"/>
                    <a:pt x="1182" y="1706"/>
                  </a:cubicBezTo>
                  <a:cubicBezTo>
                    <a:pt x="1233" y="1706"/>
                    <a:pt x="1283" y="1695"/>
                    <a:pt x="1331" y="1670"/>
                  </a:cubicBezTo>
                  <a:cubicBezTo>
                    <a:pt x="1375" y="1640"/>
                    <a:pt x="1420" y="1595"/>
                    <a:pt x="1463" y="1581"/>
                  </a:cubicBezTo>
                  <a:cubicBezTo>
                    <a:pt x="1508" y="1581"/>
                    <a:pt x="1568" y="1581"/>
                    <a:pt x="1611" y="1595"/>
                  </a:cubicBezTo>
                  <a:cubicBezTo>
                    <a:pt x="1922" y="1654"/>
                    <a:pt x="2232" y="1729"/>
                    <a:pt x="2514" y="1877"/>
                  </a:cubicBezTo>
                  <a:cubicBezTo>
                    <a:pt x="2720" y="1995"/>
                    <a:pt x="2927" y="2157"/>
                    <a:pt x="3164" y="2157"/>
                  </a:cubicBezTo>
                  <a:cubicBezTo>
                    <a:pt x="3296" y="2157"/>
                    <a:pt x="3415" y="2113"/>
                    <a:pt x="3533" y="2084"/>
                  </a:cubicBezTo>
                  <a:cubicBezTo>
                    <a:pt x="3619" y="2055"/>
                    <a:pt x="3717" y="2039"/>
                    <a:pt x="3807" y="2039"/>
                  </a:cubicBezTo>
                  <a:cubicBezTo>
                    <a:pt x="3857" y="2039"/>
                    <a:pt x="3905" y="2044"/>
                    <a:pt x="3947" y="2054"/>
                  </a:cubicBezTo>
                  <a:cubicBezTo>
                    <a:pt x="4005" y="2054"/>
                    <a:pt x="4289" y="2139"/>
                    <a:pt x="4316" y="2198"/>
                  </a:cubicBezTo>
                  <a:lnTo>
                    <a:pt x="4316" y="2198"/>
                  </a:lnTo>
                  <a:cubicBezTo>
                    <a:pt x="4227" y="1948"/>
                    <a:pt x="4109" y="1712"/>
                    <a:pt x="3976" y="1477"/>
                  </a:cubicBezTo>
                  <a:cubicBezTo>
                    <a:pt x="3917" y="1359"/>
                    <a:pt x="3844" y="1241"/>
                    <a:pt x="3740" y="1152"/>
                  </a:cubicBezTo>
                  <a:cubicBezTo>
                    <a:pt x="3578" y="1019"/>
                    <a:pt x="3355" y="990"/>
                    <a:pt x="3178" y="872"/>
                  </a:cubicBezTo>
                  <a:cubicBezTo>
                    <a:pt x="3030" y="768"/>
                    <a:pt x="2927" y="606"/>
                    <a:pt x="2794" y="458"/>
                  </a:cubicBezTo>
                  <a:cubicBezTo>
                    <a:pt x="2641" y="266"/>
                    <a:pt x="2488" y="185"/>
                    <a:pt x="2270" y="185"/>
                  </a:cubicBezTo>
                  <a:cubicBezTo>
                    <a:pt x="2235" y="185"/>
                    <a:pt x="2198" y="188"/>
                    <a:pt x="2159" y="192"/>
                  </a:cubicBezTo>
                  <a:cubicBezTo>
                    <a:pt x="2050" y="192"/>
                    <a:pt x="1942" y="211"/>
                    <a:pt x="1833" y="211"/>
                  </a:cubicBezTo>
                  <a:cubicBezTo>
                    <a:pt x="1779" y="211"/>
                    <a:pt x="1725" y="206"/>
                    <a:pt x="1670" y="192"/>
                  </a:cubicBezTo>
                  <a:cubicBezTo>
                    <a:pt x="1538" y="162"/>
                    <a:pt x="1434" y="73"/>
                    <a:pt x="1316" y="29"/>
                  </a:cubicBezTo>
                  <a:cubicBezTo>
                    <a:pt x="1260" y="9"/>
                    <a:pt x="1204" y="0"/>
                    <a:pt x="1146" y="0"/>
                  </a:cubicBezTo>
                  <a:close/>
                  <a:moveTo>
                    <a:pt x="4316" y="2198"/>
                  </a:moveTo>
                  <a:lnTo>
                    <a:pt x="4316" y="2198"/>
                  </a:lnTo>
                  <a:cubicBezTo>
                    <a:pt x="4316" y="2200"/>
                    <a:pt x="4316" y="2201"/>
                    <a:pt x="4317" y="2202"/>
                  </a:cubicBezTo>
                  <a:cubicBezTo>
                    <a:pt x="4317" y="2201"/>
                    <a:pt x="4316" y="2200"/>
                    <a:pt x="4316" y="2198"/>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8"/>
            <p:cNvSpPr/>
            <p:nvPr/>
          </p:nvSpPr>
          <p:spPr>
            <a:xfrm>
              <a:off x="3777489" y="4043154"/>
              <a:ext cx="286261" cy="147099"/>
            </a:xfrm>
            <a:custGeom>
              <a:avLst/>
              <a:gdLst/>
              <a:ahLst/>
              <a:cxnLst/>
              <a:rect l="l" t="t" r="r" b="b"/>
              <a:pathLst>
                <a:path w="3859" h="1983" extrusionOk="0">
                  <a:moveTo>
                    <a:pt x="1550" y="0"/>
                  </a:moveTo>
                  <a:cubicBezTo>
                    <a:pt x="1423" y="0"/>
                    <a:pt x="1294" y="19"/>
                    <a:pt x="1169" y="41"/>
                  </a:cubicBezTo>
                  <a:cubicBezTo>
                    <a:pt x="902" y="85"/>
                    <a:pt x="0" y="337"/>
                    <a:pt x="0" y="337"/>
                  </a:cubicBezTo>
                  <a:cubicBezTo>
                    <a:pt x="0" y="337"/>
                    <a:pt x="282" y="942"/>
                    <a:pt x="429" y="1135"/>
                  </a:cubicBezTo>
                  <a:cubicBezTo>
                    <a:pt x="548" y="1283"/>
                    <a:pt x="710" y="1431"/>
                    <a:pt x="902" y="1431"/>
                  </a:cubicBezTo>
                  <a:cubicBezTo>
                    <a:pt x="1084" y="1431"/>
                    <a:pt x="1252" y="1311"/>
                    <a:pt x="1420" y="1311"/>
                  </a:cubicBezTo>
                  <a:cubicBezTo>
                    <a:pt x="1429" y="1311"/>
                    <a:pt x="1439" y="1312"/>
                    <a:pt x="1449" y="1312"/>
                  </a:cubicBezTo>
                  <a:cubicBezTo>
                    <a:pt x="1701" y="1327"/>
                    <a:pt x="1833" y="1578"/>
                    <a:pt x="2040" y="1697"/>
                  </a:cubicBezTo>
                  <a:cubicBezTo>
                    <a:pt x="2336" y="1888"/>
                    <a:pt x="2750" y="1800"/>
                    <a:pt x="3104" y="1874"/>
                  </a:cubicBezTo>
                  <a:cubicBezTo>
                    <a:pt x="3238" y="1904"/>
                    <a:pt x="3356" y="1963"/>
                    <a:pt x="3489" y="1977"/>
                  </a:cubicBezTo>
                  <a:cubicBezTo>
                    <a:pt x="3518" y="1980"/>
                    <a:pt x="3547" y="1982"/>
                    <a:pt x="3575" y="1982"/>
                  </a:cubicBezTo>
                  <a:cubicBezTo>
                    <a:pt x="3678" y="1982"/>
                    <a:pt x="3777" y="1958"/>
                    <a:pt x="3859" y="1888"/>
                  </a:cubicBezTo>
                  <a:cubicBezTo>
                    <a:pt x="3740" y="1578"/>
                    <a:pt x="3607" y="1267"/>
                    <a:pt x="3474" y="942"/>
                  </a:cubicBezTo>
                  <a:cubicBezTo>
                    <a:pt x="3386" y="735"/>
                    <a:pt x="3267" y="485"/>
                    <a:pt x="3031" y="469"/>
                  </a:cubicBezTo>
                  <a:cubicBezTo>
                    <a:pt x="2913" y="469"/>
                    <a:pt x="2794" y="528"/>
                    <a:pt x="2676" y="528"/>
                  </a:cubicBezTo>
                  <a:cubicBezTo>
                    <a:pt x="2669" y="529"/>
                    <a:pt x="2663" y="529"/>
                    <a:pt x="2656" y="529"/>
                  </a:cubicBezTo>
                  <a:cubicBezTo>
                    <a:pt x="2357" y="529"/>
                    <a:pt x="2182" y="200"/>
                    <a:pt x="1922" y="71"/>
                  </a:cubicBezTo>
                  <a:cubicBezTo>
                    <a:pt x="1804" y="19"/>
                    <a:pt x="1678" y="0"/>
                    <a:pt x="1550"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8"/>
            <p:cNvSpPr/>
            <p:nvPr/>
          </p:nvSpPr>
          <p:spPr>
            <a:xfrm>
              <a:off x="3566960" y="3947162"/>
              <a:ext cx="388184" cy="370974"/>
            </a:xfrm>
            <a:custGeom>
              <a:avLst/>
              <a:gdLst/>
              <a:ahLst/>
              <a:cxnLst/>
              <a:rect l="l" t="t" r="r" b="b"/>
              <a:pathLst>
                <a:path w="5233" h="5001" extrusionOk="0">
                  <a:moveTo>
                    <a:pt x="5176" y="1"/>
                  </a:moveTo>
                  <a:cubicBezTo>
                    <a:pt x="5171" y="1"/>
                    <a:pt x="5165" y="2"/>
                    <a:pt x="5159" y="5"/>
                  </a:cubicBezTo>
                  <a:cubicBezTo>
                    <a:pt x="5130" y="5"/>
                    <a:pt x="4346" y="196"/>
                    <a:pt x="3311" y="892"/>
                  </a:cubicBezTo>
                  <a:cubicBezTo>
                    <a:pt x="2365" y="1527"/>
                    <a:pt x="1021" y="2754"/>
                    <a:pt x="16" y="4912"/>
                  </a:cubicBezTo>
                  <a:cubicBezTo>
                    <a:pt x="0" y="4942"/>
                    <a:pt x="16" y="4971"/>
                    <a:pt x="30" y="4986"/>
                  </a:cubicBezTo>
                  <a:cubicBezTo>
                    <a:pt x="45" y="4986"/>
                    <a:pt x="59" y="5001"/>
                    <a:pt x="59" y="5001"/>
                  </a:cubicBezTo>
                  <a:cubicBezTo>
                    <a:pt x="89" y="5001"/>
                    <a:pt x="104" y="4986"/>
                    <a:pt x="118" y="4956"/>
                  </a:cubicBezTo>
                  <a:cubicBezTo>
                    <a:pt x="1109" y="2827"/>
                    <a:pt x="2440" y="1615"/>
                    <a:pt x="3370" y="980"/>
                  </a:cubicBezTo>
                  <a:cubicBezTo>
                    <a:pt x="4391" y="300"/>
                    <a:pt x="5174" y="123"/>
                    <a:pt x="5189" y="108"/>
                  </a:cubicBezTo>
                  <a:cubicBezTo>
                    <a:pt x="5219" y="108"/>
                    <a:pt x="5233" y="78"/>
                    <a:pt x="5233" y="49"/>
                  </a:cubicBezTo>
                  <a:cubicBezTo>
                    <a:pt x="5221" y="25"/>
                    <a:pt x="5200" y="1"/>
                    <a:pt x="5176"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8"/>
            <p:cNvSpPr/>
            <p:nvPr/>
          </p:nvSpPr>
          <p:spPr>
            <a:xfrm>
              <a:off x="3873925" y="3878544"/>
              <a:ext cx="277582" cy="109193"/>
            </a:xfrm>
            <a:custGeom>
              <a:avLst/>
              <a:gdLst/>
              <a:ahLst/>
              <a:cxnLst/>
              <a:rect l="l" t="t" r="r" b="b"/>
              <a:pathLst>
                <a:path w="3742" h="1472" extrusionOk="0">
                  <a:moveTo>
                    <a:pt x="1749" y="1"/>
                  </a:moveTo>
                  <a:cubicBezTo>
                    <a:pt x="1699" y="1"/>
                    <a:pt x="1648" y="4"/>
                    <a:pt x="1597" y="13"/>
                  </a:cubicBezTo>
                  <a:cubicBezTo>
                    <a:pt x="1479" y="43"/>
                    <a:pt x="1376" y="87"/>
                    <a:pt x="1272" y="116"/>
                  </a:cubicBezTo>
                  <a:cubicBezTo>
                    <a:pt x="1036" y="161"/>
                    <a:pt x="785" y="116"/>
                    <a:pt x="563" y="205"/>
                  </a:cubicBezTo>
                  <a:cubicBezTo>
                    <a:pt x="342" y="294"/>
                    <a:pt x="178" y="501"/>
                    <a:pt x="105" y="723"/>
                  </a:cubicBezTo>
                  <a:cubicBezTo>
                    <a:pt x="46" y="871"/>
                    <a:pt x="1" y="1048"/>
                    <a:pt x="1" y="1210"/>
                  </a:cubicBezTo>
                  <a:cubicBezTo>
                    <a:pt x="1" y="1417"/>
                    <a:pt x="16" y="1417"/>
                    <a:pt x="237" y="1447"/>
                  </a:cubicBezTo>
                  <a:cubicBezTo>
                    <a:pt x="360" y="1463"/>
                    <a:pt x="486" y="1472"/>
                    <a:pt x="613" y="1472"/>
                  </a:cubicBezTo>
                  <a:cubicBezTo>
                    <a:pt x="825" y="1472"/>
                    <a:pt x="1039" y="1449"/>
                    <a:pt x="1243" y="1403"/>
                  </a:cubicBezTo>
                  <a:cubicBezTo>
                    <a:pt x="1406" y="1373"/>
                    <a:pt x="1568" y="1328"/>
                    <a:pt x="1745" y="1328"/>
                  </a:cubicBezTo>
                  <a:cubicBezTo>
                    <a:pt x="1767" y="1327"/>
                    <a:pt x="1789" y="1326"/>
                    <a:pt x="1811" y="1326"/>
                  </a:cubicBezTo>
                  <a:cubicBezTo>
                    <a:pt x="1917" y="1326"/>
                    <a:pt x="2024" y="1341"/>
                    <a:pt x="2128" y="1341"/>
                  </a:cubicBezTo>
                  <a:cubicBezTo>
                    <a:pt x="2195" y="1341"/>
                    <a:pt x="2260" y="1335"/>
                    <a:pt x="2322" y="1314"/>
                  </a:cubicBezTo>
                  <a:cubicBezTo>
                    <a:pt x="2500" y="1255"/>
                    <a:pt x="2618" y="1107"/>
                    <a:pt x="2780" y="1048"/>
                  </a:cubicBezTo>
                  <a:cubicBezTo>
                    <a:pt x="2928" y="989"/>
                    <a:pt x="3091" y="1003"/>
                    <a:pt x="3253" y="989"/>
                  </a:cubicBezTo>
                  <a:cubicBezTo>
                    <a:pt x="3327" y="974"/>
                    <a:pt x="3741" y="826"/>
                    <a:pt x="3623" y="693"/>
                  </a:cubicBezTo>
                  <a:cubicBezTo>
                    <a:pt x="3519" y="575"/>
                    <a:pt x="3416" y="441"/>
                    <a:pt x="3268" y="368"/>
                  </a:cubicBezTo>
                  <a:cubicBezTo>
                    <a:pt x="3194" y="309"/>
                    <a:pt x="3120" y="279"/>
                    <a:pt x="3046" y="235"/>
                  </a:cubicBezTo>
                  <a:cubicBezTo>
                    <a:pt x="2795" y="43"/>
                    <a:pt x="2396" y="73"/>
                    <a:pt x="2086" y="28"/>
                  </a:cubicBezTo>
                  <a:cubicBezTo>
                    <a:pt x="1973" y="18"/>
                    <a:pt x="1861" y="1"/>
                    <a:pt x="1749"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3745739" y="4062589"/>
              <a:ext cx="73438" cy="15429"/>
            </a:xfrm>
            <a:custGeom>
              <a:avLst/>
              <a:gdLst/>
              <a:ahLst/>
              <a:cxnLst/>
              <a:rect l="l" t="t" r="r" b="b"/>
              <a:pathLst>
                <a:path w="990" h="208" extrusionOk="0">
                  <a:moveTo>
                    <a:pt x="59" y="0"/>
                  </a:moveTo>
                  <a:cubicBezTo>
                    <a:pt x="30" y="0"/>
                    <a:pt x="0" y="30"/>
                    <a:pt x="0" y="59"/>
                  </a:cubicBezTo>
                  <a:cubicBezTo>
                    <a:pt x="0" y="89"/>
                    <a:pt x="30" y="119"/>
                    <a:pt x="59" y="119"/>
                  </a:cubicBezTo>
                  <a:lnTo>
                    <a:pt x="917" y="207"/>
                  </a:lnTo>
                  <a:lnTo>
                    <a:pt x="931" y="207"/>
                  </a:lnTo>
                  <a:cubicBezTo>
                    <a:pt x="960" y="207"/>
                    <a:pt x="976" y="178"/>
                    <a:pt x="976" y="148"/>
                  </a:cubicBezTo>
                  <a:cubicBezTo>
                    <a:pt x="990" y="119"/>
                    <a:pt x="960" y="89"/>
                    <a:pt x="931" y="89"/>
                  </a:cubicBezTo>
                  <a:lnTo>
                    <a:pt x="59" y="0"/>
                  </a:ln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3778601" y="3944566"/>
              <a:ext cx="22031" cy="97324"/>
            </a:xfrm>
            <a:custGeom>
              <a:avLst/>
              <a:gdLst/>
              <a:ahLst/>
              <a:cxnLst/>
              <a:rect l="l" t="t" r="r" b="b"/>
              <a:pathLst>
                <a:path w="297" h="1312" extrusionOk="0">
                  <a:moveTo>
                    <a:pt x="231" y="0"/>
                  </a:moveTo>
                  <a:cubicBezTo>
                    <a:pt x="215" y="0"/>
                    <a:pt x="201" y="7"/>
                    <a:pt x="192" y="24"/>
                  </a:cubicBezTo>
                  <a:cubicBezTo>
                    <a:pt x="178" y="40"/>
                    <a:pt x="1" y="320"/>
                    <a:pt x="44" y="1252"/>
                  </a:cubicBezTo>
                  <a:cubicBezTo>
                    <a:pt x="44" y="1281"/>
                    <a:pt x="74" y="1311"/>
                    <a:pt x="103" y="1311"/>
                  </a:cubicBezTo>
                  <a:cubicBezTo>
                    <a:pt x="133" y="1311"/>
                    <a:pt x="163" y="1281"/>
                    <a:pt x="163" y="1252"/>
                  </a:cubicBezTo>
                  <a:cubicBezTo>
                    <a:pt x="119" y="365"/>
                    <a:pt x="281" y="84"/>
                    <a:pt x="281" y="84"/>
                  </a:cubicBezTo>
                  <a:cubicBezTo>
                    <a:pt x="296" y="54"/>
                    <a:pt x="296" y="24"/>
                    <a:pt x="267" y="10"/>
                  </a:cubicBezTo>
                  <a:cubicBezTo>
                    <a:pt x="254" y="4"/>
                    <a:pt x="242" y="0"/>
                    <a:pt x="231"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3662358" y="4081877"/>
              <a:ext cx="25295" cy="56451"/>
            </a:xfrm>
            <a:custGeom>
              <a:avLst/>
              <a:gdLst/>
              <a:ahLst/>
              <a:cxnLst/>
              <a:rect l="l" t="t" r="r" b="b"/>
              <a:pathLst>
                <a:path w="341" h="761" extrusionOk="0">
                  <a:moveTo>
                    <a:pt x="68" y="1"/>
                  </a:moveTo>
                  <a:cubicBezTo>
                    <a:pt x="60" y="1"/>
                    <a:pt x="52" y="3"/>
                    <a:pt x="45" y="6"/>
                  </a:cubicBezTo>
                  <a:cubicBezTo>
                    <a:pt x="15" y="6"/>
                    <a:pt x="1" y="51"/>
                    <a:pt x="15" y="81"/>
                  </a:cubicBezTo>
                  <a:lnTo>
                    <a:pt x="222" y="716"/>
                  </a:lnTo>
                  <a:cubicBezTo>
                    <a:pt x="222" y="745"/>
                    <a:pt x="251" y="761"/>
                    <a:pt x="267" y="761"/>
                  </a:cubicBezTo>
                  <a:lnTo>
                    <a:pt x="296" y="761"/>
                  </a:lnTo>
                  <a:cubicBezTo>
                    <a:pt x="326" y="745"/>
                    <a:pt x="340" y="716"/>
                    <a:pt x="326" y="686"/>
                  </a:cubicBezTo>
                  <a:lnTo>
                    <a:pt x="119" y="36"/>
                  </a:lnTo>
                  <a:cubicBezTo>
                    <a:pt x="108" y="14"/>
                    <a:pt x="89" y="1"/>
                    <a:pt x="68"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3604200" y="4224454"/>
              <a:ext cx="73587" cy="22402"/>
            </a:xfrm>
            <a:custGeom>
              <a:avLst/>
              <a:gdLst/>
              <a:ahLst/>
              <a:cxnLst/>
              <a:rect l="l" t="t" r="r" b="b"/>
              <a:pathLst>
                <a:path w="992" h="302" extrusionOk="0">
                  <a:moveTo>
                    <a:pt x="941" y="0"/>
                  </a:moveTo>
                  <a:cubicBezTo>
                    <a:pt x="933" y="0"/>
                    <a:pt x="925" y="2"/>
                    <a:pt x="917" y="6"/>
                  </a:cubicBezTo>
                  <a:lnTo>
                    <a:pt x="46" y="199"/>
                  </a:lnTo>
                  <a:cubicBezTo>
                    <a:pt x="16" y="199"/>
                    <a:pt x="1" y="228"/>
                    <a:pt x="1" y="272"/>
                  </a:cubicBezTo>
                  <a:cubicBezTo>
                    <a:pt x="16" y="287"/>
                    <a:pt x="30" y="302"/>
                    <a:pt x="60" y="302"/>
                  </a:cubicBezTo>
                  <a:lnTo>
                    <a:pt x="75" y="302"/>
                  </a:lnTo>
                  <a:lnTo>
                    <a:pt x="947" y="110"/>
                  </a:lnTo>
                  <a:cubicBezTo>
                    <a:pt x="976" y="95"/>
                    <a:pt x="992" y="65"/>
                    <a:pt x="992" y="35"/>
                  </a:cubicBezTo>
                  <a:cubicBezTo>
                    <a:pt x="980" y="14"/>
                    <a:pt x="962" y="0"/>
                    <a:pt x="941"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 name="Google Shape;591;p8"/>
          <p:cNvGrpSpPr/>
          <p:nvPr/>
        </p:nvGrpSpPr>
        <p:grpSpPr>
          <a:xfrm rot="-8999792" flipH="1">
            <a:off x="8070620" y="-89599"/>
            <a:ext cx="1294241" cy="1602157"/>
            <a:chOff x="5171734" y="3360092"/>
            <a:chExt cx="528532" cy="654268"/>
          </a:xfrm>
        </p:grpSpPr>
        <p:sp>
          <p:nvSpPr>
            <p:cNvPr id="592" name="Google Shape;592;p8"/>
            <p:cNvSpPr/>
            <p:nvPr/>
          </p:nvSpPr>
          <p:spPr>
            <a:xfrm>
              <a:off x="5171734" y="3360092"/>
              <a:ext cx="528532" cy="654268"/>
            </a:xfrm>
            <a:custGeom>
              <a:avLst/>
              <a:gdLst/>
              <a:ahLst/>
              <a:cxnLst/>
              <a:rect l="l" t="t" r="r" b="b"/>
              <a:pathLst>
                <a:path w="7125" h="8820" extrusionOk="0">
                  <a:moveTo>
                    <a:pt x="2188" y="4031"/>
                  </a:moveTo>
                  <a:cubicBezTo>
                    <a:pt x="2203" y="4045"/>
                    <a:pt x="2233" y="4045"/>
                    <a:pt x="2262" y="4060"/>
                  </a:cubicBezTo>
                  <a:cubicBezTo>
                    <a:pt x="2306" y="4163"/>
                    <a:pt x="2365" y="4281"/>
                    <a:pt x="2440" y="4400"/>
                  </a:cubicBezTo>
                  <a:cubicBezTo>
                    <a:pt x="2440" y="4415"/>
                    <a:pt x="2424" y="4445"/>
                    <a:pt x="2410" y="4474"/>
                  </a:cubicBezTo>
                  <a:cubicBezTo>
                    <a:pt x="2410" y="4445"/>
                    <a:pt x="2395" y="4429"/>
                    <a:pt x="2380" y="4415"/>
                  </a:cubicBezTo>
                  <a:cubicBezTo>
                    <a:pt x="2321" y="4340"/>
                    <a:pt x="2276" y="4281"/>
                    <a:pt x="2247" y="4222"/>
                  </a:cubicBezTo>
                  <a:cubicBezTo>
                    <a:pt x="2233" y="4193"/>
                    <a:pt x="2233" y="4149"/>
                    <a:pt x="2217" y="4104"/>
                  </a:cubicBezTo>
                  <a:cubicBezTo>
                    <a:pt x="2203" y="4090"/>
                    <a:pt x="2203" y="4060"/>
                    <a:pt x="2188" y="4031"/>
                  </a:cubicBezTo>
                  <a:close/>
                  <a:moveTo>
                    <a:pt x="3267" y="5331"/>
                  </a:moveTo>
                  <a:cubicBezTo>
                    <a:pt x="3370" y="5391"/>
                    <a:pt x="3445" y="5434"/>
                    <a:pt x="3504" y="5464"/>
                  </a:cubicBezTo>
                  <a:cubicBezTo>
                    <a:pt x="3445" y="5464"/>
                    <a:pt x="3370" y="5479"/>
                    <a:pt x="3297" y="5493"/>
                  </a:cubicBezTo>
                  <a:cubicBezTo>
                    <a:pt x="3281" y="5493"/>
                    <a:pt x="3252" y="5509"/>
                    <a:pt x="3222" y="5509"/>
                  </a:cubicBezTo>
                  <a:lnTo>
                    <a:pt x="3267" y="5331"/>
                  </a:lnTo>
                  <a:close/>
                  <a:moveTo>
                    <a:pt x="2144" y="0"/>
                  </a:moveTo>
                  <a:cubicBezTo>
                    <a:pt x="1953" y="0"/>
                    <a:pt x="1750" y="99"/>
                    <a:pt x="1612" y="335"/>
                  </a:cubicBezTo>
                  <a:cubicBezTo>
                    <a:pt x="1494" y="527"/>
                    <a:pt x="1389" y="734"/>
                    <a:pt x="1287" y="927"/>
                  </a:cubicBezTo>
                  <a:cubicBezTo>
                    <a:pt x="1183" y="1163"/>
                    <a:pt x="1064" y="1414"/>
                    <a:pt x="1021" y="1695"/>
                  </a:cubicBezTo>
                  <a:cubicBezTo>
                    <a:pt x="961" y="1991"/>
                    <a:pt x="976" y="2271"/>
                    <a:pt x="1080" y="2523"/>
                  </a:cubicBezTo>
                  <a:cubicBezTo>
                    <a:pt x="1005" y="2434"/>
                    <a:pt x="902" y="2360"/>
                    <a:pt x="769" y="2346"/>
                  </a:cubicBezTo>
                  <a:cubicBezTo>
                    <a:pt x="752" y="2344"/>
                    <a:pt x="735" y="2343"/>
                    <a:pt x="717" y="2343"/>
                  </a:cubicBezTo>
                  <a:cubicBezTo>
                    <a:pt x="599" y="2343"/>
                    <a:pt x="475" y="2388"/>
                    <a:pt x="384" y="2478"/>
                  </a:cubicBezTo>
                  <a:cubicBezTo>
                    <a:pt x="148" y="2685"/>
                    <a:pt x="118" y="2981"/>
                    <a:pt x="89" y="3128"/>
                  </a:cubicBezTo>
                  <a:cubicBezTo>
                    <a:pt x="59" y="3306"/>
                    <a:pt x="30" y="3499"/>
                    <a:pt x="15" y="3690"/>
                  </a:cubicBezTo>
                  <a:cubicBezTo>
                    <a:pt x="0" y="3883"/>
                    <a:pt x="0" y="4104"/>
                    <a:pt x="104" y="4326"/>
                  </a:cubicBezTo>
                  <a:cubicBezTo>
                    <a:pt x="134" y="4370"/>
                    <a:pt x="163" y="4415"/>
                    <a:pt x="177" y="4445"/>
                  </a:cubicBezTo>
                  <a:cubicBezTo>
                    <a:pt x="177" y="4445"/>
                    <a:pt x="193" y="4459"/>
                    <a:pt x="193" y="4474"/>
                  </a:cubicBezTo>
                  <a:cubicBezTo>
                    <a:pt x="207" y="4518"/>
                    <a:pt x="222" y="4577"/>
                    <a:pt x="237" y="4666"/>
                  </a:cubicBezTo>
                  <a:cubicBezTo>
                    <a:pt x="281" y="4829"/>
                    <a:pt x="311" y="5020"/>
                    <a:pt x="459" y="5227"/>
                  </a:cubicBezTo>
                  <a:cubicBezTo>
                    <a:pt x="503" y="5302"/>
                    <a:pt x="548" y="5346"/>
                    <a:pt x="577" y="5391"/>
                  </a:cubicBezTo>
                  <a:cubicBezTo>
                    <a:pt x="607" y="5420"/>
                    <a:pt x="621" y="5450"/>
                    <a:pt x="636" y="5464"/>
                  </a:cubicBezTo>
                  <a:cubicBezTo>
                    <a:pt x="666" y="5509"/>
                    <a:pt x="695" y="5553"/>
                    <a:pt x="725" y="5627"/>
                  </a:cubicBezTo>
                  <a:cubicBezTo>
                    <a:pt x="784" y="5745"/>
                    <a:pt x="857" y="5907"/>
                    <a:pt x="991" y="6041"/>
                  </a:cubicBezTo>
                  <a:cubicBezTo>
                    <a:pt x="1214" y="6264"/>
                    <a:pt x="1515" y="6382"/>
                    <a:pt x="1846" y="6382"/>
                  </a:cubicBezTo>
                  <a:cubicBezTo>
                    <a:pt x="1867" y="6382"/>
                    <a:pt x="1887" y="6381"/>
                    <a:pt x="1907" y="6380"/>
                  </a:cubicBezTo>
                  <a:cubicBezTo>
                    <a:pt x="1951" y="6380"/>
                    <a:pt x="1981" y="6366"/>
                    <a:pt x="2026" y="6366"/>
                  </a:cubicBezTo>
                  <a:cubicBezTo>
                    <a:pt x="1967" y="7016"/>
                    <a:pt x="1981" y="7681"/>
                    <a:pt x="2055" y="8347"/>
                  </a:cubicBezTo>
                  <a:cubicBezTo>
                    <a:pt x="2085" y="8627"/>
                    <a:pt x="2321" y="8820"/>
                    <a:pt x="2572" y="8820"/>
                  </a:cubicBezTo>
                  <a:lnTo>
                    <a:pt x="2631" y="8820"/>
                  </a:lnTo>
                  <a:cubicBezTo>
                    <a:pt x="2720" y="8804"/>
                    <a:pt x="2794" y="8790"/>
                    <a:pt x="2853" y="8745"/>
                  </a:cubicBezTo>
                  <a:cubicBezTo>
                    <a:pt x="3031" y="8642"/>
                    <a:pt x="3119" y="8435"/>
                    <a:pt x="3104" y="8229"/>
                  </a:cubicBezTo>
                  <a:cubicBezTo>
                    <a:pt x="3075" y="8036"/>
                    <a:pt x="3060" y="7844"/>
                    <a:pt x="3060" y="7651"/>
                  </a:cubicBezTo>
                  <a:lnTo>
                    <a:pt x="3060" y="7651"/>
                  </a:lnTo>
                  <a:cubicBezTo>
                    <a:pt x="3252" y="7696"/>
                    <a:pt x="3459" y="7740"/>
                    <a:pt x="3563" y="7756"/>
                  </a:cubicBezTo>
                  <a:cubicBezTo>
                    <a:pt x="3644" y="7767"/>
                    <a:pt x="3719" y="7772"/>
                    <a:pt x="3789" y="7772"/>
                  </a:cubicBezTo>
                  <a:cubicBezTo>
                    <a:pt x="4250" y="7772"/>
                    <a:pt x="4463" y="7540"/>
                    <a:pt x="4553" y="7385"/>
                  </a:cubicBezTo>
                  <a:cubicBezTo>
                    <a:pt x="4745" y="7312"/>
                    <a:pt x="4937" y="7253"/>
                    <a:pt x="5114" y="7238"/>
                  </a:cubicBezTo>
                  <a:lnTo>
                    <a:pt x="5233" y="7238"/>
                  </a:lnTo>
                  <a:cubicBezTo>
                    <a:pt x="5425" y="7238"/>
                    <a:pt x="5691" y="7238"/>
                    <a:pt x="5942" y="7076"/>
                  </a:cubicBezTo>
                  <a:cubicBezTo>
                    <a:pt x="6060" y="7001"/>
                    <a:pt x="6149" y="6912"/>
                    <a:pt x="6208" y="6839"/>
                  </a:cubicBezTo>
                  <a:lnTo>
                    <a:pt x="6253" y="6794"/>
                  </a:lnTo>
                  <a:cubicBezTo>
                    <a:pt x="6312" y="6735"/>
                    <a:pt x="6356" y="6705"/>
                    <a:pt x="6371" y="6705"/>
                  </a:cubicBezTo>
                  <a:cubicBezTo>
                    <a:pt x="6401" y="6691"/>
                    <a:pt x="6460" y="6676"/>
                    <a:pt x="6490" y="6676"/>
                  </a:cubicBezTo>
                  <a:cubicBezTo>
                    <a:pt x="6504" y="6677"/>
                    <a:pt x="6518" y="6678"/>
                    <a:pt x="6532" y="6678"/>
                  </a:cubicBezTo>
                  <a:cubicBezTo>
                    <a:pt x="6682" y="6678"/>
                    <a:pt x="6838" y="6605"/>
                    <a:pt x="6933" y="6484"/>
                  </a:cubicBezTo>
                  <a:cubicBezTo>
                    <a:pt x="7081" y="6262"/>
                    <a:pt x="7036" y="5966"/>
                    <a:pt x="6829" y="5804"/>
                  </a:cubicBezTo>
                  <a:cubicBezTo>
                    <a:pt x="6622" y="5671"/>
                    <a:pt x="6430" y="5538"/>
                    <a:pt x="6223" y="5420"/>
                  </a:cubicBezTo>
                  <a:cubicBezTo>
                    <a:pt x="6090" y="5331"/>
                    <a:pt x="5928" y="5257"/>
                    <a:pt x="5721" y="5227"/>
                  </a:cubicBezTo>
                  <a:cubicBezTo>
                    <a:pt x="5670" y="5218"/>
                    <a:pt x="5621" y="5215"/>
                    <a:pt x="5574" y="5215"/>
                  </a:cubicBezTo>
                  <a:cubicBezTo>
                    <a:pt x="5469" y="5215"/>
                    <a:pt x="5373" y="5232"/>
                    <a:pt x="5292" y="5243"/>
                  </a:cubicBezTo>
                  <a:cubicBezTo>
                    <a:pt x="5233" y="5257"/>
                    <a:pt x="5173" y="5272"/>
                    <a:pt x="5144" y="5272"/>
                  </a:cubicBezTo>
                  <a:cubicBezTo>
                    <a:pt x="5114" y="5257"/>
                    <a:pt x="5055" y="5243"/>
                    <a:pt x="4996" y="5213"/>
                  </a:cubicBezTo>
                  <a:lnTo>
                    <a:pt x="4996" y="5213"/>
                  </a:lnTo>
                  <a:cubicBezTo>
                    <a:pt x="5055" y="5227"/>
                    <a:pt x="5114" y="5243"/>
                    <a:pt x="5189" y="5243"/>
                  </a:cubicBezTo>
                  <a:cubicBezTo>
                    <a:pt x="5514" y="5243"/>
                    <a:pt x="5765" y="5109"/>
                    <a:pt x="5972" y="4991"/>
                  </a:cubicBezTo>
                  <a:cubicBezTo>
                    <a:pt x="6060" y="4947"/>
                    <a:pt x="6135" y="4888"/>
                    <a:pt x="6208" y="4873"/>
                  </a:cubicBezTo>
                  <a:cubicBezTo>
                    <a:pt x="6238" y="4858"/>
                    <a:pt x="6267" y="4843"/>
                    <a:pt x="6312" y="4843"/>
                  </a:cubicBezTo>
                  <a:cubicBezTo>
                    <a:pt x="6385" y="4813"/>
                    <a:pt x="6460" y="4799"/>
                    <a:pt x="6549" y="4754"/>
                  </a:cubicBezTo>
                  <a:cubicBezTo>
                    <a:pt x="6799" y="4651"/>
                    <a:pt x="6992" y="4474"/>
                    <a:pt x="7051" y="4238"/>
                  </a:cubicBezTo>
                  <a:cubicBezTo>
                    <a:pt x="7125" y="4045"/>
                    <a:pt x="7051" y="3838"/>
                    <a:pt x="6888" y="3705"/>
                  </a:cubicBezTo>
                  <a:lnTo>
                    <a:pt x="6194" y="3203"/>
                  </a:lnTo>
                  <a:cubicBezTo>
                    <a:pt x="5949" y="3014"/>
                    <a:pt x="5715" y="2922"/>
                    <a:pt x="5498" y="2922"/>
                  </a:cubicBezTo>
                  <a:cubicBezTo>
                    <a:pt x="5375" y="2922"/>
                    <a:pt x="5256" y="2952"/>
                    <a:pt x="5144" y="3010"/>
                  </a:cubicBezTo>
                  <a:cubicBezTo>
                    <a:pt x="5041" y="3069"/>
                    <a:pt x="4966" y="3158"/>
                    <a:pt x="4907" y="3203"/>
                  </a:cubicBezTo>
                  <a:lnTo>
                    <a:pt x="4907" y="3217"/>
                  </a:lnTo>
                  <a:cubicBezTo>
                    <a:pt x="4864" y="3203"/>
                    <a:pt x="4819" y="3203"/>
                    <a:pt x="4775" y="3188"/>
                  </a:cubicBezTo>
                  <a:cubicBezTo>
                    <a:pt x="4745" y="3188"/>
                    <a:pt x="4700" y="3173"/>
                    <a:pt x="4671" y="3173"/>
                  </a:cubicBezTo>
                  <a:cubicBezTo>
                    <a:pt x="4700" y="3144"/>
                    <a:pt x="4745" y="3114"/>
                    <a:pt x="4775" y="3069"/>
                  </a:cubicBezTo>
                  <a:cubicBezTo>
                    <a:pt x="4804" y="3055"/>
                    <a:pt x="4834" y="3026"/>
                    <a:pt x="4864" y="2996"/>
                  </a:cubicBezTo>
                  <a:cubicBezTo>
                    <a:pt x="4923" y="2937"/>
                    <a:pt x="4982" y="2878"/>
                    <a:pt x="5041" y="2848"/>
                  </a:cubicBezTo>
                  <a:cubicBezTo>
                    <a:pt x="5071" y="2819"/>
                    <a:pt x="5100" y="2803"/>
                    <a:pt x="5144" y="2789"/>
                  </a:cubicBezTo>
                  <a:cubicBezTo>
                    <a:pt x="5262" y="2730"/>
                    <a:pt x="5425" y="2641"/>
                    <a:pt x="5558" y="2478"/>
                  </a:cubicBezTo>
                  <a:cubicBezTo>
                    <a:pt x="5662" y="2360"/>
                    <a:pt x="5706" y="2242"/>
                    <a:pt x="5750" y="2153"/>
                  </a:cubicBezTo>
                  <a:cubicBezTo>
                    <a:pt x="5765" y="2123"/>
                    <a:pt x="5780" y="2080"/>
                    <a:pt x="5780" y="2080"/>
                  </a:cubicBezTo>
                  <a:cubicBezTo>
                    <a:pt x="5794" y="2050"/>
                    <a:pt x="5853" y="2020"/>
                    <a:pt x="5883" y="1991"/>
                  </a:cubicBezTo>
                  <a:lnTo>
                    <a:pt x="6017" y="1902"/>
                  </a:lnTo>
                  <a:cubicBezTo>
                    <a:pt x="6017" y="1902"/>
                    <a:pt x="6460" y="1532"/>
                    <a:pt x="6371" y="1104"/>
                  </a:cubicBezTo>
                  <a:cubicBezTo>
                    <a:pt x="6342" y="911"/>
                    <a:pt x="6194" y="763"/>
                    <a:pt x="6001" y="704"/>
                  </a:cubicBezTo>
                  <a:cubicBezTo>
                    <a:pt x="5853" y="645"/>
                    <a:pt x="5676" y="586"/>
                    <a:pt x="5455" y="586"/>
                  </a:cubicBezTo>
                  <a:cubicBezTo>
                    <a:pt x="5410" y="586"/>
                    <a:pt x="5380" y="586"/>
                    <a:pt x="5337" y="601"/>
                  </a:cubicBezTo>
                  <a:lnTo>
                    <a:pt x="5277" y="601"/>
                  </a:lnTo>
                  <a:cubicBezTo>
                    <a:pt x="5248" y="599"/>
                    <a:pt x="5218" y="598"/>
                    <a:pt x="5189" y="598"/>
                  </a:cubicBezTo>
                  <a:cubicBezTo>
                    <a:pt x="4885" y="598"/>
                    <a:pt x="4621" y="730"/>
                    <a:pt x="4405" y="838"/>
                  </a:cubicBezTo>
                  <a:cubicBezTo>
                    <a:pt x="4346" y="867"/>
                    <a:pt x="4302" y="897"/>
                    <a:pt x="4257" y="927"/>
                  </a:cubicBezTo>
                  <a:cubicBezTo>
                    <a:pt x="4109" y="986"/>
                    <a:pt x="3932" y="1059"/>
                    <a:pt x="3770" y="1207"/>
                  </a:cubicBezTo>
                  <a:cubicBezTo>
                    <a:pt x="3711" y="1266"/>
                    <a:pt x="3666" y="1311"/>
                    <a:pt x="3636" y="1355"/>
                  </a:cubicBezTo>
                  <a:lnTo>
                    <a:pt x="3563" y="1429"/>
                  </a:lnTo>
                  <a:cubicBezTo>
                    <a:pt x="3533" y="1459"/>
                    <a:pt x="3488" y="1488"/>
                    <a:pt x="3429" y="1532"/>
                  </a:cubicBezTo>
                  <a:cubicBezTo>
                    <a:pt x="3311" y="1607"/>
                    <a:pt x="3193" y="1695"/>
                    <a:pt x="3075" y="1828"/>
                  </a:cubicBezTo>
                  <a:lnTo>
                    <a:pt x="3075" y="1695"/>
                  </a:lnTo>
                  <a:lnTo>
                    <a:pt x="3075" y="1591"/>
                  </a:lnTo>
                  <a:cubicBezTo>
                    <a:pt x="3104" y="1414"/>
                    <a:pt x="3134" y="1177"/>
                    <a:pt x="3001" y="927"/>
                  </a:cubicBezTo>
                  <a:cubicBezTo>
                    <a:pt x="2942" y="808"/>
                    <a:pt x="2868" y="720"/>
                    <a:pt x="2824" y="661"/>
                  </a:cubicBezTo>
                  <a:lnTo>
                    <a:pt x="2779" y="616"/>
                  </a:lnTo>
                  <a:cubicBezTo>
                    <a:pt x="2749" y="572"/>
                    <a:pt x="2720" y="527"/>
                    <a:pt x="2706" y="483"/>
                  </a:cubicBezTo>
                  <a:cubicBezTo>
                    <a:pt x="2690" y="409"/>
                    <a:pt x="2646" y="188"/>
                    <a:pt x="2410" y="69"/>
                  </a:cubicBezTo>
                  <a:cubicBezTo>
                    <a:pt x="2331" y="25"/>
                    <a:pt x="2239" y="0"/>
                    <a:pt x="2144" y="0"/>
                  </a:cubicBezTo>
                  <a:close/>
                </a:path>
              </a:pathLst>
            </a:custGeom>
            <a:solidFill>
              <a:srgbClr val="FFFFFD"/>
            </a:solidFill>
            <a:ln>
              <a:noFill/>
            </a:ln>
            <a:effectLst>
              <a:outerShdw blurRad="57150" dist="19050" dir="3660000" algn="bl" rotWithShape="0">
                <a:schemeClr val="dk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5207935" y="3569136"/>
              <a:ext cx="147025" cy="228326"/>
            </a:xfrm>
            <a:custGeom>
              <a:avLst/>
              <a:gdLst/>
              <a:ahLst/>
              <a:cxnLst/>
              <a:rect l="l" t="t" r="r" b="b"/>
              <a:pathLst>
                <a:path w="1982" h="3078" extrusionOk="0">
                  <a:moveTo>
                    <a:pt x="222" y="1"/>
                  </a:moveTo>
                  <a:cubicBezTo>
                    <a:pt x="119" y="103"/>
                    <a:pt x="89" y="251"/>
                    <a:pt x="74" y="385"/>
                  </a:cubicBezTo>
                  <a:cubicBezTo>
                    <a:pt x="44" y="562"/>
                    <a:pt x="30" y="740"/>
                    <a:pt x="15" y="917"/>
                  </a:cubicBezTo>
                  <a:cubicBezTo>
                    <a:pt x="0" y="1049"/>
                    <a:pt x="0" y="1183"/>
                    <a:pt x="60" y="1301"/>
                  </a:cubicBezTo>
                  <a:cubicBezTo>
                    <a:pt x="74" y="1360"/>
                    <a:pt x="119" y="1404"/>
                    <a:pt x="148" y="1463"/>
                  </a:cubicBezTo>
                  <a:cubicBezTo>
                    <a:pt x="237" y="1686"/>
                    <a:pt x="222" y="1936"/>
                    <a:pt x="355" y="2143"/>
                  </a:cubicBezTo>
                  <a:cubicBezTo>
                    <a:pt x="414" y="2232"/>
                    <a:pt x="488" y="2291"/>
                    <a:pt x="547" y="2366"/>
                  </a:cubicBezTo>
                  <a:cubicBezTo>
                    <a:pt x="651" y="2543"/>
                    <a:pt x="710" y="2750"/>
                    <a:pt x="858" y="2898"/>
                  </a:cubicBezTo>
                  <a:cubicBezTo>
                    <a:pt x="977" y="3017"/>
                    <a:pt x="1158" y="3077"/>
                    <a:pt x="1344" y="3077"/>
                  </a:cubicBezTo>
                  <a:cubicBezTo>
                    <a:pt x="1364" y="3077"/>
                    <a:pt x="1384" y="3076"/>
                    <a:pt x="1404" y="3075"/>
                  </a:cubicBezTo>
                  <a:cubicBezTo>
                    <a:pt x="1538" y="3075"/>
                    <a:pt x="1700" y="3046"/>
                    <a:pt x="1818" y="3001"/>
                  </a:cubicBezTo>
                  <a:cubicBezTo>
                    <a:pt x="1981" y="2927"/>
                    <a:pt x="1981" y="2912"/>
                    <a:pt x="1922" y="2735"/>
                  </a:cubicBezTo>
                  <a:cubicBezTo>
                    <a:pt x="1847" y="2454"/>
                    <a:pt x="1729" y="2188"/>
                    <a:pt x="1567" y="1966"/>
                  </a:cubicBezTo>
                  <a:cubicBezTo>
                    <a:pt x="1479" y="1848"/>
                    <a:pt x="1390" y="1729"/>
                    <a:pt x="1331" y="1597"/>
                  </a:cubicBezTo>
                  <a:cubicBezTo>
                    <a:pt x="1256" y="1449"/>
                    <a:pt x="1242" y="1272"/>
                    <a:pt x="1124" y="1138"/>
                  </a:cubicBezTo>
                  <a:cubicBezTo>
                    <a:pt x="1020" y="1035"/>
                    <a:pt x="872" y="990"/>
                    <a:pt x="769" y="887"/>
                  </a:cubicBezTo>
                  <a:cubicBezTo>
                    <a:pt x="547" y="651"/>
                    <a:pt x="385" y="281"/>
                    <a:pt x="222"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5279150" y="3395328"/>
              <a:ext cx="111938" cy="238563"/>
            </a:xfrm>
            <a:custGeom>
              <a:avLst/>
              <a:gdLst/>
              <a:ahLst/>
              <a:cxnLst/>
              <a:rect l="l" t="t" r="r" b="b"/>
              <a:pathLst>
                <a:path w="1509" h="3216" extrusionOk="0">
                  <a:moveTo>
                    <a:pt x="706" y="0"/>
                  </a:moveTo>
                  <a:cubicBezTo>
                    <a:pt x="655" y="0"/>
                    <a:pt x="602" y="49"/>
                    <a:pt x="578" y="97"/>
                  </a:cubicBezTo>
                  <a:lnTo>
                    <a:pt x="267" y="673"/>
                  </a:lnTo>
                  <a:cubicBezTo>
                    <a:pt x="178" y="880"/>
                    <a:pt x="75" y="1087"/>
                    <a:pt x="30" y="1309"/>
                  </a:cubicBezTo>
                  <a:cubicBezTo>
                    <a:pt x="1" y="1530"/>
                    <a:pt x="16" y="1767"/>
                    <a:pt x="119" y="1959"/>
                  </a:cubicBezTo>
                  <a:cubicBezTo>
                    <a:pt x="178" y="2062"/>
                    <a:pt x="267" y="2166"/>
                    <a:pt x="282" y="2284"/>
                  </a:cubicBezTo>
                  <a:cubicBezTo>
                    <a:pt x="296" y="2387"/>
                    <a:pt x="267" y="2476"/>
                    <a:pt x="282" y="2580"/>
                  </a:cubicBezTo>
                  <a:cubicBezTo>
                    <a:pt x="296" y="2772"/>
                    <a:pt x="474" y="2919"/>
                    <a:pt x="651" y="3008"/>
                  </a:cubicBezTo>
                  <a:cubicBezTo>
                    <a:pt x="755" y="3067"/>
                    <a:pt x="1228" y="3215"/>
                    <a:pt x="1228" y="3215"/>
                  </a:cubicBezTo>
                  <a:cubicBezTo>
                    <a:pt x="1228" y="3215"/>
                    <a:pt x="1405" y="2683"/>
                    <a:pt x="1449" y="2506"/>
                  </a:cubicBezTo>
                  <a:cubicBezTo>
                    <a:pt x="1494" y="2358"/>
                    <a:pt x="1508" y="2151"/>
                    <a:pt x="1376" y="2062"/>
                  </a:cubicBezTo>
                  <a:cubicBezTo>
                    <a:pt x="1346" y="2033"/>
                    <a:pt x="1301" y="2018"/>
                    <a:pt x="1272" y="1989"/>
                  </a:cubicBezTo>
                  <a:cubicBezTo>
                    <a:pt x="1258" y="1959"/>
                    <a:pt x="1242" y="1914"/>
                    <a:pt x="1242" y="1885"/>
                  </a:cubicBezTo>
                  <a:cubicBezTo>
                    <a:pt x="1183" y="1664"/>
                    <a:pt x="1124" y="1427"/>
                    <a:pt x="1139" y="1191"/>
                  </a:cubicBezTo>
                  <a:cubicBezTo>
                    <a:pt x="1154" y="1013"/>
                    <a:pt x="1213" y="821"/>
                    <a:pt x="1124" y="659"/>
                  </a:cubicBezTo>
                  <a:cubicBezTo>
                    <a:pt x="1080" y="584"/>
                    <a:pt x="1021" y="511"/>
                    <a:pt x="962" y="436"/>
                  </a:cubicBezTo>
                  <a:cubicBezTo>
                    <a:pt x="873" y="348"/>
                    <a:pt x="828" y="229"/>
                    <a:pt x="799" y="111"/>
                  </a:cubicBezTo>
                  <a:cubicBezTo>
                    <a:pt x="785" y="67"/>
                    <a:pt x="769" y="22"/>
                    <a:pt x="740" y="8"/>
                  </a:cubicBezTo>
                  <a:cubicBezTo>
                    <a:pt x="729" y="3"/>
                    <a:pt x="717" y="0"/>
                    <a:pt x="706"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5380037" y="3772617"/>
              <a:ext cx="276395" cy="128183"/>
            </a:xfrm>
            <a:custGeom>
              <a:avLst/>
              <a:gdLst/>
              <a:ahLst/>
              <a:cxnLst/>
              <a:rect l="l" t="t" r="r" b="b"/>
              <a:pathLst>
                <a:path w="3726" h="1728" extrusionOk="0">
                  <a:moveTo>
                    <a:pt x="1626" y="1"/>
                  </a:moveTo>
                  <a:cubicBezTo>
                    <a:pt x="1507" y="1"/>
                    <a:pt x="1401" y="47"/>
                    <a:pt x="1272" y="139"/>
                  </a:cubicBezTo>
                  <a:cubicBezTo>
                    <a:pt x="1169" y="214"/>
                    <a:pt x="1065" y="317"/>
                    <a:pt x="932" y="362"/>
                  </a:cubicBezTo>
                  <a:cubicBezTo>
                    <a:pt x="828" y="391"/>
                    <a:pt x="710" y="376"/>
                    <a:pt x="592" y="391"/>
                  </a:cubicBezTo>
                  <a:cubicBezTo>
                    <a:pt x="385" y="450"/>
                    <a:pt x="237" y="657"/>
                    <a:pt x="148" y="864"/>
                  </a:cubicBezTo>
                  <a:cubicBezTo>
                    <a:pt x="105" y="997"/>
                    <a:pt x="0" y="1544"/>
                    <a:pt x="0" y="1544"/>
                  </a:cubicBezTo>
                  <a:cubicBezTo>
                    <a:pt x="0" y="1544"/>
                    <a:pt x="607" y="1692"/>
                    <a:pt x="828" y="1722"/>
                  </a:cubicBezTo>
                  <a:cubicBezTo>
                    <a:pt x="869" y="1725"/>
                    <a:pt x="912" y="1727"/>
                    <a:pt x="956" y="1727"/>
                  </a:cubicBezTo>
                  <a:cubicBezTo>
                    <a:pt x="1106" y="1727"/>
                    <a:pt x="1262" y="1699"/>
                    <a:pt x="1331" y="1574"/>
                  </a:cubicBezTo>
                  <a:cubicBezTo>
                    <a:pt x="1360" y="1529"/>
                    <a:pt x="1360" y="1485"/>
                    <a:pt x="1390" y="1455"/>
                  </a:cubicBezTo>
                  <a:cubicBezTo>
                    <a:pt x="1419" y="1426"/>
                    <a:pt x="1464" y="1411"/>
                    <a:pt x="1508" y="1396"/>
                  </a:cubicBezTo>
                  <a:cubicBezTo>
                    <a:pt x="1760" y="1308"/>
                    <a:pt x="2011" y="1219"/>
                    <a:pt x="2277" y="1204"/>
                  </a:cubicBezTo>
                  <a:cubicBezTo>
                    <a:pt x="2484" y="1189"/>
                    <a:pt x="2706" y="1219"/>
                    <a:pt x="2883" y="1115"/>
                  </a:cubicBezTo>
                  <a:cubicBezTo>
                    <a:pt x="2972" y="1056"/>
                    <a:pt x="3031" y="967"/>
                    <a:pt x="3104" y="894"/>
                  </a:cubicBezTo>
                  <a:cubicBezTo>
                    <a:pt x="3193" y="819"/>
                    <a:pt x="3297" y="731"/>
                    <a:pt x="3400" y="687"/>
                  </a:cubicBezTo>
                  <a:cubicBezTo>
                    <a:pt x="3440" y="673"/>
                    <a:pt x="3642" y="625"/>
                    <a:pt x="3707" y="625"/>
                  </a:cubicBezTo>
                  <a:cubicBezTo>
                    <a:pt x="3716" y="625"/>
                    <a:pt x="3722" y="626"/>
                    <a:pt x="3725" y="628"/>
                  </a:cubicBezTo>
                  <a:cubicBezTo>
                    <a:pt x="3548" y="494"/>
                    <a:pt x="3371" y="376"/>
                    <a:pt x="3164" y="273"/>
                  </a:cubicBezTo>
                  <a:cubicBezTo>
                    <a:pt x="3075" y="214"/>
                    <a:pt x="2972" y="155"/>
                    <a:pt x="2854" y="139"/>
                  </a:cubicBezTo>
                  <a:cubicBezTo>
                    <a:pt x="2824" y="134"/>
                    <a:pt x="2795" y="132"/>
                    <a:pt x="2766" y="132"/>
                  </a:cubicBezTo>
                  <a:cubicBezTo>
                    <a:pt x="2618" y="132"/>
                    <a:pt x="2470" y="184"/>
                    <a:pt x="2322" y="184"/>
                  </a:cubicBezTo>
                  <a:cubicBezTo>
                    <a:pt x="2158" y="169"/>
                    <a:pt x="2011" y="96"/>
                    <a:pt x="1863" y="51"/>
                  </a:cubicBezTo>
                  <a:cubicBezTo>
                    <a:pt x="1774" y="17"/>
                    <a:pt x="1698" y="1"/>
                    <a:pt x="1626"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5403108" y="3612904"/>
              <a:ext cx="258814" cy="127145"/>
            </a:xfrm>
            <a:custGeom>
              <a:avLst/>
              <a:gdLst/>
              <a:ahLst/>
              <a:cxnLst/>
              <a:rect l="l" t="t" r="r" b="b"/>
              <a:pathLst>
                <a:path w="3489" h="1714" extrusionOk="0">
                  <a:moveTo>
                    <a:pt x="2381" y="0"/>
                  </a:moveTo>
                  <a:cubicBezTo>
                    <a:pt x="2336" y="0"/>
                    <a:pt x="2290" y="10"/>
                    <a:pt x="2247" y="31"/>
                  </a:cubicBezTo>
                  <a:cubicBezTo>
                    <a:pt x="2158" y="75"/>
                    <a:pt x="2114" y="164"/>
                    <a:pt x="2025" y="223"/>
                  </a:cubicBezTo>
                  <a:cubicBezTo>
                    <a:pt x="1955" y="270"/>
                    <a:pt x="1878" y="286"/>
                    <a:pt x="1799" y="286"/>
                  </a:cubicBezTo>
                  <a:cubicBezTo>
                    <a:pt x="1639" y="286"/>
                    <a:pt x="1466" y="222"/>
                    <a:pt x="1304" y="222"/>
                  </a:cubicBezTo>
                  <a:cubicBezTo>
                    <a:pt x="1293" y="222"/>
                    <a:pt x="1282" y="222"/>
                    <a:pt x="1272" y="223"/>
                  </a:cubicBezTo>
                  <a:cubicBezTo>
                    <a:pt x="1065" y="253"/>
                    <a:pt x="872" y="400"/>
                    <a:pt x="710" y="548"/>
                  </a:cubicBezTo>
                  <a:cubicBezTo>
                    <a:pt x="547" y="696"/>
                    <a:pt x="0" y="1258"/>
                    <a:pt x="0" y="1258"/>
                  </a:cubicBezTo>
                  <a:cubicBezTo>
                    <a:pt x="0" y="1258"/>
                    <a:pt x="473" y="1583"/>
                    <a:pt x="665" y="1657"/>
                  </a:cubicBezTo>
                  <a:cubicBezTo>
                    <a:pt x="746" y="1690"/>
                    <a:pt x="836" y="1713"/>
                    <a:pt x="925" y="1713"/>
                  </a:cubicBezTo>
                  <a:cubicBezTo>
                    <a:pt x="999" y="1713"/>
                    <a:pt x="1071" y="1697"/>
                    <a:pt x="1138" y="1657"/>
                  </a:cubicBezTo>
                  <a:cubicBezTo>
                    <a:pt x="1272" y="1583"/>
                    <a:pt x="1345" y="1405"/>
                    <a:pt x="1493" y="1332"/>
                  </a:cubicBezTo>
                  <a:cubicBezTo>
                    <a:pt x="1546" y="1305"/>
                    <a:pt x="1602" y="1296"/>
                    <a:pt x="1660" y="1296"/>
                  </a:cubicBezTo>
                  <a:cubicBezTo>
                    <a:pt x="1795" y="1296"/>
                    <a:pt x="1939" y="1346"/>
                    <a:pt x="2084" y="1346"/>
                  </a:cubicBezTo>
                  <a:cubicBezTo>
                    <a:pt x="2093" y="1347"/>
                    <a:pt x="2101" y="1347"/>
                    <a:pt x="2110" y="1347"/>
                  </a:cubicBezTo>
                  <a:cubicBezTo>
                    <a:pt x="2394" y="1347"/>
                    <a:pt x="2640" y="1107"/>
                    <a:pt x="2927" y="1007"/>
                  </a:cubicBezTo>
                  <a:cubicBezTo>
                    <a:pt x="3030" y="977"/>
                    <a:pt x="3148" y="948"/>
                    <a:pt x="3252" y="918"/>
                  </a:cubicBezTo>
                  <a:cubicBezTo>
                    <a:pt x="3355" y="873"/>
                    <a:pt x="3444" y="800"/>
                    <a:pt x="3489" y="682"/>
                  </a:cubicBezTo>
                  <a:cubicBezTo>
                    <a:pt x="3252" y="519"/>
                    <a:pt x="3016" y="341"/>
                    <a:pt x="2793" y="179"/>
                  </a:cubicBezTo>
                  <a:cubicBezTo>
                    <a:pt x="2671" y="90"/>
                    <a:pt x="2523" y="0"/>
                    <a:pt x="2381"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5342724" y="3542208"/>
              <a:ext cx="138272" cy="437069"/>
            </a:xfrm>
            <a:custGeom>
              <a:avLst/>
              <a:gdLst/>
              <a:ahLst/>
              <a:cxnLst/>
              <a:rect l="l" t="t" r="r" b="b"/>
              <a:pathLst>
                <a:path w="1864" h="5892" extrusionOk="0">
                  <a:moveTo>
                    <a:pt x="1812" y="1"/>
                  </a:moveTo>
                  <a:cubicBezTo>
                    <a:pt x="1797" y="1"/>
                    <a:pt x="1782" y="8"/>
                    <a:pt x="1775" y="23"/>
                  </a:cubicBezTo>
                  <a:cubicBezTo>
                    <a:pt x="1760" y="38"/>
                    <a:pt x="1272" y="511"/>
                    <a:pt x="829" y="1472"/>
                  </a:cubicBezTo>
                  <a:cubicBezTo>
                    <a:pt x="430" y="2358"/>
                    <a:pt x="1" y="3837"/>
                    <a:pt x="223" y="5847"/>
                  </a:cubicBezTo>
                  <a:cubicBezTo>
                    <a:pt x="223" y="5876"/>
                    <a:pt x="253" y="5892"/>
                    <a:pt x="282" y="5892"/>
                  </a:cubicBezTo>
                  <a:lnTo>
                    <a:pt x="297" y="5876"/>
                  </a:lnTo>
                  <a:cubicBezTo>
                    <a:pt x="312" y="5876"/>
                    <a:pt x="326" y="5847"/>
                    <a:pt x="326" y="5833"/>
                  </a:cubicBezTo>
                  <a:cubicBezTo>
                    <a:pt x="105" y="3852"/>
                    <a:pt x="519" y="2388"/>
                    <a:pt x="917" y="1517"/>
                  </a:cubicBezTo>
                  <a:cubicBezTo>
                    <a:pt x="1347" y="571"/>
                    <a:pt x="1834" y="98"/>
                    <a:pt x="1849" y="82"/>
                  </a:cubicBezTo>
                  <a:cubicBezTo>
                    <a:pt x="1863" y="68"/>
                    <a:pt x="1863" y="38"/>
                    <a:pt x="1849" y="23"/>
                  </a:cubicBezTo>
                  <a:cubicBezTo>
                    <a:pt x="1841" y="8"/>
                    <a:pt x="1827" y="1"/>
                    <a:pt x="1812"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5415125" y="3439540"/>
              <a:ext cx="201844" cy="161712"/>
            </a:xfrm>
            <a:custGeom>
              <a:avLst/>
              <a:gdLst/>
              <a:ahLst/>
              <a:cxnLst/>
              <a:rect l="l" t="t" r="r" b="b"/>
              <a:pathLst>
                <a:path w="2721" h="2180" extrusionOk="0">
                  <a:moveTo>
                    <a:pt x="1899" y="1"/>
                  </a:moveTo>
                  <a:cubicBezTo>
                    <a:pt x="1649" y="1"/>
                    <a:pt x="1390" y="188"/>
                    <a:pt x="1169" y="284"/>
                  </a:cubicBezTo>
                  <a:cubicBezTo>
                    <a:pt x="1050" y="343"/>
                    <a:pt x="917" y="402"/>
                    <a:pt x="814" y="491"/>
                  </a:cubicBezTo>
                  <a:cubicBezTo>
                    <a:pt x="740" y="550"/>
                    <a:pt x="680" y="638"/>
                    <a:pt x="621" y="698"/>
                  </a:cubicBezTo>
                  <a:cubicBezTo>
                    <a:pt x="473" y="845"/>
                    <a:pt x="267" y="920"/>
                    <a:pt x="148" y="1082"/>
                  </a:cubicBezTo>
                  <a:cubicBezTo>
                    <a:pt x="30" y="1245"/>
                    <a:pt x="0" y="1466"/>
                    <a:pt x="45" y="1659"/>
                  </a:cubicBezTo>
                  <a:cubicBezTo>
                    <a:pt x="60" y="1791"/>
                    <a:pt x="119" y="1939"/>
                    <a:pt x="178" y="2057"/>
                  </a:cubicBezTo>
                  <a:cubicBezTo>
                    <a:pt x="239" y="2144"/>
                    <a:pt x="269" y="2180"/>
                    <a:pt x="316" y="2180"/>
                  </a:cubicBezTo>
                  <a:cubicBezTo>
                    <a:pt x="350" y="2180"/>
                    <a:pt x="392" y="2162"/>
                    <a:pt x="459" y="2132"/>
                  </a:cubicBezTo>
                  <a:cubicBezTo>
                    <a:pt x="725" y="2014"/>
                    <a:pt x="962" y="1850"/>
                    <a:pt x="1169" y="1659"/>
                  </a:cubicBezTo>
                  <a:cubicBezTo>
                    <a:pt x="1272" y="1555"/>
                    <a:pt x="1376" y="1452"/>
                    <a:pt x="1494" y="1363"/>
                  </a:cubicBezTo>
                  <a:cubicBezTo>
                    <a:pt x="1642" y="1275"/>
                    <a:pt x="1804" y="1230"/>
                    <a:pt x="1922" y="1097"/>
                  </a:cubicBezTo>
                  <a:cubicBezTo>
                    <a:pt x="2011" y="993"/>
                    <a:pt x="2040" y="831"/>
                    <a:pt x="2129" y="713"/>
                  </a:cubicBezTo>
                  <a:cubicBezTo>
                    <a:pt x="2203" y="609"/>
                    <a:pt x="2336" y="536"/>
                    <a:pt x="2440" y="461"/>
                  </a:cubicBezTo>
                  <a:cubicBezTo>
                    <a:pt x="2484" y="417"/>
                    <a:pt x="2720" y="122"/>
                    <a:pt x="2588" y="77"/>
                  </a:cubicBezTo>
                  <a:cubicBezTo>
                    <a:pt x="2454" y="47"/>
                    <a:pt x="2306" y="3"/>
                    <a:pt x="2174" y="3"/>
                  </a:cubicBezTo>
                  <a:lnTo>
                    <a:pt x="1952" y="3"/>
                  </a:lnTo>
                  <a:cubicBezTo>
                    <a:pt x="1934" y="1"/>
                    <a:pt x="1917" y="1"/>
                    <a:pt x="1899"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5378999" y="3690795"/>
              <a:ext cx="57044" cy="31230"/>
            </a:xfrm>
            <a:custGeom>
              <a:avLst/>
              <a:gdLst/>
              <a:ahLst/>
              <a:cxnLst/>
              <a:rect l="l" t="t" r="r" b="b"/>
              <a:pathLst>
                <a:path w="769" h="421" extrusionOk="0">
                  <a:moveTo>
                    <a:pt x="694" y="1"/>
                  </a:moveTo>
                  <a:lnTo>
                    <a:pt x="44" y="326"/>
                  </a:lnTo>
                  <a:cubicBezTo>
                    <a:pt x="14" y="341"/>
                    <a:pt x="0" y="371"/>
                    <a:pt x="14" y="400"/>
                  </a:cubicBezTo>
                  <a:cubicBezTo>
                    <a:pt x="25" y="410"/>
                    <a:pt x="43" y="421"/>
                    <a:pt x="58" y="421"/>
                  </a:cubicBezTo>
                  <a:cubicBezTo>
                    <a:pt x="64" y="421"/>
                    <a:pt x="69" y="419"/>
                    <a:pt x="74" y="415"/>
                  </a:cubicBezTo>
                  <a:lnTo>
                    <a:pt x="739" y="89"/>
                  </a:lnTo>
                  <a:cubicBezTo>
                    <a:pt x="769" y="75"/>
                    <a:pt x="769" y="46"/>
                    <a:pt x="769" y="30"/>
                  </a:cubicBezTo>
                  <a:cubicBezTo>
                    <a:pt x="754" y="1"/>
                    <a:pt x="724" y="1"/>
                    <a:pt x="694"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5360305" y="3608601"/>
              <a:ext cx="39538" cy="76183"/>
            </a:xfrm>
            <a:custGeom>
              <a:avLst/>
              <a:gdLst/>
              <a:ahLst/>
              <a:cxnLst/>
              <a:rect l="l" t="t" r="r" b="b"/>
              <a:pathLst>
                <a:path w="533" h="1027" extrusionOk="0">
                  <a:moveTo>
                    <a:pt x="45" y="1"/>
                  </a:moveTo>
                  <a:cubicBezTo>
                    <a:pt x="16" y="1"/>
                    <a:pt x="0" y="30"/>
                    <a:pt x="0" y="44"/>
                  </a:cubicBezTo>
                  <a:cubicBezTo>
                    <a:pt x="0" y="60"/>
                    <a:pt x="0" y="340"/>
                    <a:pt x="444" y="1006"/>
                  </a:cubicBezTo>
                  <a:cubicBezTo>
                    <a:pt x="455" y="1016"/>
                    <a:pt x="473" y="1026"/>
                    <a:pt x="487" y="1026"/>
                  </a:cubicBezTo>
                  <a:cubicBezTo>
                    <a:pt x="493" y="1026"/>
                    <a:pt x="499" y="1025"/>
                    <a:pt x="503" y="1020"/>
                  </a:cubicBezTo>
                  <a:cubicBezTo>
                    <a:pt x="533" y="1006"/>
                    <a:pt x="533" y="976"/>
                    <a:pt x="518" y="947"/>
                  </a:cubicBezTo>
                  <a:cubicBezTo>
                    <a:pt x="104" y="326"/>
                    <a:pt x="89" y="60"/>
                    <a:pt x="89" y="44"/>
                  </a:cubicBezTo>
                  <a:cubicBezTo>
                    <a:pt x="89" y="30"/>
                    <a:pt x="75" y="1"/>
                    <a:pt x="45"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5327368" y="3765199"/>
              <a:ext cx="40725" cy="35087"/>
            </a:xfrm>
            <a:custGeom>
              <a:avLst/>
              <a:gdLst/>
              <a:ahLst/>
              <a:cxnLst/>
              <a:rect l="l" t="t" r="r" b="b"/>
              <a:pathLst>
                <a:path w="549" h="473" extrusionOk="0">
                  <a:moveTo>
                    <a:pt x="53" y="1"/>
                  </a:moveTo>
                  <a:cubicBezTo>
                    <a:pt x="38" y="1"/>
                    <a:pt x="24" y="9"/>
                    <a:pt x="16" y="18"/>
                  </a:cubicBezTo>
                  <a:cubicBezTo>
                    <a:pt x="1" y="32"/>
                    <a:pt x="1" y="62"/>
                    <a:pt x="31" y="77"/>
                  </a:cubicBezTo>
                  <a:lnTo>
                    <a:pt x="460" y="462"/>
                  </a:lnTo>
                  <a:cubicBezTo>
                    <a:pt x="467" y="469"/>
                    <a:pt x="478" y="472"/>
                    <a:pt x="489" y="472"/>
                  </a:cubicBezTo>
                  <a:cubicBezTo>
                    <a:pt x="500" y="472"/>
                    <a:pt x="511" y="469"/>
                    <a:pt x="519" y="462"/>
                  </a:cubicBezTo>
                  <a:lnTo>
                    <a:pt x="533" y="446"/>
                  </a:lnTo>
                  <a:cubicBezTo>
                    <a:pt x="548" y="432"/>
                    <a:pt x="548" y="403"/>
                    <a:pt x="519" y="387"/>
                  </a:cubicBezTo>
                  <a:lnTo>
                    <a:pt x="90" y="18"/>
                  </a:lnTo>
                  <a:cubicBezTo>
                    <a:pt x="77" y="6"/>
                    <a:pt x="64" y="1"/>
                    <a:pt x="53"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5354889" y="3865493"/>
              <a:ext cx="48291" cy="46511"/>
            </a:xfrm>
            <a:custGeom>
              <a:avLst/>
              <a:gdLst/>
              <a:ahLst/>
              <a:cxnLst/>
              <a:rect l="l" t="t" r="r" b="b"/>
              <a:pathLst>
                <a:path w="651" h="627" extrusionOk="0">
                  <a:moveTo>
                    <a:pt x="593" y="0"/>
                  </a:moveTo>
                  <a:cubicBezTo>
                    <a:pt x="580" y="0"/>
                    <a:pt x="569" y="4"/>
                    <a:pt x="562" y="11"/>
                  </a:cubicBezTo>
                  <a:lnTo>
                    <a:pt x="14" y="543"/>
                  </a:lnTo>
                  <a:cubicBezTo>
                    <a:pt x="0" y="558"/>
                    <a:pt x="0" y="588"/>
                    <a:pt x="14" y="602"/>
                  </a:cubicBezTo>
                  <a:cubicBezTo>
                    <a:pt x="23" y="619"/>
                    <a:pt x="37" y="627"/>
                    <a:pt x="50" y="627"/>
                  </a:cubicBezTo>
                  <a:cubicBezTo>
                    <a:pt x="59" y="627"/>
                    <a:pt x="68" y="623"/>
                    <a:pt x="73" y="617"/>
                  </a:cubicBezTo>
                  <a:cubicBezTo>
                    <a:pt x="73" y="617"/>
                    <a:pt x="89" y="617"/>
                    <a:pt x="89" y="602"/>
                  </a:cubicBezTo>
                  <a:lnTo>
                    <a:pt x="635" y="85"/>
                  </a:lnTo>
                  <a:cubicBezTo>
                    <a:pt x="650" y="56"/>
                    <a:pt x="650" y="26"/>
                    <a:pt x="635" y="11"/>
                  </a:cubicBezTo>
                  <a:cubicBezTo>
                    <a:pt x="620" y="4"/>
                    <a:pt x="606" y="0"/>
                    <a:pt x="593"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03" name="Google Shape;603;p8"/>
          <p:cNvPicPr preferRelativeResize="0"/>
          <p:nvPr/>
        </p:nvPicPr>
        <p:blipFill>
          <a:blip r:embed="rId6">
            <a:alphaModFix/>
          </a:blip>
          <a:stretch>
            <a:fillRect/>
          </a:stretch>
        </p:blipFill>
        <p:spPr>
          <a:xfrm>
            <a:off x="7979984" y="1896743"/>
            <a:ext cx="848741" cy="916584"/>
          </a:xfrm>
          <a:prstGeom prst="rect">
            <a:avLst/>
          </a:prstGeom>
          <a:noFill/>
          <a:ln>
            <a:noFill/>
          </a:ln>
          <a:effectLst>
            <a:outerShdw blurRad="85725" dist="19050" dir="3720000" algn="bl" rotWithShape="0">
              <a:schemeClr val="dk1">
                <a:alpha val="50000"/>
              </a:schemeClr>
            </a:outerShdw>
          </a:effectLst>
        </p:spPr>
      </p:pic>
      <p:grpSp>
        <p:nvGrpSpPr>
          <p:cNvPr id="604" name="Google Shape;604;p8"/>
          <p:cNvGrpSpPr/>
          <p:nvPr/>
        </p:nvGrpSpPr>
        <p:grpSpPr>
          <a:xfrm flipH="1">
            <a:off x="98655" y="114068"/>
            <a:ext cx="7955922" cy="4806613"/>
            <a:chOff x="977158" y="114068"/>
            <a:chExt cx="7955922" cy="4806613"/>
          </a:xfrm>
        </p:grpSpPr>
        <p:grpSp>
          <p:nvGrpSpPr>
            <p:cNvPr id="605" name="Google Shape;605;p8"/>
            <p:cNvGrpSpPr/>
            <p:nvPr/>
          </p:nvGrpSpPr>
          <p:grpSpPr>
            <a:xfrm>
              <a:off x="1020884" y="3043477"/>
              <a:ext cx="94671" cy="93247"/>
              <a:chOff x="1173284" y="2967277"/>
              <a:chExt cx="94671" cy="93247"/>
            </a:xfrm>
          </p:grpSpPr>
          <p:sp>
            <p:nvSpPr>
              <p:cNvPr id="606" name="Google Shape;606;p8"/>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8" name="Google Shape;608;p8"/>
            <p:cNvSpPr/>
            <p:nvPr/>
          </p:nvSpPr>
          <p:spPr>
            <a:xfrm>
              <a:off x="977158" y="29202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2119733" y="209655"/>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0" name="Google Shape;610;p8"/>
            <p:cNvGrpSpPr/>
            <p:nvPr/>
          </p:nvGrpSpPr>
          <p:grpSpPr>
            <a:xfrm>
              <a:off x="2270234" y="318302"/>
              <a:ext cx="94671" cy="93247"/>
              <a:chOff x="1173284" y="2967277"/>
              <a:chExt cx="94671" cy="93247"/>
            </a:xfrm>
          </p:grpSpPr>
          <p:sp>
            <p:nvSpPr>
              <p:cNvPr id="611" name="Google Shape;611;p8"/>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613;p8"/>
            <p:cNvSpPr/>
            <p:nvPr/>
          </p:nvSpPr>
          <p:spPr>
            <a:xfrm>
              <a:off x="3865883" y="34006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4" name="Google Shape;614;p8"/>
            <p:cNvGrpSpPr/>
            <p:nvPr/>
          </p:nvGrpSpPr>
          <p:grpSpPr>
            <a:xfrm>
              <a:off x="3957934" y="259377"/>
              <a:ext cx="94671" cy="93247"/>
              <a:chOff x="1173284" y="2967277"/>
              <a:chExt cx="94671" cy="93247"/>
            </a:xfrm>
          </p:grpSpPr>
          <p:sp>
            <p:nvSpPr>
              <p:cNvPr id="615" name="Google Shape;615;p8"/>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7" name="Google Shape;617;p8"/>
            <p:cNvSpPr/>
            <p:nvPr/>
          </p:nvSpPr>
          <p:spPr>
            <a:xfrm>
              <a:off x="3084133" y="64011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5024483" y="11406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8092258" y="222551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0" name="Google Shape;620;p8"/>
            <p:cNvGrpSpPr/>
            <p:nvPr/>
          </p:nvGrpSpPr>
          <p:grpSpPr>
            <a:xfrm>
              <a:off x="8232009" y="2341327"/>
              <a:ext cx="94671" cy="93247"/>
              <a:chOff x="1173284" y="2967277"/>
              <a:chExt cx="94671" cy="93247"/>
            </a:xfrm>
          </p:grpSpPr>
          <p:sp>
            <p:nvSpPr>
              <p:cNvPr id="621" name="Google Shape;621;p8"/>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8"/>
            <p:cNvSpPr/>
            <p:nvPr/>
          </p:nvSpPr>
          <p:spPr>
            <a:xfrm>
              <a:off x="8092258" y="3270293"/>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8"/>
            <p:cNvGrpSpPr/>
            <p:nvPr/>
          </p:nvGrpSpPr>
          <p:grpSpPr>
            <a:xfrm>
              <a:off x="8838409" y="2793940"/>
              <a:ext cx="94671" cy="93247"/>
              <a:chOff x="1173284" y="2967277"/>
              <a:chExt cx="94671" cy="93247"/>
            </a:xfrm>
          </p:grpSpPr>
          <p:sp>
            <p:nvSpPr>
              <p:cNvPr id="625" name="Google Shape;625;p8"/>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8"/>
            <p:cNvSpPr/>
            <p:nvPr/>
          </p:nvSpPr>
          <p:spPr>
            <a:xfrm>
              <a:off x="4052608" y="45786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8" name="Google Shape;628;p8"/>
            <p:cNvGrpSpPr/>
            <p:nvPr/>
          </p:nvGrpSpPr>
          <p:grpSpPr>
            <a:xfrm>
              <a:off x="4169809" y="4694202"/>
              <a:ext cx="94671" cy="93247"/>
              <a:chOff x="1173284" y="2967277"/>
              <a:chExt cx="94671" cy="93247"/>
            </a:xfrm>
          </p:grpSpPr>
          <p:sp>
            <p:nvSpPr>
              <p:cNvPr id="629" name="Google Shape;629;p8"/>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8"/>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1" name="Google Shape;631;p8"/>
            <p:cNvSpPr/>
            <p:nvPr/>
          </p:nvSpPr>
          <p:spPr>
            <a:xfrm>
              <a:off x="5078733" y="47377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5275983" y="464448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
            <p:cNvSpPr/>
            <p:nvPr/>
          </p:nvSpPr>
          <p:spPr>
            <a:xfrm>
              <a:off x="6887183" y="4870955"/>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8"/>
            <p:cNvGrpSpPr/>
            <p:nvPr/>
          </p:nvGrpSpPr>
          <p:grpSpPr>
            <a:xfrm>
              <a:off x="6959309" y="4694202"/>
              <a:ext cx="94671" cy="93247"/>
              <a:chOff x="1173284" y="2967277"/>
              <a:chExt cx="94671" cy="93247"/>
            </a:xfrm>
          </p:grpSpPr>
          <p:sp>
            <p:nvSpPr>
              <p:cNvPr id="635" name="Google Shape;635;p8"/>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7"/>
        <p:cNvGrpSpPr/>
        <p:nvPr/>
      </p:nvGrpSpPr>
      <p:grpSpPr>
        <a:xfrm>
          <a:off x="0" y="0"/>
          <a:ext cx="0" cy="0"/>
          <a:chOff x="0" y="0"/>
          <a:chExt cx="0" cy="0"/>
        </a:xfrm>
      </p:grpSpPr>
      <p:sp>
        <p:nvSpPr>
          <p:cNvPr id="638" name="Google Shape;638;p9"/>
          <p:cNvSpPr txBox="1">
            <a:spLocks noGrp="1"/>
          </p:cNvSpPr>
          <p:nvPr>
            <p:ph type="title"/>
          </p:nvPr>
        </p:nvSpPr>
        <p:spPr>
          <a:xfrm>
            <a:off x="2204400" y="1384463"/>
            <a:ext cx="4735200" cy="8499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9" name="Google Shape;639;p9"/>
          <p:cNvSpPr txBox="1">
            <a:spLocks noGrp="1"/>
          </p:cNvSpPr>
          <p:nvPr>
            <p:ph type="subTitle" idx="1"/>
          </p:nvPr>
        </p:nvSpPr>
        <p:spPr>
          <a:xfrm>
            <a:off x="2549400" y="2322038"/>
            <a:ext cx="4045200" cy="1437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0" name="Google Shape;640;p9"/>
          <p:cNvSpPr/>
          <p:nvPr/>
        </p:nvSpPr>
        <p:spPr>
          <a:xfrm>
            <a:off x="7289608" y="301568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1" name="Google Shape;641;p9"/>
          <p:cNvPicPr preferRelativeResize="0"/>
          <p:nvPr/>
        </p:nvPicPr>
        <p:blipFill>
          <a:blip r:embed="rId2">
            <a:alphaModFix/>
          </a:blip>
          <a:stretch>
            <a:fillRect/>
          </a:stretch>
        </p:blipFill>
        <p:spPr>
          <a:xfrm>
            <a:off x="7183552" y="2701403"/>
            <a:ext cx="2646249" cy="2647598"/>
          </a:xfrm>
          <a:prstGeom prst="rect">
            <a:avLst/>
          </a:prstGeom>
          <a:noFill/>
          <a:ln>
            <a:noFill/>
          </a:ln>
          <a:effectLst>
            <a:outerShdw blurRad="85725" dist="19050" dir="3720000" algn="bl" rotWithShape="0">
              <a:schemeClr val="dk1">
                <a:alpha val="50000"/>
              </a:schemeClr>
            </a:outerShdw>
          </a:effectLst>
        </p:spPr>
      </p:pic>
      <p:grpSp>
        <p:nvGrpSpPr>
          <p:cNvPr id="642" name="Google Shape;642;p9"/>
          <p:cNvGrpSpPr/>
          <p:nvPr/>
        </p:nvGrpSpPr>
        <p:grpSpPr>
          <a:xfrm rot="1302602">
            <a:off x="-75756" y="3726741"/>
            <a:ext cx="1809167" cy="2239546"/>
            <a:chOff x="5171734" y="3360092"/>
            <a:chExt cx="528532" cy="654268"/>
          </a:xfrm>
        </p:grpSpPr>
        <p:sp>
          <p:nvSpPr>
            <p:cNvPr id="643" name="Google Shape;643;p9"/>
            <p:cNvSpPr/>
            <p:nvPr/>
          </p:nvSpPr>
          <p:spPr>
            <a:xfrm>
              <a:off x="5171734" y="3360092"/>
              <a:ext cx="528532" cy="654268"/>
            </a:xfrm>
            <a:custGeom>
              <a:avLst/>
              <a:gdLst/>
              <a:ahLst/>
              <a:cxnLst/>
              <a:rect l="l" t="t" r="r" b="b"/>
              <a:pathLst>
                <a:path w="7125" h="8820" extrusionOk="0">
                  <a:moveTo>
                    <a:pt x="2188" y="4031"/>
                  </a:moveTo>
                  <a:cubicBezTo>
                    <a:pt x="2203" y="4045"/>
                    <a:pt x="2233" y="4045"/>
                    <a:pt x="2262" y="4060"/>
                  </a:cubicBezTo>
                  <a:cubicBezTo>
                    <a:pt x="2306" y="4163"/>
                    <a:pt x="2365" y="4281"/>
                    <a:pt x="2440" y="4400"/>
                  </a:cubicBezTo>
                  <a:cubicBezTo>
                    <a:pt x="2440" y="4415"/>
                    <a:pt x="2424" y="4445"/>
                    <a:pt x="2410" y="4474"/>
                  </a:cubicBezTo>
                  <a:cubicBezTo>
                    <a:pt x="2410" y="4445"/>
                    <a:pt x="2395" y="4429"/>
                    <a:pt x="2380" y="4415"/>
                  </a:cubicBezTo>
                  <a:cubicBezTo>
                    <a:pt x="2321" y="4340"/>
                    <a:pt x="2276" y="4281"/>
                    <a:pt x="2247" y="4222"/>
                  </a:cubicBezTo>
                  <a:cubicBezTo>
                    <a:pt x="2233" y="4193"/>
                    <a:pt x="2233" y="4149"/>
                    <a:pt x="2217" y="4104"/>
                  </a:cubicBezTo>
                  <a:cubicBezTo>
                    <a:pt x="2203" y="4090"/>
                    <a:pt x="2203" y="4060"/>
                    <a:pt x="2188" y="4031"/>
                  </a:cubicBezTo>
                  <a:close/>
                  <a:moveTo>
                    <a:pt x="3267" y="5331"/>
                  </a:moveTo>
                  <a:cubicBezTo>
                    <a:pt x="3370" y="5391"/>
                    <a:pt x="3445" y="5434"/>
                    <a:pt x="3504" y="5464"/>
                  </a:cubicBezTo>
                  <a:cubicBezTo>
                    <a:pt x="3445" y="5464"/>
                    <a:pt x="3370" y="5479"/>
                    <a:pt x="3297" y="5493"/>
                  </a:cubicBezTo>
                  <a:cubicBezTo>
                    <a:pt x="3281" y="5493"/>
                    <a:pt x="3252" y="5509"/>
                    <a:pt x="3222" y="5509"/>
                  </a:cubicBezTo>
                  <a:lnTo>
                    <a:pt x="3267" y="5331"/>
                  </a:lnTo>
                  <a:close/>
                  <a:moveTo>
                    <a:pt x="2144" y="0"/>
                  </a:moveTo>
                  <a:cubicBezTo>
                    <a:pt x="1953" y="0"/>
                    <a:pt x="1750" y="99"/>
                    <a:pt x="1612" y="335"/>
                  </a:cubicBezTo>
                  <a:cubicBezTo>
                    <a:pt x="1494" y="527"/>
                    <a:pt x="1389" y="734"/>
                    <a:pt x="1287" y="927"/>
                  </a:cubicBezTo>
                  <a:cubicBezTo>
                    <a:pt x="1183" y="1163"/>
                    <a:pt x="1064" y="1414"/>
                    <a:pt x="1021" y="1695"/>
                  </a:cubicBezTo>
                  <a:cubicBezTo>
                    <a:pt x="961" y="1991"/>
                    <a:pt x="976" y="2271"/>
                    <a:pt x="1080" y="2523"/>
                  </a:cubicBezTo>
                  <a:cubicBezTo>
                    <a:pt x="1005" y="2434"/>
                    <a:pt x="902" y="2360"/>
                    <a:pt x="769" y="2346"/>
                  </a:cubicBezTo>
                  <a:cubicBezTo>
                    <a:pt x="752" y="2344"/>
                    <a:pt x="735" y="2343"/>
                    <a:pt x="717" y="2343"/>
                  </a:cubicBezTo>
                  <a:cubicBezTo>
                    <a:pt x="599" y="2343"/>
                    <a:pt x="475" y="2388"/>
                    <a:pt x="384" y="2478"/>
                  </a:cubicBezTo>
                  <a:cubicBezTo>
                    <a:pt x="148" y="2685"/>
                    <a:pt x="118" y="2981"/>
                    <a:pt x="89" y="3128"/>
                  </a:cubicBezTo>
                  <a:cubicBezTo>
                    <a:pt x="59" y="3306"/>
                    <a:pt x="30" y="3499"/>
                    <a:pt x="15" y="3690"/>
                  </a:cubicBezTo>
                  <a:cubicBezTo>
                    <a:pt x="0" y="3883"/>
                    <a:pt x="0" y="4104"/>
                    <a:pt x="104" y="4326"/>
                  </a:cubicBezTo>
                  <a:cubicBezTo>
                    <a:pt x="134" y="4370"/>
                    <a:pt x="163" y="4415"/>
                    <a:pt x="177" y="4445"/>
                  </a:cubicBezTo>
                  <a:cubicBezTo>
                    <a:pt x="177" y="4445"/>
                    <a:pt x="193" y="4459"/>
                    <a:pt x="193" y="4474"/>
                  </a:cubicBezTo>
                  <a:cubicBezTo>
                    <a:pt x="207" y="4518"/>
                    <a:pt x="222" y="4577"/>
                    <a:pt x="237" y="4666"/>
                  </a:cubicBezTo>
                  <a:cubicBezTo>
                    <a:pt x="281" y="4829"/>
                    <a:pt x="311" y="5020"/>
                    <a:pt x="459" y="5227"/>
                  </a:cubicBezTo>
                  <a:cubicBezTo>
                    <a:pt x="503" y="5302"/>
                    <a:pt x="548" y="5346"/>
                    <a:pt x="577" y="5391"/>
                  </a:cubicBezTo>
                  <a:cubicBezTo>
                    <a:pt x="607" y="5420"/>
                    <a:pt x="621" y="5450"/>
                    <a:pt x="636" y="5464"/>
                  </a:cubicBezTo>
                  <a:cubicBezTo>
                    <a:pt x="666" y="5509"/>
                    <a:pt x="695" y="5553"/>
                    <a:pt x="725" y="5627"/>
                  </a:cubicBezTo>
                  <a:cubicBezTo>
                    <a:pt x="784" y="5745"/>
                    <a:pt x="857" y="5907"/>
                    <a:pt x="991" y="6041"/>
                  </a:cubicBezTo>
                  <a:cubicBezTo>
                    <a:pt x="1214" y="6264"/>
                    <a:pt x="1515" y="6382"/>
                    <a:pt x="1846" y="6382"/>
                  </a:cubicBezTo>
                  <a:cubicBezTo>
                    <a:pt x="1867" y="6382"/>
                    <a:pt x="1887" y="6381"/>
                    <a:pt x="1907" y="6380"/>
                  </a:cubicBezTo>
                  <a:cubicBezTo>
                    <a:pt x="1951" y="6380"/>
                    <a:pt x="1981" y="6366"/>
                    <a:pt x="2026" y="6366"/>
                  </a:cubicBezTo>
                  <a:cubicBezTo>
                    <a:pt x="1967" y="7016"/>
                    <a:pt x="1981" y="7681"/>
                    <a:pt x="2055" y="8347"/>
                  </a:cubicBezTo>
                  <a:cubicBezTo>
                    <a:pt x="2085" y="8627"/>
                    <a:pt x="2321" y="8820"/>
                    <a:pt x="2572" y="8820"/>
                  </a:cubicBezTo>
                  <a:lnTo>
                    <a:pt x="2631" y="8820"/>
                  </a:lnTo>
                  <a:cubicBezTo>
                    <a:pt x="2720" y="8804"/>
                    <a:pt x="2794" y="8790"/>
                    <a:pt x="2853" y="8745"/>
                  </a:cubicBezTo>
                  <a:cubicBezTo>
                    <a:pt x="3031" y="8642"/>
                    <a:pt x="3119" y="8435"/>
                    <a:pt x="3104" y="8229"/>
                  </a:cubicBezTo>
                  <a:cubicBezTo>
                    <a:pt x="3075" y="8036"/>
                    <a:pt x="3060" y="7844"/>
                    <a:pt x="3060" y="7651"/>
                  </a:cubicBezTo>
                  <a:lnTo>
                    <a:pt x="3060" y="7651"/>
                  </a:lnTo>
                  <a:cubicBezTo>
                    <a:pt x="3252" y="7696"/>
                    <a:pt x="3459" y="7740"/>
                    <a:pt x="3563" y="7756"/>
                  </a:cubicBezTo>
                  <a:cubicBezTo>
                    <a:pt x="3644" y="7767"/>
                    <a:pt x="3719" y="7772"/>
                    <a:pt x="3789" y="7772"/>
                  </a:cubicBezTo>
                  <a:cubicBezTo>
                    <a:pt x="4250" y="7772"/>
                    <a:pt x="4463" y="7540"/>
                    <a:pt x="4553" y="7385"/>
                  </a:cubicBezTo>
                  <a:cubicBezTo>
                    <a:pt x="4745" y="7312"/>
                    <a:pt x="4937" y="7253"/>
                    <a:pt x="5114" y="7238"/>
                  </a:cubicBezTo>
                  <a:lnTo>
                    <a:pt x="5233" y="7238"/>
                  </a:lnTo>
                  <a:cubicBezTo>
                    <a:pt x="5425" y="7238"/>
                    <a:pt x="5691" y="7238"/>
                    <a:pt x="5942" y="7076"/>
                  </a:cubicBezTo>
                  <a:cubicBezTo>
                    <a:pt x="6060" y="7001"/>
                    <a:pt x="6149" y="6912"/>
                    <a:pt x="6208" y="6839"/>
                  </a:cubicBezTo>
                  <a:lnTo>
                    <a:pt x="6253" y="6794"/>
                  </a:lnTo>
                  <a:cubicBezTo>
                    <a:pt x="6312" y="6735"/>
                    <a:pt x="6356" y="6705"/>
                    <a:pt x="6371" y="6705"/>
                  </a:cubicBezTo>
                  <a:cubicBezTo>
                    <a:pt x="6401" y="6691"/>
                    <a:pt x="6460" y="6676"/>
                    <a:pt x="6490" y="6676"/>
                  </a:cubicBezTo>
                  <a:cubicBezTo>
                    <a:pt x="6504" y="6677"/>
                    <a:pt x="6518" y="6678"/>
                    <a:pt x="6532" y="6678"/>
                  </a:cubicBezTo>
                  <a:cubicBezTo>
                    <a:pt x="6682" y="6678"/>
                    <a:pt x="6838" y="6605"/>
                    <a:pt x="6933" y="6484"/>
                  </a:cubicBezTo>
                  <a:cubicBezTo>
                    <a:pt x="7081" y="6262"/>
                    <a:pt x="7036" y="5966"/>
                    <a:pt x="6829" y="5804"/>
                  </a:cubicBezTo>
                  <a:cubicBezTo>
                    <a:pt x="6622" y="5671"/>
                    <a:pt x="6430" y="5538"/>
                    <a:pt x="6223" y="5420"/>
                  </a:cubicBezTo>
                  <a:cubicBezTo>
                    <a:pt x="6090" y="5331"/>
                    <a:pt x="5928" y="5257"/>
                    <a:pt x="5721" y="5227"/>
                  </a:cubicBezTo>
                  <a:cubicBezTo>
                    <a:pt x="5670" y="5218"/>
                    <a:pt x="5621" y="5215"/>
                    <a:pt x="5574" y="5215"/>
                  </a:cubicBezTo>
                  <a:cubicBezTo>
                    <a:pt x="5469" y="5215"/>
                    <a:pt x="5373" y="5232"/>
                    <a:pt x="5292" y="5243"/>
                  </a:cubicBezTo>
                  <a:cubicBezTo>
                    <a:pt x="5233" y="5257"/>
                    <a:pt x="5173" y="5272"/>
                    <a:pt x="5144" y="5272"/>
                  </a:cubicBezTo>
                  <a:cubicBezTo>
                    <a:pt x="5114" y="5257"/>
                    <a:pt x="5055" y="5243"/>
                    <a:pt x="4996" y="5213"/>
                  </a:cubicBezTo>
                  <a:lnTo>
                    <a:pt x="4996" y="5213"/>
                  </a:lnTo>
                  <a:cubicBezTo>
                    <a:pt x="5055" y="5227"/>
                    <a:pt x="5114" y="5243"/>
                    <a:pt x="5189" y="5243"/>
                  </a:cubicBezTo>
                  <a:cubicBezTo>
                    <a:pt x="5514" y="5243"/>
                    <a:pt x="5765" y="5109"/>
                    <a:pt x="5972" y="4991"/>
                  </a:cubicBezTo>
                  <a:cubicBezTo>
                    <a:pt x="6060" y="4947"/>
                    <a:pt x="6135" y="4888"/>
                    <a:pt x="6208" y="4873"/>
                  </a:cubicBezTo>
                  <a:cubicBezTo>
                    <a:pt x="6238" y="4858"/>
                    <a:pt x="6267" y="4843"/>
                    <a:pt x="6312" y="4843"/>
                  </a:cubicBezTo>
                  <a:cubicBezTo>
                    <a:pt x="6385" y="4813"/>
                    <a:pt x="6460" y="4799"/>
                    <a:pt x="6549" y="4754"/>
                  </a:cubicBezTo>
                  <a:cubicBezTo>
                    <a:pt x="6799" y="4651"/>
                    <a:pt x="6992" y="4474"/>
                    <a:pt x="7051" y="4238"/>
                  </a:cubicBezTo>
                  <a:cubicBezTo>
                    <a:pt x="7125" y="4045"/>
                    <a:pt x="7051" y="3838"/>
                    <a:pt x="6888" y="3705"/>
                  </a:cubicBezTo>
                  <a:lnTo>
                    <a:pt x="6194" y="3203"/>
                  </a:lnTo>
                  <a:cubicBezTo>
                    <a:pt x="5949" y="3014"/>
                    <a:pt x="5715" y="2922"/>
                    <a:pt x="5498" y="2922"/>
                  </a:cubicBezTo>
                  <a:cubicBezTo>
                    <a:pt x="5375" y="2922"/>
                    <a:pt x="5256" y="2952"/>
                    <a:pt x="5144" y="3010"/>
                  </a:cubicBezTo>
                  <a:cubicBezTo>
                    <a:pt x="5041" y="3069"/>
                    <a:pt x="4966" y="3158"/>
                    <a:pt x="4907" y="3203"/>
                  </a:cubicBezTo>
                  <a:lnTo>
                    <a:pt x="4907" y="3217"/>
                  </a:lnTo>
                  <a:cubicBezTo>
                    <a:pt x="4864" y="3203"/>
                    <a:pt x="4819" y="3203"/>
                    <a:pt x="4775" y="3188"/>
                  </a:cubicBezTo>
                  <a:cubicBezTo>
                    <a:pt x="4745" y="3188"/>
                    <a:pt x="4700" y="3173"/>
                    <a:pt x="4671" y="3173"/>
                  </a:cubicBezTo>
                  <a:cubicBezTo>
                    <a:pt x="4700" y="3144"/>
                    <a:pt x="4745" y="3114"/>
                    <a:pt x="4775" y="3069"/>
                  </a:cubicBezTo>
                  <a:cubicBezTo>
                    <a:pt x="4804" y="3055"/>
                    <a:pt x="4834" y="3026"/>
                    <a:pt x="4864" y="2996"/>
                  </a:cubicBezTo>
                  <a:cubicBezTo>
                    <a:pt x="4923" y="2937"/>
                    <a:pt x="4982" y="2878"/>
                    <a:pt x="5041" y="2848"/>
                  </a:cubicBezTo>
                  <a:cubicBezTo>
                    <a:pt x="5071" y="2819"/>
                    <a:pt x="5100" y="2803"/>
                    <a:pt x="5144" y="2789"/>
                  </a:cubicBezTo>
                  <a:cubicBezTo>
                    <a:pt x="5262" y="2730"/>
                    <a:pt x="5425" y="2641"/>
                    <a:pt x="5558" y="2478"/>
                  </a:cubicBezTo>
                  <a:cubicBezTo>
                    <a:pt x="5662" y="2360"/>
                    <a:pt x="5706" y="2242"/>
                    <a:pt x="5750" y="2153"/>
                  </a:cubicBezTo>
                  <a:cubicBezTo>
                    <a:pt x="5765" y="2123"/>
                    <a:pt x="5780" y="2080"/>
                    <a:pt x="5780" y="2080"/>
                  </a:cubicBezTo>
                  <a:cubicBezTo>
                    <a:pt x="5794" y="2050"/>
                    <a:pt x="5853" y="2020"/>
                    <a:pt x="5883" y="1991"/>
                  </a:cubicBezTo>
                  <a:lnTo>
                    <a:pt x="6017" y="1902"/>
                  </a:lnTo>
                  <a:cubicBezTo>
                    <a:pt x="6017" y="1902"/>
                    <a:pt x="6460" y="1532"/>
                    <a:pt x="6371" y="1104"/>
                  </a:cubicBezTo>
                  <a:cubicBezTo>
                    <a:pt x="6342" y="911"/>
                    <a:pt x="6194" y="763"/>
                    <a:pt x="6001" y="704"/>
                  </a:cubicBezTo>
                  <a:cubicBezTo>
                    <a:pt x="5853" y="645"/>
                    <a:pt x="5676" y="586"/>
                    <a:pt x="5455" y="586"/>
                  </a:cubicBezTo>
                  <a:cubicBezTo>
                    <a:pt x="5410" y="586"/>
                    <a:pt x="5380" y="586"/>
                    <a:pt x="5337" y="601"/>
                  </a:cubicBezTo>
                  <a:lnTo>
                    <a:pt x="5277" y="601"/>
                  </a:lnTo>
                  <a:cubicBezTo>
                    <a:pt x="5248" y="599"/>
                    <a:pt x="5218" y="598"/>
                    <a:pt x="5189" y="598"/>
                  </a:cubicBezTo>
                  <a:cubicBezTo>
                    <a:pt x="4885" y="598"/>
                    <a:pt x="4621" y="730"/>
                    <a:pt x="4405" y="838"/>
                  </a:cubicBezTo>
                  <a:cubicBezTo>
                    <a:pt x="4346" y="867"/>
                    <a:pt x="4302" y="897"/>
                    <a:pt x="4257" y="927"/>
                  </a:cubicBezTo>
                  <a:cubicBezTo>
                    <a:pt x="4109" y="986"/>
                    <a:pt x="3932" y="1059"/>
                    <a:pt x="3770" y="1207"/>
                  </a:cubicBezTo>
                  <a:cubicBezTo>
                    <a:pt x="3711" y="1266"/>
                    <a:pt x="3666" y="1311"/>
                    <a:pt x="3636" y="1355"/>
                  </a:cubicBezTo>
                  <a:lnTo>
                    <a:pt x="3563" y="1429"/>
                  </a:lnTo>
                  <a:cubicBezTo>
                    <a:pt x="3533" y="1459"/>
                    <a:pt x="3488" y="1488"/>
                    <a:pt x="3429" y="1532"/>
                  </a:cubicBezTo>
                  <a:cubicBezTo>
                    <a:pt x="3311" y="1607"/>
                    <a:pt x="3193" y="1695"/>
                    <a:pt x="3075" y="1828"/>
                  </a:cubicBezTo>
                  <a:lnTo>
                    <a:pt x="3075" y="1695"/>
                  </a:lnTo>
                  <a:lnTo>
                    <a:pt x="3075" y="1591"/>
                  </a:lnTo>
                  <a:cubicBezTo>
                    <a:pt x="3104" y="1414"/>
                    <a:pt x="3134" y="1177"/>
                    <a:pt x="3001" y="927"/>
                  </a:cubicBezTo>
                  <a:cubicBezTo>
                    <a:pt x="2942" y="808"/>
                    <a:pt x="2868" y="720"/>
                    <a:pt x="2824" y="661"/>
                  </a:cubicBezTo>
                  <a:lnTo>
                    <a:pt x="2779" y="616"/>
                  </a:lnTo>
                  <a:cubicBezTo>
                    <a:pt x="2749" y="572"/>
                    <a:pt x="2720" y="527"/>
                    <a:pt x="2706" y="483"/>
                  </a:cubicBezTo>
                  <a:cubicBezTo>
                    <a:pt x="2690" y="409"/>
                    <a:pt x="2646" y="188"/>
                    <a:pt x="2410" y="69"/>
                  </a:cubicBezTo>
                  <a:cubicBezTo>
                    <a:pt x="2331" y="25"/>
                    <a:pt x="2239" y="0"/>
                    <a:pt x="2144" y="0"/>
                  </a:cubicBezTo>
                  <a:close/>
                </a:path>
              </a:pathLst>
            </a:custGeom>
            <a:solidFill>
              <a:srgbClr val="FFFFFD"/>
            </a:solidFill>
            <a:ln>
              <a:noFill/>
            </a:ln>
            <a:effectLst>
              <a:outerShdw blurRad="57150" dist="19050" dir="3660000" algn="bl" rotWithShape="0">
                <a:schemeClr val="dk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5207935" y="3569136"/>
              <a:ext cx="147025" cy="228326"/>
            </a:xfrm>
            <a:custGeom>
              <a:avLst/>
              <a:gdLst/>
              <a:ahLst/>
              <a:cxnLst/>
              <a:rect l="l" t="t" r="r" b="b"/>
              <a:pathLst>
                <a:path w="1982" h="3078" extrusionOk="0">
                  <a:moveTo>
                    <a:pt x="222" y="1"/>
                  </a:moveTo>
                  <a:cubicBezTo>
                    <a:pt x="119" y="103"/>
                    <a:pt x="89" y="251"/>
                    <a:pt x="74" y="385"/>
                  </a:cubicBezTo>
                  <a:cubicBezTo>
                    <a:pt x="44" y="562"/>
                    <a:pt x="30" y="740"/>
                    <a:pt x="15" y="917"/>
                  </a:cubicBezTo>
                  <a:cubicBezTo>
                    <a:pt x="0" y="1049"/>
                    <a:pt x="0" y="1183"/>
                    <a:pt x="60" y="1301"/>
                  </a:cubicBezTo>
                  <a:cubicBezTo>
                    <a:pt x="74" y="1360"/>
                    <a:pt x="119" y="1404"/>
                    <a:pt x="148" y="1463"/>
                  </a:cubicBezTo>
                  <a:cubicBezTo>
                    <a:pt x="237" y="1686"/>
                    <a:pt x="222" y="1936"/>
                    <a:pt x="355" y="2143"/>
                  </a:cubicBezTo>
                  <a:cubicBezTo>
                    <a:pt x="414" y="2232"/>
                    <a:pt x="488" y="2291"/>
                    <a:pt x="547" y="2366"/>
                  </a:cubicBezTo>
                  <a:cubicBezTo>
                    <a:pt x="651" y="2543"/>
                    <a:pt x="710" y="2750"/>
                    <a:pt x="858" y="2898"/>
                  </a:cubicBezTo>
                  <a:cubicBezTo>
                    <a:pt x="977" y="3017"/>
                    <a:pt x="1158" y="3077"/>
                    <a:pt x="1344" y="3077"/>
                  </a:cubicBezTo>
                  <a:cubicBezTo>
                    <a:pt x="1364" y="3077"/>
                    <a:pt x="1384" y="3076"/>
                    <a:pt x="1404" y="3075"/>
                  </a:cubicBezTo>
                  <a:cubicBezTo>
                    <a:pt x="1538" y="3075"/>
                    <a:pt x="1700" y="3046"/>
                    <a:pt x="1818" y="3001"/>
                  </a:cubicBezTo>
                  <a:cubicBezTo>
                    <a:pt x="1981" y="2927"/>
                    <a:pt x="1981" y="2912"/>
                    <a:pt x="1922" y="2735"/>
                  </a:cubicBezTo>
                  <a:cubicBezTo>
                    <a:pt x="1847" y="2454"/>
                    <a:pt x="1729" y="2188"/>
                    <a:pt x="1567" y="1966"/>
                  </a:cubicBezTo>
                  <a:cubicBezTo>
                    <a:pt x="1479" y="1848"/>
                    <a:pt x="1390" y="1729"/>
                    <a:pt x="1331" y="1597"/>
                  </a:cubicBezTo>
                  <a:cubicBezTo>
                    <a:pt x="1256" y="1449"/>
                    <a:pt x="1242" y="1272"/>
                    <a:pt x="1124" y="1138"/>
                  </a:cubicBezTo>
                  <a:cubicBezTo>
                    <a:pt x="1020" y="1035"/>
                    <a:pt x="872" y="990"/>
                    <a:pt x="769" y="887"/>
                  </a:cubicBezTo>
                  <a:cubicBezTo>
                    <a:pt x="547" y="651"/>
                    <a:pt x="385" y="281"/>
                    <a:pt x="222"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5279150" y="3395328"/>
              <a:ext cx="111938" cy="238563"/>
            </a:xfrm>
            <a:custGeom>
              <a:avLst/>
              <a:gdLst/>
              <a:ahLst/>
              <a:cxnLst/>
              <a:rect l="l" t="t" r="r" b="b"/>
              <a:pathLst>
                <a:path w="1509" h="3216" extrusionOk="0">
                  <a:moveTo>
                    <a:pt x="706" y="0"/>
                  </a:moveTo>
                  <a:cubicBezTo>
                    <a:pt x="655" y="0"/>
                    <a:pt x="602" y="49"/>
                    <a:pt x="578" y="97"/>
                  </a:cubicBezTo>
                  <a:lnTo>
                    <a:pt x="267" y="673"/>
                  </a:lnTo>
                  <a:cubicBezTo>
                    <a:pt x="178" y="880"/>
                    <a:pt x="75" y="1087"/>
                    <a:pt x="30" y="1309"/>
                  </a:cubicBezTo>
                  <a:cubicBezTo>
                    <a:pt x="1" y="1530"/>
                    <a:pt x="16" y="1767"/>
                    <a:pt x="119" y="1959"/>
                  </a:cubicBezTo>
                  <a:cubicBezTo>
                    <a:pt x="178" y="2062"/>
                    <a:pt x="267" y="2166"/>
                    <a:pt x="282" y="2284"/>
                  </a:cubicBezTo>
                  <a:cubicBezTo>
                    <a:pt x="296" y="2387"/>
                    <a:pt x="267" y="2476"/>
                    <a:pt x="282" y="2580"/>
                  </a:cubicBezTo>
                  <a:cubicBezTo>
                    <a:pt x="296" y="2772"/>
                    <a:pt x="474" y="2919"/>
                    <a:pt x="651" y="3008"/>
                  </a:cubicBezTo>
                  <a:cubicBezTo>
                    <a:pt x="755" y="3067"/>
                    <a:pt x="1228" y="3215"/>
                    <a:pt x="1228" y="3215"/>
                  </a:cubicBezTo>
                  <a:cubicBezTo>
                    <a:pt x="1228" y="3215"/>
                    <a:pt x="1405" y="2683"/>
                    <a:pt x="1449" y="2506"/>
                  </a:cubicBezTo>
                  <a:cubicBezTo>
                    <a:pt x="1494" y="2358"/>
                    <a:pt x="1508" y="2151"/>
                    <a:pt x="1376" y="2062"/>
                  </a:cubicBezTo>
                  <a:cubicBezTo>
                    <a:pt x="1346" y="2033"/>
                    <a:pt x="1301" y="2018"/>
                    <a:pt x="1272" y="1989"/>
                  </a:cubicBezTo>
                  <a:cubicBezTo>
                    <a:pt x="1258" y="1959"/>
                    <a:pt x="1242" y="1914"/>
                    <a:pt x="1242" y="1885"/>
                  </a:cubicBezTo>
                  <a:cubicBezTo>
                    <a:pt x="1183" y="1664"/>
                    <a:pt x="1124" y="1427"/>
                    <a:pt x="1139" y="1191"/>
                  </a:cubicBezTo>
                  <a:cubicBezTo>
                    <a:pt x="1154" y="1013"/>
                    <a:pt x="1213" y="821"/>
                    <a:pt x="1124" y="659"/>
                  </a:cubicBezTo>
                  <a:cubicBezTo>
                    <a:pt x="1080" y="584"/>
                    <a:pt x="1021" y="511"/>
                    <a:pt x="962" y="436"/>
                  </a:cubicBezTo>
                  <a:cubicBezTo>
                    <a:pt x="873" y="348"/>
                    <a:pt x="828" y="229"/>
                    <a:pt x="799" y="111"/>
                  </a:cubicBezTo>
                  <a:cubicBezTo>
                    <a:pt x="785" y="67"/>
                    <a:pt x="769" y="22"/>
                    <a:pt x="740" y="8"/>
                  </a:cubicBezTo>
                  <a:cubicBezTo>
                    <a:pt x="729" y="3"/>
                    <a:pt x="717" y="0"/>
                    <a:pt x="706"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5380037" y="3772617"/>
              <a:ext cx="276395" cy="128183"/>
            </a:xfrm>
            <a:custGeom>
              <a:avLst/>
              <a:gdLst/>
              <a:ahLst/>
              <a:cxnLst/>
              <a:rect l="l" t="t" r="r" b="b"/>
              <a:pathLst>
                <a:path w="3726" h="1728" extrusionOk="0">
                  <a:moveTo>
                    <a:pt x="1626" y="1"/>
                  </a:moveTo>
                  <a:cubicBezTo>
                    <a:pt x="1507" y="1"/>
                    <a:pt x="1401" y="47"/>
                    <a:pt x="1272" y="139"/>
                  </a:cubicBezTo>
                  <a:cubicBezTo>
                    <a:pt x="1169" y="214"/>
                    <a:pt x="1065" y="317"/>
                    <a:pt x="932" y="362"/>
                  </a:cubicBezTo>
                  <a:cubicBezTo>
                    <a:pt x="828" y="391"/>
                    <a:pt x="710" y="376"/>
                    <a:pt x="592" y="391"/>
                  </a:cubicBezTo>
                  <a:cubicBezTo>
                    <a:pt x="385" y="450"/>
                    <a:pt x="237" y="657"/>
                    <a:pt x="148" y="864"/>
                  </a:cubicBezTo>
                  <a:cubicBezTo>
                    <a:pt x="105" y="997"/>
                    <a:pt x="0" y="1544"/>
                    <a:pt x="0" y="1544"/>
                  </a:cubicBezTo>
                  <a:cubicBezTo>
                    <a:pt x="0" y="1544"/>
                    <a:pt x="607" y="1692"/>
                    <a:pt x="828" y="1722"/>
                  </a:cubicBezTo>
                  <a:cubicBezTo>
                    <a:pt x="869" y="1725"/>
                    <a:pt x="912" y="1727"/>
                    <a:pt x="956" y="1727"/>
                  </a:cubicBezTo>
                  <a:cubicBezTo>
                    <a:pt x="1106" y="1727"/>
                    <a:pt x="1262" y="1699"/>
                    <a:pt x="1331" y="1574"/>
                  </a:cubicBezTo>
                  <a:cubicBezTo>
                    <a:pt x="1360" y="1529"/>
                    <a:pt x="1360" y="1485"/>
                    <a:pt x="1390" y="1455"/>
                  </a:cubicBezTo>
                  <a:cubicBezTo>
                    <a:pt x="1419" y="1426"/>
                    <a:pt x="1464" y="1411"/>
                    <a:pt x="1508" y="1396"/>
                  </a:cubicBezTo>
                  <a:cubicBezTo>
                    <a:pt x="1760" y="1308"/>
                    <a:pt x="2011" y="1219"/>
                    <a:pt x="2277" y="1204"/>
                  </a:cubicBezTo>
                  <a:cubicBezTo>
                    <a:pt x="2484" y="1189"/>
                    <a:pt x="2706" y="1219"/>
                    <a:pt x="2883" y="1115"/>
                  </a:cubicBezTo>
                  <a:cubicBezTo>
                    <a:pt x="2972" y="1056"/>
                    <a:pt x="3031" y="967"/>
                    <a:pt x="3104" y="894"/>
                  </a:cubicBezTo>
                  <a:cubicBezTo>
                    <a:pt x="3193" y="819"/>
                    <a:pt x="3297" y="731"/>
                    <a:pt x="3400" y="687"/>
                  </a:cubicBezTo>
                  <a:cubicBezTo>
                    <a:pt x="3440" y="673"/>
                    <a:pt x="3642" y="625"/>
                    <a:pt x="3707" y="625"/>
                  </a:cubicBezTo>
                  <a:cubicBezTo>
                    <a:pt x="3716" y="625"/>
                    <a:pt x="3722" y="626"/>
                    <a:pt x="3725" y="628"/>
                  </a:cubicBezTo>
                  <a:cubicBezTo>
                    <a:pt x="3548" y="494"/>
                    <a:pt x="3371" y="376"/>
                    <a:pt x="3164" y="273"/>
                  </a:cubicBezTo>
                  <a:cubicBezTo>
                    <a:pt x="3075" y="214"/>
                    <a:pt x="2972" y="155"/>
                    <a:pt x="2854" y="139"/>
                  </a:cubicBezTo>
                  <a:cubicBezTo>
                    <a:pt x="2824" y="134"/>
                    <a:pt x="2795" y="132"/>
                    <a:pt x="2766" y="132"/>
                  </a:cubicBezTo>
                  <a:cubicBezTo>
                    <a:pt x="2618" y="132"/>
                    <a:pt x="2470" y="184"/>
                    <a:pt x="2322" y="184"/>
                  </a:cubicBezTo>
                  <a:cubicBezTo>
                    <a:pt x="2158" y="169"/>
                    <a:pt x="2011" y="96"/>
                    <a:pt x="1863" y="51"/>
                  </a:cubicBezTo>
                  <a:cubicBezTo>
                    <a:pt x="1774" y="17"/>
                    <a:pt x="1698" y="1"/>
                    <a:pt x="1626"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5403108" y="3612904"/>
              <a:ext cx="258814" cy="127145"/>
            </a:xfrm>
            <a:custGeom>
              <a:avLst/>
              <a:gdLst/>
              <a:ahLst/>
              <a:cxnLst/>
              <a:rect l="l" t="t" r="r" b="b"/>
              <a:pathLst>
                <a:path w="3489" h="1714" extrusionOk="0">
                  <a:moveTo>
                    <a:pt x="2381" y="0"/>
                  </a:moveTo>
                  <a:cubicBezTo>
                    <a:pt x="2336" y="0"/>
                    <a:pt x="2290" y="10"/>
                    <a:pt x="2247" y="31"/>
                  </a:cubicBezTo>
                  <a:cubicBezTo>
                    <a:pt x="2158" y="75"/>
                    <a:pt x="2114" y="164"/>
                    <a:pt x="2025" y="223"/>
                  </a:cubicBezTo>
                  <a:cubicBezTo>
                    <a:pt x="1955" y="270"/>
                    <a:pt x="1878" y="286"/>
                    <a:pt x="1799" y="286"/>
                  </a:cubicBezTo>
                  <a:cubicBezTo>
                    <a:pt x="1639" y="286"/>
                    <a:pt x="1466" y="222"/>
                    <a:pt x="1304" y="222"/>
                  </a:cubicBezTo>
                  <a:cubicBezTo>
                    <a:pt x="1293" y="222"/>
                    <a:pt x="1282" y="222"/>
                    <a:pt x="1272" y="223"/>
                  </a:cubicBezTo>
                  <a:cubicBezTo>
                    <a:pt x="1065" y="253"/>
                    <a:pt x="872" y="400"/>
                    <a:pt x="710" y="548"/>
                  </a:cubicBezTo>
                  <a:cubicBezTo>
                    <a:pt x="547" y="696"/>
                    <a:pt x="0" y="1258"/>
                    <a:pt x="0" y="1258"/>
                  </a:cubicBezTo>
                  <a:cubicBezTo>
                    <a:pt x="0" y="1258"/>
                    <a:pt x="473" y="1583"/>
                    <a:pt x="665" y="1657"/>
                  </a:cubicBezTo>
                  <a:cubicBezTo>
                    <a:pt x="746" y="1690"/>
                    <a:pt x="836" y="1713"/>
                    <a:pt x="925" y="1713"/>
                  </a:cubicBezTo>
                  <a:cubicBezTo>
                    <a:pt x="999" y="1713"/>
                    <a:pt x="1071" y="1697"/>
                    <a:pt x="1138" y="1657"/>
                  </a:cubicBezTo>
                  <a:cubicBezTo>
                    <a:pt x="1272" y="1583"/>
                    <a:pt x="1345" y="1405"/>
                    <a:pt x="1493" y="1332"/>
                  </a:cubicBezTo>
                  <a:cubicBezTo>
                    <a:pt x="1546" y="1305"/>
                    <a:pt x="1602" y="1296"/>
                    <a:pt x="1660" y="1296"/>
                  </a:cubicBezTo>
                  <a:cubicBezTo>
                    <a:pt x="1795" y="1296"/>
                    <a:pt x="1939" y="1346"/>
                    <a:pt x="2084" y="1346"/>
                  </a:cubicBezTo>
                  <a:cubicBezTo>
                    <a:pt x="2093" y="1347"/>
                    <a:pt x="2101" y="1347"/>
                    <a:pt x="2110" y="1347"/>
                  </a:cubicBezTo>
                  <a:cubicBezTo>
                    <a:pt x="2394" y="1347"/>
                    <a:pt x="2640" y="1107"/>
                    <a:pt x="2927" y="1007"/>
                  </a:cubicBezTo>
                  <a:cubicBezTo>
                    <a:pt x="3030" y="977"/>
                    <a:pt x="3148" y="948"/>
                    <a:pt x="3252" y="918"/>
                  </a:cubicBezTo>
                  <a:cubicBezTo>
                    <a:pt x="3355" y="873"/>
                    <a:pt x="3444" y="800"/>
                    <a:pt x="3489" y="682"/>
                  </a:cubicBezTo>
                  <a:cubicBezTo>
                    <a:pt x="3252" y="519"/>
                    <a:pt x="3016" y="341"/>
                    <a:pt x="2793" y="179"/>
                  </a:cubicBezTo>
                  <a:cubicBezTo>
                    <a:pt x="2671" y="90"/>
                    <a:pt x="2523" y="0"/>
                    <a:pt x="2381"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5342724" y="3542208"/>
              <a:ext cx="138272" cy="437069"/>
            </a:xfrm>
            <a:custGeom>
              <a:avLst/>
              <a:gdLst/>
              <a:ahLst/>
              <a:cxnLst/>
              <a:rect l="l" t="t" r="r" b="b"/>
              <a:pathLst>
                <a:path w="1864" h="5892" extrusionOk="0">
                  <a:moveTo>
                    <a:pt x="1812" y="1"/>
                  </a:moveTo>
                  <a:cubicBezTo>
                    <a:pt x="1797" y="1"/>
                    <a:pt x="1782" y="8"/>
                    <a:pt x="1775" y="23"/>
                  </a:cubicBezTo>
                  <a:cubicBezTo>
                    <a:pt x="1760" y="38"/>
                    <a:pt x="1272" y="511"/>
                    <a:pt x="829" y="1472"/>
                  </a:cubicBezTo>
                  <a:cubicBezTo>
                    <a:pt x="430" y="2358"/>
                    <a:pt x="1" y="3837"/>
                    <a:pt x="223" y="5847"/>
                  </a:cubicBezTo>
                  <a:cubicBezTo>
                    <a:pt x="223" y="5876"/>
                    <a:pt x="253" y="5892"/>
                    <a:pt x="282" y="5892"/>
                  </a:cubicBezTo>
                  <a:lnTo>
                    <a:pt x="297" y="5876"/>
                  </a:lnTo>
                  <a:cubicBezTo>
                    <a:pt x="312" y="5876"/>
                    <a:pt x="326" y="5847"/>
                    <a:pt x="326" y="5833"/>
                  </a:cubicBezTo>
                  <a:cubicBezTo>
                    <a:pt x="105" y="3852"/>
                    <a:pt x="519" y="2388"/>
                    <a:pt x="917" y="1517"/>
                  </a:cubicBezTo>
                  <a:cubicBezTo>
                    <a:pt x="1347" y="571"/>
                    <a:pt x="1834" y="98"/>
                    <a:pt x="1849" y="82"/>
                  </a:cubicBezTo>
                  <a:cubicBezTo>
                    <a:pt x="1863" y="68"/>
                    <a:pt x="1863" y="38"/>
                    <a:pt x="1849" y="23"/>
                  </a:cubicBezTo>
                  <a:cubicBezTo>
                    <a:pt x="1841" y="8"/>
                    <a:pt x="1827" y="1"/>
                    <a:pt x="1812"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5415125" y="3439540"/>
              <a:ext cx="201844" cy="161712"/>
            </a:xfrm>
            <a:custGeom>
              <a:avLst/>
              <a:gdLst/>
              <a:ahLst/>
              <a:cxnLst/>
              <a:rect l="l" t="t" r="r" b="b"/>
              <a:pathLst>
                <a:path w="2721" h="2180" extrusionOk="0">
                  <a:moveTo>
                    <a:pt x="1899" y="1"/>
                  </a:moveTo>
                  <a:cubicBezTo>
                    <a:pt x="1649" y="1"/>
                    <a:pt x="1390" y="188"/>
                    <a:pt x="1169" y="284"/>
                  </a:cubicBezTo>
                  <a:cubicBezTo>
                    <a:pt x="1050" y="343"/>
                    <a:pt x="917" y="402"/>
                    <a:pt x="814" y="491"/>
                  </a:cubicBezTo>
                  <a:cubicBezTo>
                    <a:pt x="740" y="550"/>
                    <a:pt x="680" y="638"/>
                    <a:pt x="621" y="698"/>
                  </a:cubicBezTo>
                  <a:cubicBezTo>
                    <a:pt x="473" y="845"/>
                    <a:pt x="267" y="920"/>
                    <a:pt x="148" y="1082"/>
                  </a:cubicBezTo>
                  <a:cubicBezTo>
                    <a:pt x="30" y="1245"/>
                    <a:pt x="0" y="1466"/>
                    <a:pt x="45" y="1659"/>
                  </a:cubicBezTo>
                  <a:cubicBezTo>
                    <a:pt x="60" y="1791"/>
                    <a:pt x="119" y="1939"/>
                    <a:pt x="178" y="2057"/>
                  </a:cubicBezTo>
                  <a:cubicBezTo>
                    <a:pt x="239" y="2144"/>
                    <a:pt x="269" y="2180"/>
                    <a:pt x="316" y="2180"/>
                  </a:cubicBezTo>
                  <a:cubicBezTo>
                    <a:pt x="350" y="2180"/>
                    <a:pt x="392" y="2162"/>
                    <a:pt x="459" y="2132"/>
                  </a:cubicBezTo>
                  <a:cubicBezTo>
                    <a:pt x="725" y="2014"/>
                    <a:pt x="962" y="1850"/>
                    <a:pt x="1169" y="1659"/>
                  </a:cubicBezTo>
                  <a:cubicBezTo>
                    <a:pt x="1272" y="1555"/>
                    <a:pt x="1376" y="1452"/>
                    <a:pt x="1494" y="1363"/>
                  </a:cubicBezTo>
                  <a:cubicBezTo>
                    <a:pt x="1642" y="1275"/>
                    <a:pt x="1804" y="1230"/>
                    <a:pt x="1922" y="1097"/>
                  </a:cubicBezTo>
                  <a:cubicBezTo>
                    <a:pt x="2011" y="993"/>
                    <a:pt x="2040" y="831"/>
                    <a:pt x="2129" y="713"/>
                  </a:cubicBezTo>
                  <a:cubicBezTo>
                    <a:pt x="2203" y="609"/>
                    <a:pt x="2336" y="536"/>
                    <a:pt x="2440" y="461"/>
                  </a:cubicBezTo>
                  <a:cubicBezTo>
                    <a:pt x="2484" y="417"/>
                    <a:pt x="2720" y="122"/>
                    <a:pt x="2588" y="77"/>
                  </a:cubicBezTo>
                  <a:cubicBezTo>
                    <a:pt x="2454" y="47"/>
                    <a:pt x="2306" y="3"/>
                    <a:pt x="2174" y="3"/>
                  </a:cubicBezTo>
                  <a:lnTo>
                    <a:pt x="1952" y="3"/>
                  </a:lnTo>
                  <a:cubicBezTo>
                    <a:pt x="1934" y="1"/>
                    <a:pt x="1917" y="1"/>
                    <a:pt x="1899"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5378999" y="3690795"/>
              <a:ext cx="57044" cy="31230"/>
            </a:xfrm>
            <a:custGeom>
              <a:avLst/>
              <a:gdLst/>
              <a:ahLst/>
              <a:cxnLst/>
              <a:rect l="l" t="t" r="r" b="b"/>
              <a:pathLst>
                <a:path w="769" h="421" extrusionOk="0">
                  <a:moveTo>
                    <a:pt x="694" y="1"/>
                  </a:moveTo>
                  <a:lnTo>
                    <a:pt x="44" y="326"/>
                  </a:lnTo>
                  <a:cubicBezTo>
                    <a:pt x="14" y="341"/>
                    <a:pt x="0" y="371"/>
                    <a:pt x="14" y="400"/>
                  </a:cubicBezTo>
                  <a:cubicBezTo>
                    <a:pt x="25" y="410"/>
                    <a:pt x="43" y="421"/>
                    <a:pt x="58" y="421"/>
                  </a:cubicBezTo>
                  <a:cubicBezTo>
                    <a:pt x="64" y="421"/>
                    <a:pt x="69" y="419"/>
                    <a:pt x="74" y="415"/>
                  </a:cubicBezTo>
                  <a:lnTo>
                    <a:pt x="739" y="89"/>
                  </a:lnTo>
                  <a:cubicBezTo>
                    <a:pt x="769" y="75"/>
                    <a:pt x="769" y="46"/>
                    <a:pt x="769" y="30"/>
                  </a:cubicBezTo>
                  <a:cubicBezTo>
                    <a:pt x="754" y="1"/>
                    <a:pt x="724" y="1"/>
                    <a:pt x="694"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5360305" y="3608601"/>
              <a:ext cx="39538" cy="76183"/>
            </a:xfrm>
            <a:custGeom>
              <a:avLst/>
              <a:gdLst/>
              <a:ahLst/>
              <a:cxnLst/>
              <a:rect l="l" t="t" r="r" b="b"/>
              <a:pathLst>
                <a:path w="533" h="1027" extrusionOk="0">
                  <a:moveTo>
                    <a:pt x="45" y="1"/>
                  </a:moveTo>
                  <a:cubicBezTo>
                    <a:pt x="16" y="1"/>
                    <a:pt x="0" y="30"/>
                    <a:pt x="0" y="44"/>
                  </a:cubicBezTo>
                  <a:cubicBezTo>
                    <a:pt x="0" y="60"/>
                    <a:pt x="0" y="340"/>
                    <a:pt x="444" y="1006"/>
                  </a:cubicBezTo>
                  <a:cubicBezTo>
                    <a:pt x="455" y="1016"/>
                    <a:pt x="473" y="1026"/>
                    <a:pt x="487" y="1026"/>
                  </a:cubicBezTo>
                  <a:cubicBezTo>
                    <a:pt x="493" y="1026"/>
                    <a:pt x="499" y="1025"/>
                    <a:pt x="503" y="1020"/>
                  </a:cubicBezTo>
                  <a:cubicBezTo>
                    <a:pt x="533" y="1006"/>
                    <a:pt x="533" y="976"/>
                    <a:pt x="518" y="947"/>
                  </a:cubicBezTo>
                  <a:cubicBezTo>
                    <a:pt x="104" y="326"/>
                    <a:pt x="89" y="60"/>
                    <a:pt x="89" y="44"/>
                  </a:cubicBezTo>
                  <a:cubicBezTo>
                    <a:pt x="89" y="30"/>
                    <a:pt x="75" y="1"/>
                    <a:pt x="45"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5327368" y="3765199"/>
              <a:ext cx="40725" cy="35087"/>
            </a:xfrm>
            <a:custGeom>
              <a:avLst/>
              <a:gdLst/>
              <a:ahLst/>
              <a:cxnLst/>
              <a:rect l="l" t="t" r="r" b="b"/>
              <a:pathLst>
                <a:path w="549" h="473" extrusionOk="0">
                  <a:moveTo>
                    <a:pt x="53" y="1"/>
                  </a:moveTo>
                  <a:cubicBezTo>
                    <a:pt x="38" y="1"/>
                    <a:pt x="24" y="9"/>
                    <a:pt x="16" y="18"/>
                  </a:cubicBezTo>
                  <a:cubicBezTo>
                    <a:pt x="1" y="32"/>
                    <a:pt x="1" y="62"/>
                    <a:pt x="31" y="77"/>
                  </a:cubicBezTo>
                  <a:lnTo>
                    <a:pt x="460" y="462"/>
                  </a:lnTo>
                  <a:cubicBezTo>
                    <a:pt x="467" y="469"/>
                    <a:pt x="478" y="472"/>
                    <a:pt x="489" y="472"/>
                  </a:cubicBezTo>
                  <a:cubicBezTo>
                    <a:pt x="500" y="472"/>
                    <a:pt x="511" y="469"/>
                    <a:pt x="519" y="462"/>
                  </a:cubicBezTo>
                  <a:lnTo>
                    <a:pt x="533" y="446"/>
                  </a:lnTo>
                  <a:cubicBezTo>
                    <a:pt x="548" y="432"/>
                    <a:pt x="548" y="403"/>
                    <a:pt x="519" y="387"/>
                  </a:cubicBezTo>
                  <a:lnTo>
                    <a:pt x="90" y="18"/>
                  </a:lnTo>
                  <a:cubicBezTo>
                    <a:pt x="77" y="6"/>
                    <a:pt x="64" y="1"/>
                    <a:pt x="53"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5354889" y="3865493"/>
              <a:ext cx="48291" cy="46511"/>
            </a:xfrm>
            <a:custGeom>
              <a:avLst/>
              <a:gdLst/>
              <a:ahLst/>
              <a:cxnLst/>
              <a:rect l="l" t="t" r="r" b="b"/>
              <a:pathLst>
                <a:path w="651" h="627" extrusionOk="0">
                  <a:moveTo>
                    <a:pt x="593" y="0"/>
                  </a:moveTo>
                  <a:cubicBezTo>
                    <a:pt x="580" y="0"/>
                    <a:pt x="569" y="4"/>
                    <a:pt x="562" y="11"/>
                  </a:cubicBezTo>
                  <a:lnTo>
                    <a:pt x="14" y="543"/>
                  </a:lnTo>
                  <a:cubicBezTo>
                    <a:pt x="0" y="558"/>
                    <a:pt x="0" y="588"/>
                    <a:pt x="14" y="602"/>
                  </a:cubicBezTo>
                  <a:cubicBezTo>
                    <a:pt x="23" y="619"/>
                    <a:pt x="37" y="627"/>
                    <a:pt x="50" y="627"/>
                  </a:cubicBezTo>
                  <a:cubicBezTo>
                    <a:pt x="59" y="627"/>
                    <a:pt x="68" y="623"/>
                    <a:pt x="73" y="617"/>
                  </a:cubicBezTo>
                  <a:cubicBezTo>
                    <a:pt x="73" y="617"/>
                    <a:pt x="89" y="617"/>
                    <a:pt x="89" y="602"/>
                  </a:cubicBezTo>
                  <a:lnTo>
                    <a:pt x="635" y="85"/>
                  </a:lnTo>
                  <a:cubicBezTo>
                    <a:pt x="650" y="56"/>
                    <a:pt x="650" y="26"/>
                    <a:pt x="635" y="11"/>
                  </a:cubicBezTo>
                  <a:cubicBezTo>
                    <a:pt x="620" y="4"/>
                    <a:pt x="606" y="0"/>
                    <a:pt x="593"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9"/>
          <p:cNvGrpSpPr/>
          <p:nvPr/>
        </p:nvGrpSpPr>
        <p:grpSpPr>
          <a:xfrm rot="2333021">
            <a:off x="-325678" y="3654757"/>
            <a:ext cx="1232947" cy="1444478"/>
            <a:chOff x="6447517" y="3577440"/>
            <a:chExt cx="636019" cy="745138"/>
          </a:xfrm>
        </p:grpSpPr>
        <p:sp>
          <p:nvSpPr>
            <p:cNvPr id="655" name="Google Shape;655;p9"/>
            <p:cNvSpPr/>
            <p:nvPr/>
          </p:nvSpPr>
          <p:spPr>
            <a:xfrm>
              <a:off x="6447517" y="3577440"/>
              <a:ext cx="636019" cy="745138"/>
            </a:xfrm>
            <a:custGeom>
              <a:avLst/>
              <a:gdLst/>
              <a:ahLst/>
              <a:cxnLst/>
              <a:rect l="l" t="t" r="r" b="b"/>
              <a:pathLst>
                <a:path w="8574" h="10045" extrusionOk="0">
                  <a:moveTo>
                    <a:pt x="6208" y="4500"/>
                  </a:moveTo>
                  <a:lnTo>
                    <a:pt x="6208" y="4500"/>
                  </a:lnTo>
                  <a:cubicBezTo>
                    <a:pt x="6149" y="4575"/>
                    <a:pt x="6104" y="4664"/>
                    <a:pt x="6060" y="4737"/>
                  </a:cubicBezTo>
                  <a:cubicBezTo>
                    <a:pt x="6045" y="4782"/>
                    <a:pt x="6015" y="4841"/>
                    <a:pt x="6001" y="4871"/>
                  </a:cubicBezTo>
                  <a:cubicBezTo>
                    <a:pt x="5942" y="4944"/>
                    <a:pt x="5868" y="5018"/>
                    <a:pt x="5794" y="5092"/>
                  </a:cubicBezTo>
                  <a:lnTo>
                    <a:pt x="5706" y="5180"/>
                  </a:lnTo>
                  <a:lnTo>
                    <a:pt x="5617" y="5269"/>
                  </a:lnTo>
                  <a:lnTo>
                    <a:pt x="5572" y="4959"/>
                  </a:lnTo>
                  <a:cubicBezTo>
                    <a:pt x="5706" y="4826"/>
                    <a:pt x="5808" y="4678"/>
                    <a:pt x="5897" y="4560"/>
                  </a:cubicBezTo>
                  <a:cubicBezTo>
                    <a:pt x="6031" y="4530"/>
                    <a:pt x="6134" y="4516"/>
                    <a:pt x="6208" y="4500"/>
                  </a:cubicBezTo>
                  <a:close/>
                  <a:moveTo>
                    <a:pt x="4612" y="5801"/>
                  </a:moveTo>
                  <a:cubicBezTo>
                    <a:pt x="4626" y="5964"/>
                    <a:pt x="4641" y="6142"/>
                    <a:pt x="4641" y="6304"/>
                  </a:cubicBezTo>
                  <a:cubicBezTo>
                    <a:pt x="4567" y="6260"/>
                    <a:pt x="4494" y="6215"/>
                    <a:pt x="4419" y="6186"/>
                  </a:cubicBezTo>
                  <a:cubicBezTo>
                    <a:pt x="4330" y="6142"/>
                    <a:pt x="4227" y="6126"/>
                    <a:pt x="4168" y="6112"/>
                  </a:cubicBezTo>
                  <a:cubicBezTo>
                    <a:pt x="4123" y="6112"/>
                    <a:pt x="4080" y="6097"/>
                    <a:pt x="4064" y="6097"/>
                  </a:cubicBezTo>
                  <a:cubicBezTo>
                    <a:pt x="4050" y="6083"/>
                    <a:pt x="4005" y="6038"/>
                    <a:pt x="3976" y="5994"/>
                  </a:cubicBezTo>
                  <a:lnTo>
                    <a:pt x="4064" y="5994"/>
                  </a:lnTo>
                  <a:cubicBezTo>
                    <a:pt x="4183" y="5964"/>
                    <a:pt x="4360" y="5905"/>
                    <a:pt x="4612" y="5801"/>
                  </a:cubicBezTo>
                  <a:close/>
                  <a:moveTo>
                    <a:pt x="6742" y="0"/>
                  </a:moveTo>
                  <a:cubicBezTo>
                    <a:pt x="6680" y="0"/>
                    <a:pt x="6614" y="12"/>
                    <a:pt x="6548" y="37"/>
                  </a:cubicBezTo>
                  <a:cubicBezTo>
                    <a:pt x="6311" y="111"/>
                    <a:pt x="6222" y="332"/>
                    <a:pt x="6179" y="421"/>
                  </a:cubicBezTo>
                  <a:cubicBezTo>
                    <a:pt x="6149" y="480"/>
                    <a:pt x="6104" y="539"/>
                    <a:pt x="6060" y="598"/>
                  </a:cubicBezTo>
                  <a:cubicBezTo>
                    <a:pt x="6045" y="614"/>
                    <a:pt x="6015" y="628"/>
                    <a:pt x="6001" y="643"/>
                  </a:cubicBezTo>
                  <a:cubicBezTo>
                    <a:pt x="5927" y="702"/>
                    <a:pt x="5824" y="776"/>
                    <a:pt x="5749" y="894"/>
                  </a:cubicBezTo>
                  <a:cubicBezTo>
                    <a:pt x="5572" y="1146"/>
                    <a:pt x="5558" y="1412"/>
                    <a:pt x="5542" y="1619"/>
                  </a:cubicBezTo>
                  <a:cubicBezTo>
                    <a:pt x="5542" y="1663"/>
                    <a:pt x="5542" y="1707"/>
                    <a:pt x="5528" y="1737"/>
                  </a:cubicBezTo>
                  <a:cubicBezTo>
                    <a:pt x="5528" y="1855"/>
                    <a:pt x="5483" y="1988"/>
                    <a:pt x="5440" y="2121"/>
                  </a:cubicBezTo>
                  <a:cubicBezTo>
                    <a:pt x="5424" y="2076"/>
                    <a:pt x="5395" y="2017"/>
                    <a:pt x="5365" y="1974"/>
                  </a:cubicBezTo>
                  <a:cubicBezTo>
                    <a:pt x="5276" y="1781"/>
                    <a:pt x="5129" y="1648"/>
                    <a:pt x="5010" y="1530"/>
                  </a:cubicBezTo>
                  <a:cubicBezTo>
                    <a:pt x="4951" y="1471"/>
                    <a:pt x="4892" y="1426"/>
                    <a:pt x="4848" y="1367"/>
                  </a:cubicBezTo>
                  <a:cubicBezTo>
                    <a:pt x="4833" y="1353"/>
                    <a:pt x="4819" y="1308"/>
                    <a:pt x="4789" y="1278"/>
                  </a:cubicBezTo>
                  <a:cubicBezTo>
                    <a:pt x="4760" y="1219"/>
                    <a:pt x="4715" y="1146"/>
                    <a:pt x="4656" y="1087"/>
                  </a:cubicBezTo>
                  <a:cubicBezTo>
                    <a:pt x="4508" y="894"/>
                    <a:pt x="4316" y="776"/>
                    <a:pt x="4168" y="673"/>
                  </a:cubicBezTo>
                  <a:cubicBezTo>
                    <a:pt x="4123" y="643"/>
                    <a:pt x="4064" y="598"/>
                    <a:pt x="4005" y="555"/>
                  </a:cubicBezTo>
                  <a:cubicBezTo>
                    <a:pt x="3769" y="362"/>
                    <a:pt x="3459" y="141"/>
                    <a:pt x="3075" y="111"/>
                  </a:cubicBezTo>
                  <a:cubicBezTo>
                    <a:pt x="3059" y="111"/>
                    <a:pt x="3030" y="96"/>
                    <a:pt x="3000" y="96"/>
                  </a:cubicBezTo>
                  <a:cubicBezTo>
                    <a:pt x="2956" y="82"/>
                    <a:pt x="2911" y="82"/>
                    <a:pt x="2868" y="66"/>
                  </a:cubicBezTo>
                  <a:cubicBezTo>
                    <a:pt x="2798" y="57"/>
                    <a:pt x="2730" y="54"/>
                    <a:pt x="2664" y="54"/>
                  </a:cubicBezTo>
                  <a:cubicBezTo>
                    <a:pt x="2505" y="54"/>
                    <a:pt x="2357" y="75"/>
                    <a:pt x="2231" y="96"/>
                  </a:cubicBezTo>
                  <a:cubicBezTo>
                    <a:pt x="2024" y="125"/>
                    <a:pt x="1862" y="259"/>
                    <a:pt x="1788" y="450"/>
                  </a:cubicBezTo>
                  <a:cubicBezTo>
                    <a:pt x="1640" y="864"/>
                    <a:pt x="2040" y="1337"/>
                    <a:pt x="2040" y="1337"/>
                  </a:cubicBezTo>
                  <a:cubicBezTo>
                    <a:pt x="2084" y="1396"/>
                    <a:pt x="2129" y="1441"/>
                    <a:pt x="2172" y="1471"/>
                  </a:cubicBezTo>
                  <a:cubicBezTo>
                    <a:pt x="2217" y="1530"/>
                    <a:pt x="2276" y="1574"/>
                    <a:pt x="2291" y="1603"/>
                  </a:cubicBezTo>
                  <a:cubicBezTo>
                    <a:pt x="2306" y="1633"/>
                    <a:pt x="2320" y="1692"/>
                    <a:pt x="2335" y="1737"/>
                  </a:cubicBezTo>
                  <a:cubicBezTo>
                    <a:pt x="2350" y="1840"/>
                    <a:pt x="2395" y="1988"/>
                    <a:pt x="2468" y="2121"/>
                  </a:cubicBezTo>
                  <a:cubicBezTo>
                    <a:pt x="2586" y="2313"/>
                    <a:pt x="2749" y="2431"/>
                    <a:pt x="2882" y="2535"/>
                  </a:cubicBezTo>
                  <a:cubicBezTo>
                    <a:pt x="2927" y="2565"/>
                    <a:pt x="2970" y="2594"/>
                    <a:pt x="3000" y="2624"/>
                  </a:cubicBezTo>
                  <a:cubicBezTo>
                    <a:pt x="3059" y="2683"/>
                    <a:pt x="3118" y="2756"/>
                    <a:pt x="3193" y="2845"/>
                  </a:cubicBezTo>
                  <a:cubicBezTo>
                    <a:pt x="3207" y="2890"/>
                    <a:pt x="3237" y="2919"/>
                    <a:pt x="3266" y="2949"/>
                  </a:cubicBezTo>
                  <a:cubicBezTo>
                    <a:pt x="3341" y="3052"/>
                    <a:pt x="3429" y="3156"/>
                    <a:pt x="3518" y="3245"/>
                  </a:cubicBezTo>
                  <a:cubicBezTo>
                    <a:pt x="3400" y="3229"/>
                    <a:pt x="3281" y="3229"/>
                    <a:pt x="3177" y="3229"/>
                  </a:cubicBezTo>
                  <a:lnTo>
                    <a:pt x="2986" y="3229"/>
                  </a:lnTo>
                  <a:cubicBezTo>
                    <a:pt x="2970" y="3215"/>
                    <a:pt x="2956" y="3200"/>
                    <a:pt x="2956" y="3186"/>
                  </a:cubicBezTo>
                  <a:cubicBezTo>
                    <a:pt x="2897" y="3111"/>
                    <a:pt x="2838" y="3022"/>
                    <a:pt x="2734" y="2934"/>
                  </a:cubicBezTo>
                  <a:cubicBezTo>
                    <a:pt x="2584" y="2827"/>
                    <a:pt x="2416" y="2771"/>
                    <a:pt x="2230" y="2771"/>
                  </a:cubicBezTo>
                  <a:cubicBezTo>
                    <a:pt x="2031" y="2771"/>
                    <a:pt x="1811" y="2834"/>
                    <a:pt x="1567" y="2963"/>
                  </a:cubicBezTo>
                  <a:lnTo>
                    <a:pt x="665" y="3422"/>
                  </a:lnTo>
                  <a:cubicBezTo>
                    <a:pt x="473" y="3511"/>
                    <a:pt x="369" y="3718"/>
                    <a:pt x="399" y="3909"/>
                  </a:cubicBezTo>
                  <a:cubicBezTo>
                    <a:pt x="443" y="4175"/>
                    <a:pt x="605" y="4398"/>
                    <a:pt x="857" y="4560"/>
                  </a:cubicBezTo>
                  <a:cubicBezTo>
                    <a:pt x="946" y="4619"/>
                    <a:pt x="1035" y="4664"/>
                    <a:pt x="1108" y="4693"/>
                  </a:cubicBezTo>
                  <a:cubicBezTo>
                    <a:pt x="1153" y="4707"/>
                    <a:pt x="1197" y="4737"/>
                    <a:pt x="1226" y="4752"/>
                  </a:cubicBezTo>
                  <a:cubicBezTo>
                    <a:pt x="1315" y="4796"/>
                    <a:pt x="1404" y="4871"/>
                    <a:pt x="1492" y="4944"/>
                  </a:cubicBezTo>
                  <a:cubicBezTo>
                    <a:pt x="1699" y="5107"/>
                    <a:pt x="1965" y="5314"/>
                    <a:pt x="2320" y="5358"/>
                  </a:cubicBezTo>
                  <a:cubicBezTo>
                    <a:pt x="2380" y="5373"/>
                    <a:pt x="2441" y="5377"/>
                    <a:pt x="2499" y="5377"/>
                  </a:cubicBezTo>
                  <a:cubicBezTo>
                    <a:pt x="2555" y="5377"/>
                    <a:pt x="2610" y="5373"/>
                    <a:pt x="2661" y="5373"/>
                  </a:cubicBezTo>
                  <a:lnTo>
                    <a:pt x="2793" y="5373"/>
                  </a:lnTo>
                  <a:cubicBezTo>
                    <a:pt x="2808" y="5387"/>
                    <a:pt x="2823" y="5417"/>
                    <a:pt x="2838" y="5446"/>
                  </a:cubicBezTo>
                  <a:cubicBezTo>
                    <a:pt x="2852" y="5462"/>
                    <a:pt x="2868" y="5476"/>
                    <a:pt x="2868" y="5491"/>
                  </a:cubicBezTo>
                  <a:cubicBezTo>
                    <a:pt x="2838" y="5491"/>
                    <a:pt x="2793" y="5506"/>
                    <a:pt x="2764" y="5506"/>
                  </a:cubicBezTo>
                  <a:cubicBezTo>
                    <a:pt x="2704" y="5521"/>
                    <a:pt x="2661" y="5535"/>
                    <a:pt x="2602" y="5535"/>
                  </a:cubicBezTo>
                  <a:cubicBezTo>
                    <a:pt x="2497" y="5565"/>
                    <a:pt x="2395" y="5580"/>
                    <a:pt x="2335" y="5580"/>
                  </a:cubicBezTo>
                  <a:cubicBezTo>
                    <a:pt x="2291" y="5565"/>
                    <a:pt x="2231" y="5551"/>
                    <a:pt x="2158" y="5521"/>
                  </a:cubicBezTo>
                  <a:cubicBezTo>
                    <a:pt x="2024" y="5476"/>
                    <a:pt x="1862" y="5417"/>
                    <a:pt x="1685" y="5417"/>
                  </a:cubicBezTo>
                  <a:cubicBezTo>
                    <a:pt x="1463" y="5417"/>
                    <a:pt x="1271" y="5476"/>
                    <a:pt x="1108" y="5535"/>
                  </a:cubicBezTo>
                  <a:cubicBezTo>
                    <a:pt x="842" y="5639"/>
                    <a:pt x="576" y="5757"/>
                    <a:pt x="339" y="5876"/>
                  </a:cubicBezTo>
                  <a:cubicBezTo>
                    <a:pt x="103" y="5994"/>
                    <a:pt x="0" y="6290"/>
                    <a:pt x="118" y="6526"/>
                  </a:cubicBezTo>
                  <a:cubicBezTo>
                    <a:pt x="207" y="6688"/>
                    <a:pt x="369" y="6777"/>
                    <a:pt x="532" y="6777"/>
                  </a:cubicBezTo>
                  <a:cubicBezTo>
                    <a:pt x="576" y="6806"/>
                    <a:pt x="665" y="6836"/>
                    <a:pt x="694" y="6851"/>
                  </a:cubicBezTo>
                  <a:cubicBezTo>
                    <a:pt x="724" y="6865"/>
                    <a:pt x="769" y="6925"/>
                    <a:pt x="842" y="6999"/>
                  </a:cubicBezTo>
                  <a:lnTo>
                    <a:pt x="887" y="7088"/>
                  </a:lnTo>
                  <a:cubicBezTo>
                    <a:pt x="946" y="7176"/>
                    <a:pt x="1019" y="7279"/>
                    <a:pt x="1138" y="7383"/>
                  </a:cubicBezTo>
                  <a:cubicBezTo>
                    <a:pt x="1374" y="7605"/>
                    <a:pt x="1670" y="7649"/>
                    <a:pt x="1892" y="7693"/>
                  </a:cubicBezTo>
                  <a:cubicBezTo>
                    <a:pt x="1936" y="7693"/>
                    <a:pt x="1995" y="7709"/>
                    <a:pt x="2024" y="7709"/>
                  </a:cubicBezTo>
                  <a:cubicBezTo>
                    <a:pt x="2261" y="7768"/>
                    <a:pt x="2483" y="7886"/>
                    <a:pt x="2704" y="8004"/>
                  </a:cubicBezTo>
                  <a:cubicBezTo>
                    <a:pt x="2704" y="8018"/>
                    <a:pt x="2720" y="8018"/>
                    <a:pt x="2720" y="8034"/>
                  </a:cubicBezTo>
                  <a:cubicBezTo>
                    <a:pt x="2897" y="8507"/>
                    <a:pt x="3414" y="8595"/>
                    <a:pt x="3725" y="8595"/>
                  </a:cubicBezTo>
                  <a:cubicBezTo>
                    <a:pt x="3768" y="8600"/>
                    <a:pt x="3823" y="8601"/>
                    <a:pt x="3886" y="8601"/>
                  </a:cubicBezTo>
                  <a:cubicBezTo>
                    <a:pt x="4041" y="8601"/>
                    <a:pt x="4241" y="8591"/>
                    <a:pt x="4419" y="8580"/>
                  </a:cubicBezTo>
                  <a:lnTo>
                    <a:pt x="4434" y="8595"/>
                  </a:lnTo>
                  <a:cubicBezTo>
                    <a:pt x="4375" y="8846"/>
                    <a:pt x="4316" y="9112"/>
                    <a:pt x="4242" y="9364"/>
                  </a:cubicBezTo>
                  <a:cubicBezTo>
                    <a:pt x="4168" y="9644"/>
                    <a:pt x="4330" y="9940"/>
                    <a:pt x="4612" y="10029"/>
                  </a:cubicBezTo>
                  <a:cubicBezTo>
                    <a:pt x="4671" y="10029"/>
                    <a:pt x="4715" y="10044"/>
                    <a:pt x="4760" y="10044"/>
                  </a:cubicBezTo>
                  <a:cubicBezTo>
                    <a:pt x="4996" y="10044"/>
                    <a:pt x="5217" y="9881"/>
                    <a:pt x="5276" y="9660"/>
                  </a:cubicBezTo>
                  <a:cubicBezTo>
                    <a:pt x="5499" y="8846"/>
                    <a:pt x="5646" y="8048"/>
                    <a:pt x="5690" y="7250"/>
                  </a:cubicBezTo>
                  <a:cubicBezTo>
                    <a:pt x="5779" y="7279"/>
                    <a:pt x="5853" y="7309"/>
                    <a:pt x="5927" y="7309"/>
                  </a:cubicBezTo>
                  <a:cubicBezTo>
                    <a:pt x="6035" y="7334"/>
                    <a:pt x="6142" y="7346"/>
                    <a:pt x="6248" y="7346"/>
                  </a:cubicBezTo>
                  <a:cubicBezTo>
                    <a:pt x="6519" y="7346"/>
                    <a:pt x="6774" y="7266"/>
                    <a:pt x="6977" y="7117"/>
                  </a:cubicBezTo>
                  <a:cubicBezTo>
                    <a:pt x="7154" y="6999"/>
                    <a:pt x="7272" y="6836"/>
                    <a:pt x="7361" y="6703"/>
                  </a:cubicBezTo>
                  <a:cubicBezTo>
                    <a:pt x="7420" y="6629"/>
                    <a:pt x="7464" y="6570"/>
                    <a:pt x="7509" y="6526"/>
                  </a:cubicBezTo>
                  <a:cubicBezTo>
                    <a:pt x="7523" y="6497"/>
                    <a:pt x="7553" y="6467"/>
                    <a:pt x="7582" y="6452"/>
                  </a:cubicBezTo>
                  <a:cubicBezTo>
                    <a:pt x="7641" y="6408"/>
                    <a:pt x="7700" y="6349"/>
                    <a:pt x="7760" y="6290"/>
                  </a:cubicBezTo>
                  <a:cubicBezTo>
                    <a:pt x="7952" y="6083"/>
                    <a:pt x="8026" y="5860"/>
                    <a:pt x="8100" y="5698"/>
                  </a:cubicBezTo>
                  <a:cubicBezTo>
                    <a:pt x="8130" y="5594"/>
                    <a:pt x="8159" y="5521"/>
                    <a:pt x="8203" y="5462"/>
                  </a:cubicBezTo>
                  <a:cubicBezTo>
                    <a:pt x="8203" y="5446"/>
                    <a:pt x="8218" y="5432"/>
                    <a:pt x="8233" y="5417"/>
                  </a:cubicBezTo>
                  <a:cubicBezTo>
                    <a:pt x="8262" y="5387"/>
                    <a:pt x="8292" y="5358"/>
                    <a:pt x="8321" y="5299"/>
                  </a:cubicBezTo>
                  <a:cubicBezTo>
                    <a:pt x="8484" y="5092"/>
                    <a:pt x="8514" y="4841"/>
                    <a:pt x="8544" y="4634"/>
                  </a:cubicBezTo>
                  <a:cubicBezTo>
                    <a:pt x="8558" y="4398"/>
                    <a:pt x="8558" y="4175"/>
                    <a:pt x="8558" y="3968"/>
                  </a:cubicBezTo>
                  <a:cubicBezTo>
                    <a:pt x="8573" y="3777"/>
                    <a:pt x="8573" y="3466"/>
                    <a:pt x="8366" y="3200"/>
                  </a:cubicBezTo>
                  <a:cubicBezTo>
                    <a:pt x="8277" y="3082"/>
                    <a:pt x="8144" y="3022"/>
                    <a:pt x="7996" y="3008"/>
                  </a:cubicBezTo>
                  <a:cubicBezTo>
                    <a:pt x="7848" y="3008"/>
                    <a:pt x="7716" y="3067"/>
                    <a:pt x="7627" y="3186"/>
                  </a:cubicBezTo>
                  <a:lnTo>
                    <a:pt x="7405" y="3452"/>
                  </a:lnTo>
                  <a:cubicBezTo>
                    <a:pt x="7346" y="3540"/>
                    <a:pt x="7272" y="3629"/>
                    <a:pt x="7213" y="3702"/>
                  </a:cubicBezTo>
                  <a:lnTo>
                    <a:pt x="7213" y="3688"/>
                  </a:lnTo>
                  <a:cubicBezTo>
                    <a:pt x="7243" y="3599"/>
                    <a:pt x="7243" y="3511"/>
                    <a:pt x="7257" y="3452"/>
                  </a:cubicBezTo>
                  <a:lnTo>
                    <a:pt x="7257" y="3377"/>
                  </a:lnTo>
                  <a:cubicBezTo>
                    <a:pt x="7272" y="3363"/>
                    <a:pt x="7316" y="3318"/>
                    <a:pt x="7332" y="3288"/>
                  </a:cubicBezTo>
                  <a:cubicBezTo>
                    <a:pt x="7361" y="3259"/>
                    <a:pt x="7405" y="3215"/>
                    <a:pt x="7434" y="3170"/>
                  </a:cubicBezTo>
                  <a:cubicBezTo>
                    <a:pt x="7657" y="2890"/>
                    <a:pt x="7775" y="2520"/>
                    <a:pt x="7760" y="2121"/>
                  </a:cubicBezTo>
                  <a:cubicBezTo>
                    <a:pt x="7760" y="1796"/>
                    <a:pt x="7671" y="1485"/>
                    <a:pt x="7582" y="1205"/>
                  </a:cubicBezTo>
                  <a:cubicBezTo>
                    <a:pt x="7509" y="953"/>
                    <a:pt x="7420" y="702"/>
                    <a:pt x="7332" y="450"/>
                  </a:cubicBezTo>
                  <a:cubicBezTo>
                    <a:pt x="7236" y="211"/>
                    <a:pt x="7013" y="0"/>
                    <a:pt x="6742" y="0"/>
                  </a:cubicBezTo>
                  <a:close/>
                </a:path>
              </a:pathLst>
            </a:custGeom>
            <a:solidFill>
              <a:srgbClr val="FFFFFD"/>
            </a:solidFill>
            <a:ln>
              <a:noFill/>
            </a:ln>
            <a:effectLst>
              <a:outerShdw blurRad="57150" dist="19050" dir="3660000" algn="bl" rotWithShape="0">
                <a:schemeClr val="dk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6846616" y="3836705"/>
              <a:ext cx="200657" cy="250654"/>
            </a:xfrm>
            <a:custGeom>
              <a:avLst/>
              <a:gdLst/>
              <a:ahLst/>
              <a:cxnLst/>
              <a:rect l="l" t="t" r="r" b="b"/>
              <a:pathLst>
                <a:path w="2705" h="3379" extrusionOk="0">
                  <a:moveTo>
                    <a:pt x="2602" y="0"/>
                  </a:moveTo>
                  <a:cubicBezTo>
                    <a:pt x="2365" y="296"/>
                    <a:pt x="2114" y="680"/>
                    <a:pt x="1804" y="917"/>
                  </a:cubicBezTo>
                  <a:cubicBezTo>
                    <a:pt x="1656" y="1021"/>
                    <a:pt x="1463" y="1050"/>
                    <a:pt x="1331" y="1153"/>
                  </a:cubicBezTo>
                  <a:cubicBezTo>
                    <a:pt x="1183" y="1272"/>
                    <a:pt x="1124" y="1478"/>
                    <a:pt x="1020" y="1642"/>
                  </a:cubicBezTo>
                  <a:cubicBezTo>
                    <a:pt x="917" y="1774"/>
                    <a:pt x="783" y="1892"/>
                    <a:pt x="665" y="2026"/>
                  </a:cubicBezTo>
                  <a:cubicBezTo>
                    <a:pt x="428" y="2262"/>
                    <a:pt x="237" y="2543"/>
                    <a:pt x="103" y="2838"/>
                  </a:cubicBezTo>
                  <a:cubicBezTo>
                    <a:pt x="0" y="3045"/>
                    <a:pt x="0" y="3061"/>
                    <a:pt x="178" y="3179"/>
                  </a:cubicBezTo>
                  <a:cubicBezTo>
                    <a:pt x="310" y="3268"/>
                    <a:pt x="488" y="3327"/>
                    <a:pt x="635" y="3356"/>
                  </a:cubicBezTo>
                  <a:cubicBezTo>
                    <a:pt x="710" y="3370"/>
                    <a:pt x="785" y="3378"/>
                    <a:pt x="860" y="3378"/>
                  </a:cubicBezTo>
                  <a:cubicBezTo>
                    <a:pt x="1024" y="3378"/>
                    <a:pt x="1184" y="3340"/>
                    <a:pt x="1315" y="3238"/>
                  </a:cubicBezTo>
                  <a:cubicBezTo>
                    <a:pt x="1508" y="3104"/>
                    <a:pt x="1611" y="2868"/>
                    <a:pt x="1788" y="2691"/>
                  </a:cubicBezTo>
                  <a:cubicBezTo>
                    <a:pt x="1863" y="2617"/>
                    <a:pt x="1952" y="2543"/>
                    <a:pt x="2025" y="2469"/>
                  </a:cubicBezTo>
                  <a:cubicBezTo>
                    <a:pt x="2247" y="2247"/>
                    <a:pt x="2261" y="1951"/>
                    <a:pt x="2424" y="1701"/>
                  </a:cubicBezTo>
                  <a:cubicBezTo>
                    <a:pt x="2454" y="1642"/>
                    <a:pt x="2513" y="1597"/>
                    <a:pt x="2557" y="1538"/>
                  </a:cubicBezTo>
                  <a:cubicBezTo>
                    <a:pt x="2646" y="1405"/>
                    <a:pt x="2661" y="1242"/>
                    <a:pt x="2675" y="1094"/>
                  </a:cubicBezTo>
                  <a:cubicBezTo>
                    <a:pt x="2691" y="887"/>
                    <a:pt x="2705" y="680"/>
                    <a:pt x="2705" y="459"/>
                  </a:cubicBezTo>
                  <a:cubicBezTo>
                    <a:pt x="2705" y="296"/>
                    <a:pt x="2705" y="119"/>
                    <a:pt x="2602"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6846616" y="3612602"/>
              <a:ext cx="141461" cy="271350"/>
            </a:xfrm>
            <a:custGeom>
              <a:avLst/>
              <a:gdLst/>
              <a:ahLst/>
              <a:cxnLst/>
              <a:rect l="l" t="t" r="r" b="b"/>
              <a:pathLst>
                <a:path w="1907" h="3658" extrusionOk="0">
                  <a:moveTo>
                    <a:pt x="1357" y="1"/>
                  </a:moveTo>
                  <a:cubicBezTo>
                    <a:pt x="1348" y="1"/>
                    <a:pt x="1339" y="2"/>
                    <a:pt x="1331" y="6"/>
                  </a:cubicBezTo>
                  <a:cubicBezTo>
                    <a:pt x="1286" y="21"/>
                    <a:pt x="1272" y="81"/>
                    <a:pt x="1242" y="124"/>
                  </a:cubicBezTo>
                  <a:cubicBezTo>
                    <a:pt x="1197" y="258"/>
                    <a:pt x="1108" y="376"/>
                    <a:pt x="990" y="479"/>
                  </a:cubicBezTo>
                  <a:cubicBezTo>
                    <a:pt x="917" y="554"/>
                    <a:pt x="813" y="613"/>
                    <a:pt x="754" y="701"/>
                  </a:cubicBezTo>
                  <a:cubicBezTo>
                    <a:pt x="635" y="879"/>
                    <a:pt x="651" y="1100"/>
                    <a:pt x="635" y="1307"/>
                  </a:cubicBezTo>
                  <a:cubicBezTo>
                    <a:pt x="606" y="1588"/>
                    <a:pt x="503" y="1839"/>
                    <a:pt x="399" y="2105"/>
                  </a:cubicBezTo>
                  <a:cubicBezTo>
                    <a:pt x="369" y="2135"/>
                    <a:pt x="355" y="2179"/>
                    <a:pt x="326" y="2209"/>
                  </a:cubicBezTo>
                  <a:cubicBezTo>
                    <a:pt x="296" y="2239"/>
                    <a:pt x="237" y="2253"/>
                    <a:pt x="192" y="2268"/>
                  </a:cubicBezTo>
                  <a:cubicBezTo>
                    <a:pt x="15" y="2357"/>
                    <a:pt x="0" y="2593"/>
                    <a:pt x="30" y="2785"/>
                  </a:cubicBezTo>
                  <a:cubicBezTo>
                    <a:pt x="44" y="3007"/>
                    <a:pt x="148" y="3658"/>
                    <a:pt x="148" y="3658"/>
                  </a:cubicBezTo>
                  <a:cubicBezTo>
                    <a:pt x="148" y="3658"/>
                    <a:pt x="724" y="3569"/>
                    <a:pt x="858" y="3524"/>
                  </a:cubicBezTo>
                  <a:cubicBezTo>
                    <a:pt x="1079" y="3451"/>
                    <a:pt x="1315" y="3317"/>
                    <a:pt x="1374" y="3096"/>
                  </a:cubicBezTo>
                  <a:cubicBezTo>
                    <a:pt x="1404" y="2978"/>
                    <a:pt x="1390" y="2859"/>
                    <a:pt x="1434" y="2755"/>
                  </a:cubicBezTo>
                  <a:cubicBezTo>
                    <a:pt x="1479" y="2623"/>
                    <a:pt x="1597" y="2519"/>
                    <a:pt x="1685" y="2401"/>
                  </a:cubicBezTo>
                  <a:cubicBezTo>
                    <a:pt x="1847" y="2194"/>
                    <a:pt x="1907" y="1913"/>
                    <a:pt x="1907" y="1647"/>
                  </a:cubicBezTo>
                  <a:cubicBezTo>
                    <a:pt x="1892" y="1381"/>
                    <a:pt x="1833" y="1129"/>
                    <a:pt x="1745" y="879"/>
                  </a:cubicBezTo>
                  <a:cubicBezTo>
                    <a:pt x="1670" y="627"/>
                    <a:pt x="1597" y="390"/>
                    <a:pt x="1493" y="154"/>
                  </a:cubicBezTo>
                  <a:cubicBezTo>
                    <a:pt x="1480" y="89"/>
                    <a:pt x="1421" y="1"/>
                    <a:pt x="1357"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6488021" y="4014297"/>
              <a:ext cx="310369" cy="165718"/>
            </a:xfrm>
            <a:custGeom>
              <a:avLst/>
              <a:gdLst/>
              <a:ahLst/>
              <a:cxnLst/>
              <a:rect l="l" t="t" r="r" b="b"/>
              <a:pathLst>
                <a:path w="4184" h="2234" extrusionOk="0">
                  <a:moveTo>
                    <a:pt x="4" y="413"/>
                  </a:moveTo>
                  <a:cubicBezTo>
                    <a:pt x="3" y="413"/>
                    <a:pt x="2" y="414"/>
                    <a:pt x="0" y="415"/>
                  </a:cubicBezTo>
                  <a:cubicBezTo>
                    <a:pt x="2" y="414"/>
                    <a:pt x="3" y="413"/>
                    <a:pt x="4" y="413"/>
                  </a:cubicBezTo>
                  <a:close/>
                  <a:moveTo>
                    <a:pt x="1124" y="1"/>
                  </a:moveTo>
                  <a:cubicBezTo>
                    <a:pt x="991" y="1"/>
                    <a:pt x="858" y="46"/>
                    <a:pt x="725" y="90"/>
                  </a:cubicBezTo>
                  <a:cubicBezTo>
                    <a:pt x="490" y="193"/>
                    <a:pt x="240" y="295"/>
                    <a:pt x="4" y="413"/>
                  </a:cubicBezTo>
                  <a:lnTo>
                    <a:pt x="4" y="413"/>
                  </a:lnTo>
                  <a:cubicBezTo>
                    <a:pt x="8" y="411"/>
                    <a:pt x="14" y="411"/>
                    <a:pt x="20" y="411"/>
                  </a:cubicBezTo>
                  <a:cubicBezTo>
                    <a:pt x="98" y="411"/>
                    <a:pt x="331" y="522"/>
                    <a:pt x="385" y="548"/>
                  </a:cubicBezTo>
                  <a:cubicBezTo>
                    <a:pt x="489" y="608"/>
                    <a:pt x="607" y="726"/>
                    <a:pt x="680" y="829"/>
                  </a:cubicBezTo>
                  <a:cubicBezTo>
                    <a:pt x="755" y="947"/>
                    <a:pt x="814" y="1051"/>
                    <a:pt x="903" y="1140"/>
                  </a:cubicBezTo>
                  <a:cubicBezTo>
                    <a:pt x="1080" y="1302"/>
                    <a:pt x="1346" y="1302"/>
                    <a:pt x="1583" y="1361"/>
                  </a:cubicBezTo>
                  <a:cubicBezTo>
                    <a:pt x="1892" y="1420"/>
                    <a:pt x="2174" y="1583"/>
                    <a:pt x="2454" y="1731"/>
                  </a:cubicBezTo>
                  <a:cubicBezTo>
                    <a:pt x="2499" y="1745"/>
                    <a:pt x="2543" y="1775"/>
                    <a:pt x="2572" y="1820"/>
                  </a:cubicBezTo>
                  <a:cubicBezTo>
                    <a:pt x="2602" y="1863"/>
                    <a:pt x="2602" y="1922"/>
                    <a:pt x="2617" y="1967"/>
                  </a:cubicBezTo>
                  <a:cubicBezTo>
                    <a:pt x="2691" y="2174"/>
                    <a:pt x="2957" y="2233"/>
                    <a:pt x="3179" y="2233"/>
                  </a:cubicBezTo>
                  <a:cubicBezTo>
                    <a:pt x="3430" y="2233"/>
                    <a:pt x="4184" y="2189"/>
                    <a:pt x="4184" y="2189"/>
                  </a:cubicBezTo>
                  <a:cubicBezTo>
                    <a:pt x="4184" y="2189"/>
                    <a:pt x="4154" y="1538"/>
                    <a:pt x="4125" y="1376"/>
                  </a:cubicBezTo>
                  <a:cubicBezTo>
                    <a:pt x="4066" y="1110"/>
                    <a:pt x="3948" y="844"/>
                    <a:pt x="3696" y="740"/>
                  </a:cubicBezTo>
                  <a:cubicBezTo>
                    <a:pt x="3577" y="696"/>
                    <a:pt x="3445" y="696"/>
                    <a:pt x="3327" y="637"/>
                  </a:cubicBezTo>
                  <a:cubicBezTo>
                    <a:pt x="3164" y="563"/>
                    <a:pt x="3075" y="415"/>
                    <a:pt x="2957" y="297"/>
                  </a:cubicBezTo>
                  <a:cubicBezTo>
                    <a:pt x="2792" y="145"/>
                    <a:pt x="2656" y="76"/>
                    <a:pt x="2460" y="76"/>
                  </a:cubicBezTo>
                  <a:cubicBezTo>
                    <a:pt x="2408" y="76"/>
                    <a:pt x="2353" y="81"/>
                    <a:pt x="2292" y="90"/>
                  </a:cubicBezTo>
                  <a:cubicBezTo>
                    <a:pt x="2133" y="116"/>
                    <a:pt x="1962" y="166"/>
                    <a:pt x="1790" y="166"/>
                  </a:cubicBezTo>
                  <a:cubicBezTo>
                    <a:pt x="1770" y="166"/>
                    <a:pt x="1750" y="166"/>
                    <a:pt x="1730" y="164"/>
                  </a:cubicBezTo>
                  <a:cubicBezTo>
                    <a:pt x="1523" y="135"/>
                    <a:pt x="1331" y="16"/>
                    <a:pt x="1124"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6512130" y="3818086"/>
              <a:ext cx="292863" cy="170169"/>
            </a:xfrm>
            <a:custGeom>
              <a:avLst/>
              <a:gdLst/>
              <a:ahLst/>
              <a:cxnLst/>
              <a:rect l="l" t="t" r="r" b="b"/>
              <a:pathLst>
                <a:path w="3948" h="2294" extrusionOk="0">
                  <a:moveTo>
                    <a:pt x="1343" y="0"/>
                  </a:moveTo>
                  <a:cubicBezTo>
                    <a:pt x="1201" y="0"/>
                    <a:pt x="1050" y="67"/>
                    <a:pt x="917" y="133"/>
                  </a:cubicBezTo>
                  <a:cubicBezTo>
                    <a:pt x="607" y="296"/>
                    <a:pt x="312" y="444"/>
                    <a:pt x="1" y="606"/>
                  </a:cubicBezTo>
                  <a:cubicBezTo>
                    <a:pt x="30" y="740"/>
                    <a:pt x="134" y="843"/>
                    <a:pt x="237" y="917"/>
                  </a:cubicBezTo>
                  <a:cubicBezTo>
                    <a:pt x="355" y="976"/>
                    <a:pt x="474" y="1020"/>
                    <a:pt x="592" y="1094"/>
                  </a:cubicBezTo>
                  <a:cubicBezTo>
                    <a:pt x="903" y="1256"/>
                    <a:pt x="1153" y="1597"/>
                    <a:pt x="1508" y="1641"/>
                  </a:cubicBezTo>
                  <a:cubicBezTo>
                    <a:pt x="1568" y="1652"/>
                    <a:pt x="1630" y="1655"/>
                    <a:pt x="1692" y="1655"/>
                  </a:cubicBezTo>
                  <a:cubicBezTo>
                    <a:pt x="1752" y="1655"/>
                    <a:pt x="1813" y="1652"/>
                    <a:pt x="1872" y="1652"/>
                  </a:cubicBezTo>
                  <a:cubicBezTo>
                    <a:pt x="1992" y="1652"/>
                    <a:pt x="2107" y="1663"/>
                    <a:pt x="2204" y="1729"/>
                  </a:cubicBezTo>
                  <a:cubicBezTo>
                    <a:pt x="2366" y="1848"/>
                    <a:pt x="2410" y="2070"/>
                    <a:pt x="2558" y="2188"/>
                  </a:cubicBezTo>
                  <a:cubicBezTo>
                    <a:pt x="2657" y="2267"/>
                    <a:pt x="2782" y="2293"/>
                    <a:pt x="2911" y="2293"/>
                  </a:cubicBezTo>
                  <a:cubicBezTo>
                    <a:pt x="2975" y="2293"/>
                    <a:pt x="3041" y="2287"/>
                    <a:pt x="3105" y="2277"/>
                  </a:cubicBezTo>
                  <a:cubicBezTo>
                    <a:pt x="3341" y="2232"/>
                    <a:pt x="3948" y="1936"/>
                    <a:pt x="3948" y="1936"/>
                  </a:cubicBezTo>
                  <a:cubicBezTo>
                    <a:pt x="3948" y="1936"/>
                    <a:pt x="3430" y="1168"/>
                    <a:pt x="3252" y="961"/>
                  </a:cubicBezTo>
                  <a:cubicBezTo>
                    <a:pt x="3090" y="769"/>
                    <a:pt x="2913" y="562"/>
                    <a:pt x="2677" y="488"/>
                  </a:cubicBezTo>
                  <a:cubicBezTo>
                    <a:pt x="2591" y="467"/>
                    <a:pt x="2501" y="463"/>
                    <a:pt x="2410" y="463"/>
                  </a:cubicBezTo>
                  <a:cubicBezTo>
                    <a:pt x="2354" y="463"/>
                    <a:pt x="2298" y="464"/>
                    <a:pt x="2242" y="464"/>
                  </a:cubicBezTo>
                  <a:cubicBezTo>
                    <a:pt x="2076" y="464"/>
                    <a:pt x="1916" y="450"/>
                    <a:pt x="1790" y="340"/>
                  </a:cubicBezTo>
                  <a:cubicBezTo>
                    <a:pt x="1701" y="267"/>
                    <a:pt x="1656" y="148"/>
                    <a:pt x="1567" y="74"/>
                  </a:cubicBezTo>
                  <a:cubicBezTo>
                    <a:pt x="1499" y="21"/>
                    <a:pt x="1423" y="0"/>
                    <a:pt x="1343"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6745729" y="3757034"/>
              <a:ext cx="107561" cy="530461"/>
            </a:xfrm>
            <a:custGeom>
              <a:avLst/>
              <a:gdLst/>
              <a:ahLst/>
              <a:cxnLst/>
              <a:rect l="l" t="t" r="r" b="b"/>
              <a:pathLst>
                <a:path w="1450" h="7151" extrusionOk="0">
                  <a:moveTo>
                    <a:pt x="59" y="1"/>
                  </a:moveTo>
                  <a:cubicBezTo>
                    <a:pt x="47" y="1"/>
                    <a:pt x="36" y="4"/>
                    <a:pt x="30" y="10"/>
                  </a:cubicBezTo>
                  <a:cubicBezTo>
                    <a:pt x="1" y="26"/>
                    <a:pt x="1" y="55"/>
                    <a:pt x="15" y="85"/>
                  </a:cubicBezTo>
                  <a:cubicBezTo>
                    <a:pt x="15" y="99"/>
                    <a:pt x="488" y="749"/>
                    <a:pt x="813" y="1932"/>
                  </a:cubicBezTo>
                  <a:cubicBezTo>
                    <a:pt x="1109" y="3025"/>
                    <a:pt x="1331" y="4799"/>
                    <a:pt x="695" y="7076"/>
                  </a:cubicBezTo>
                  <a:cubicBezTo>
                    <a:pt x="680" y="7105"/>
                    <a:pt x="695" y="7135"/>
                    <a:pt x="724" y="7135"/>
                  </a:cubicBezTo>
                  <a:cubicBezTo>
                    <a:pt x="740" y="7135"/>
                    <a:pt x="740" y="7150"/>
                    <a:pt x="740" y="7150"/>
                  </a:cubicBezTo>
                  <a:cubicBezTo>
                    <a:pt x="769" y="7150"/>
                    <a:pt x="783" y="7120"/>
                    <a:pt x="799" y="7105"/>
                  </a:cubicBezTo>
                  <a:cubicBezTo>
                    <a:pt x="1449" y="4799"/>
                    <a:pt x="1227" y="2996"/>
                    <a:pt x="917" y="1888"/>
                  </a:cubicBezTo>
                  <a:cubicBezTo>
                    <a:pt x="592" y="690"/>
                    <a:pt x="119" y="40"/>
                    <a:pt x="103" y="26"/>
                  </a:cubicBezTo>
                  <a:cubicBezTo>
                    <a:pt x="95" y="8"/>
                    <a:pt x="76" y="1"/>
                    <a:pt x="59"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6605377" y="3616459"/>
              <a:ext cx="217199" cy="216086"/>
            </a:xfrm>
            <a:custGeom>
              <a:avLst/>
              <a:gdLst/>
              <a:ahLst/>
              <a:cxnLst/>
              <a:rect l="l" t="t" r="r" b="b"/>
              <a:pathLst>
                <a:path w="2928" h="2913" extrusionOk="0">
                  <a:moveTo>
                    <a:pt x="522" y="1"/>
                  </a:moveTo>
                  <a:cubicBezTo>
                    <a:pt x="408" y="1"/>
                    <a:pt x="292" y="22"/>
                    <a:pt x="178" y="43"/>
                  </a:cubicBezTo>
                  <a:cubicBezTo>
                    <a:pt x="1" y="58"/>
                    <a:pt x="222" y="442"/>
                    <a:pt x="281" y="502"/>
                  </a:cubicBezTo>
                  <a:cubicBezTo>
                    <a:pt x="385" y="620"/>
                    <a:pt x="517" y="723"/>
                    <a:pt x="592" y="856"/>
                  </a:cubicBezTo>
                  <a:cubicBezTo>
                    <a:pt x="665" y="1018"/>
                    <a:pt x="665" y="1196"/>
                    <a:pt x="754" y="1359"/>
                  </a:cubicBezTo>
                  <a:cubicBezTo>
                    <a:pt x="858" y="1521"/>
                    <a:pt x="1049" y="1610"/>
                    <a:pt x="1183" y="1743"/>
                  </a:cubicBezTo>
                  <a:cubicBezTo>
                    <a:pt x="1315" y="1861"/>
                    <a:pt x="1420" y="1994"/>
                    <a:pt x="1522" y="2142"/>
                  </a:cubicBezTo>
                  <a:cubicBezTo>
                    <a:pt x="1715" y="2408"/>
                    <a:pt x="1966" y="2644"/>
                    <a:pt x="2247" y="2822"/>
                  </a:cubicBezTo>
                  <a:cubicBezTo>
                    <a:pt x="2341" y="2879"/>
                    <a:pt x="2392" y="2912"/>
                    <a:pt x="2436" y="2912"/>
                  </a:cubicBezTo>
                  <a:cubicBezTo>
                    <a:pt x="2482" y="2912"/>
                    <a:pt x="2519" y="2876"/>
                    <a:pt x="2587" y="2792"/>
                  </a:cubicBezTo>
                  <a:cubicBezTo>
                    <a:pt x="2691" y="2674"/>
                    <a:pt x="2779" y="2512"/>
                    <a:pt x="2839" y="2364"/>
                  </a:cubicBezTo>
                  <a:cubicBezTo>
                    <a:pt x="2912" y="2142"/>
                    <a:pt x="2927" y="1876"/>
                    <a:pt x="2823" y="1669"/>
                  </a:cubicBezTo>
                  <a:cubicBezTo>
                    <a:pt x="2705" y="1462"/>
                    <a:pt x="2484" y="1329"/>
                    <a:pt x="2350" y="1137"/>
                  </a:cubicBezTo>
                  <a:cubicBezTo>
                    <a:pt x="2277" y="1048"/>
                    <a:pt x="2232" y="945"/>
                    <a:pt x="2159" y="856"/>
                  </a:cubicBezTo>
                  <a:cubicBezTo>
                    <a:pt x="2055" y="723"/>
                    <a:pt x="1922" y="634"/>
                    <a:pt x="1774" y="545"/>
                  </a:cubicBezTo>
                  <a:cubicBezTo>
                    <a:pt x="1522" y="368"/>
                    <a:pt x="1242" y="88"/>
                    <a:pt x="917" y="58"/>
                  </a:cubicBezTo>
                  <a:cubicBezTo>
                    <a:pt x="828" y="58"/>
                    <a:pt x="754" y="29"/>
                    <a:pt x="665" y="13"/>
                  </a:cubicBezTo>
                  <a:cubicBezTo>
                    <a:pt x="618" y="4"/>
                    <a:pt x="570" y="1"/>
                    <a:pt x="522"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6768725" y="3937964"/>
              <a:ext cx="62608" cy="45769"/>
            </a:xfrm>
            <a:custGeom>
              <a:avLst/>
              <a:gdLst/>
              <a:ahLst/>
              <a:cxnLst/>
              <a:rect l="l" t="t" r="r" b="b"/>
              <a:pathLst>
                <a:path w="844" h="617" extrusionOk="0">
                  <a:moveTo>
                    <a:pt x="67" y="0"/>
                  </a:moveTo>
                  <a:cubicBezTo>
                    <a:pt x="50" y="0"/>
                    <a:pt x="33" y="8"/>
                    <a:pt x="16" y="25"/>
                  </a:cubicBezTo>
                  <a:cubicBezTo>
                    <a:pt x="0" y="54"/>
                    <a:pt x="16" y="84"/>
                    <a:pt x="30" y="99"/>
                  </a:cubicBezTo>
                  <a:lnTo>
                    <a:pt x="739" y="602"/>
                  </a:lnTo>
                  <a:cubicBezTo>
                    <a:pt x="755" y="616"/>
                    <a:pt x="769" y="616"/>
                    <a:pt x="769" y="616"/>
                  </a:cubicBezTo>
                  <a:cubicBezTo>
                    <a:pt x="799" y="616"/>
                    <a:pt x="814" y="616"/>
                    <a:pt x="828" y="602"/>
                  </a:cubicBezTo>
                  <a:cubicBezTo>
                    <a:pt x="843" y="572"/>
                    <a:pt x="828" y="527"/>
                    <a:pt x="814" y="513"/>
                  </a:cubicBezTo>
                  <a:lnTo>
                    <a:pt x="104" y="11"/>
                  </a:lnTo>
                  <a:cubicBezTo>
                    <a:pt x="92" y="4"/>
                    <a:pt x="80" y="0"/>
                    <a:pt x="67"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6813679" y="3855399"/>
              <a:ext cx="60383" cy="82266"/>
            </a:xfrm>
            <a:custGeom>
              <a:avLst/>
              <a:gdLst/>
              <a:ahLst/>
              <a:cxnLst/>
              <a:rect l="l" t="t" r="r" b="b"/>
              <a:pathLst>
                <a:path w="814" h="1109" extrusionOk="0">
                  <a:moveTo>
                    <a:pt x="754" y="0"/>
                  </a:moveTo>
                  <a:cubicBezTo>
                    <a:pt x="725" y="0"/>
                    <a:pt x="695" y="14"/>
                    <a:pt x="695" y="44"/>
                  </a:cubicBezTo>
                  <a:cubicBezTo>
                    <a:pt x="695" y="59"/>
                    <a:pt x="636" y="369"/>
                    <a:pt x="31" y="1020"/>
                  </a:cubicBezTo>
                  <a:cubicBezTo>
                    <a:pt x="1" y="1035"/>
                    <a:pt x="1" y="1079"/>
                    <a:pt x="31" y="1094"/>
                  </a:cubicBezTo>
                  <a:cubicBezTo>
                    <a:pt x="31" y="1108"/>
                    <a:pt x="45" y="1108"/>
                    <a:pt x="60" y="1108"/>
                  </a:cubicBezTo>
                  <a:cubicBezTo>
                    <a:pt x="74" y="1108"/>
                    <a:pt x="90" y="1108"/>
                    <a:pt x="104" y="1094"/>
                  </a:cubicBezTo>
                  <a:cubicBezTo>
                    <a:pt x="754" y="414"/>
                    <a:pt x="799" y="74"/>
                    <a:pt x="799" y="74"/>
                  </a:cubicBezTo>
                  <a:cubicBezTo>
                    <a:pt x="813" y="30"/>
                    <a:pt x="784" y="14"/>
                    <a:pt x="754"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6829035" y="4043525"/>
              <a:ext cx="52742" cy="34494"/>
            </a:xfrm>
            <a:custGeom>
              <a:avLst/>
              <a:gdLst/>
              <a:ahLst/>
              <a:cxnLst/>
              <a:rect l="l" t="t" r="r" b="b"/>
              <a:pathLst>
                <a:path w="711" h="465" extrusionOk="0">
                  <a:moveTo>
                    <a:pt x="645" y="1"/>
                  </a:moveTo>
                  <a:cubicBezTo>
                    <a:pt x="638" y="1"/>
                    <a:pt x="630" y="2"/>
                    <a:pt x="622" y="7"/>
                  </a:cubicBezTo>
                  <a:lnTo>
                    <a:pt x="45" y="361"/>
                  </a:lnTo>
                  <a:cubicBezTo>
                    <a:pt x="15" y="376"/>
                    <a:pt x="1" y="420"/>
                    <a:pt x="15" y="450"/>
                  </a:cubicBezTo>
                  <a:cubicBezTo>
                    <a:pt x="30" y="464"/>
                    <a:pt x="45" y="464"/>
                    <a:pt x="74" y="464"/>
                  </a:cubicBezTo>
                  <a:lnTo>
                    <a:pt x="104" y="464"/>
                  </a:lnTo>
                  <a:lnTo>
                    <a:pt x="681" y="109"/>
                  </a:lnTo>
                  <a:cubicBezTo>
                    <a:pt x="695" y="95"/>
                    <a:pt x="710" y="66"/>
                    <a:pt x="695" y="36"/>
                  </a:cubicBezTo>
                  <a:cubicBezTo>
                    <a:pt x="685" y="15"/>
                    <a:pt x="666" y="1"/>
                    <a:pt x="645"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6774215" y="4147379"/>
              <a:ext cx="49404" cy="62163"/>
            </a:xfrm>
            <a:custGeom>
              <a:avLst/>
              <a:gdLst/>
              <a:ahLst/>
              <a:cxnLst/>
              <a:rect l="l" t="t" r="r" b="b"/>
              <a:pathLst>
                <a:path w="666" h="838" extrusionOk="0">
                  <a:moveTo>
                    <a:pt x="67" y="1"/>
                  </a:moveTo>
                  <a:cubicBezTo>
                    <a:pt x="55" y="1"/>
                    <a:pt x="42" y="4"/>
                    <a:pt x="30" y="10"/>
                  </a:cubicBezTo>
                  <a:cubicBezTo>
                    <a:pt x="15" y="40"/>
                    <a:pt x="1" y="69"/>
                    <a:pt x="15" y="99"/>
                  </a:cubicBezTo>
                  <a:lnTo>
                    <a:pt x="547" y="808"/>
                  </a:lnTo>
                  <a:cubicBezTo>
                    <a:pt x="563" y="824"/>
                    <a:pt x="577" y="838"/>
                    <a:pt x="592" y="838"/>
                  </a:cubicBezTo>
                  <a:cubicBezTo>
                    <a:pt x="606" y="838"/>
                    <a:pt x="622" y="838"/>
                    <a:pt x="636" y="824"/>
                  </a:cubicBezTo>
                  <a:cubicBezTo>
                    <a:pt x="651" y="808"/>
                    <a:pt x="665" y="779"/>
                    <a:pt x="636" y="749"/>
                  </a:cubicBezTo>
                  <a:lnTo>
                    <a:pt x="119" y="26"/>
                  </a:lnTo>
                  <a:cubicBezTo>
                    <a:pt x="102" y="8"/>
                    <a:pt x="84" y="1"/>
                    <a:pt x="67"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9"/>
          <p:cNvGrpSpPr/>
          <p:nvPr/>
        </p:nvGrpSpPr>
        <p:grpSpPr>
          <a:xfrm rot="10447498">
            <a:off x="7230661" y="-111584"/>
            <a:ext cx="1854766" cy="1988679"/>
            <a:chOff x="3530834" y="3673505"/>
            <a:chExt cx="652413" cy="699443"/>
          </a:xfrm>
        </p:grpSpPr>
        <p:sp>
          <p:nvSpPr>
            <p:cNvPr id="667" name="Google Shape;667;p9"/>
            <p:cNvSpPr/>
            <p:nvPr/>
          </p:nvSpPr>
          <p:spPr>
            <a:xfrm>
              <a:off x="3530834" y="3673505"/>
              <a:ext cx="652413" cy="699443"/>
            </a:xfrm>
            <a:custGeom>
              <a:avLst/>
              <a:gdLst/>
              <a:ahLst/>
              <a:cxnLst/>
              <a:rect l="l" t="t" r="r" b="b"/>
              <a:pathLst>
                <a:path w="8795" h="9429" extrusionOk="0">
                  <a:moveTo>
                    <a:pt x="2720" y="3885"/>
                  </a:moveTo>
                  <a:cubicBezTo>
                    <a:pt x="2764" y="3945"/>
                    <a:pt x="2838" y="4033"/>
                    <a:pt x="2927" y="4137"/>
                  </a:cubicBezTo>
                  <a:cubicBezTo>
                    <a:pt x="2911" y="4299"/>
                    <a:pt x="2897" y="4462"/>
                    <a:pt x="2897" y="4654"/>
                  </a:cubicBezTo>
                  <a:cubicBezTo>
                    <a:pt x="2823" y="4729"/>
                    <a:pt x="2734" y="4788"/>
                    <a:pt x="2661" y="4861"/>
                  </a:cubicBezTo>
                  <a:lnTo>
                    <a:pt x="2661" y="4743"/>
                  </a:lnTo>
                  <a:cubicBezTo>
                    <a:pt x="2661" y="4699"/>
                    <a:pt x="2661" y="4654"/>
                    <a:pt x="2645" y="4610"/>
                  </a:cubicBezTo>
                  <a:cubicBezTo>
                    <a:pt x="2645" y="4492"/>
                    <a:pt x="2631" y="4388"/>
                    <a:pt x="2645" y="4315"/>
                  </a:cubicBezTo>
                  <a:cubicBezTo>
                    <a:pt x="2645" y="4270"/>
                    <a:pt x="2661" y="4226"/>
                    <a:pt x="2675" y="4167"/>
                  </a:cubicBezTo>
                  <a:cubicBezTo>
                    <a:pt x="2690" y="4078"/>
                    <a:pt x="2720" y="3989"/>
                    <a:pt x="2720" y="3885"/>
                  </a:cubicBezTo>
                  <a:close/>
                  <a:moveTo>
                    <a:pt x="3089" y="5925"/>
                  </a:moveTo>
                  <a:cubicBezTo>
                    <a:pt x="3207" y="6162"/>
                    <a:pt x="3296" y="6325"/>
                    <a:pt x="3384" y="6428"/>
                  </a:cubicBezTo>
                  <a:cubicBezTo>
                    <a:pt x="3400" y="6443"/>
                    <a:pt x="3414" y="6457"/>
                    <a:pt x="3429" y="6487"/>
                  </a:cubicBezTo>
                  <a:cubicBezTo>
                    <a:pt x="3399" y="6487"/>
                    <a:pt x="3363" y="6494"/>
                    <a:pt x="3338" y="6494"/>
                  </a:cubicBezTo>
                  <a:cubicBezTo>
                    <a:pt x="3325" y="6494"/>
                    <a:pt x="3316" y="6492"/>
                    <a:pt x="3311" y="6487"/>
                  </a:cubicBezTo>
                  <a:cubicBezTo>
                    <a:pt x="3296" y="6487"/>
                    <a:pt x="3252" y="6457"/>
                    <a:pt x="3222" y="6443"/>
                  </a:cubicBezTo>
                  <a:cubicBezTo>
                    <a:pt x="3163" y="6414"/>
                    <a:pt x="3075" y="6369"/>
                    <a:pt x="2970" y="6325"/>
                  </a:cubicBezTo>
                  <a:cubicBezTo>
                    <a:pt x="2897" y="6310"/>
                    <a:pt x="2823" y="6295"/>
                    <a:pt x="2734" y="6280"/>
                  </a:cubicBezTo>
                  <a:lnTo>
                    <a:pt x="3089" y="5925"/>
                  </a:lnTo>
                  <a:close/>
                  <a:moveTo>
                    <a:pt x="4889" y="0"/>
                  </a:moveTo>
                  <a:cubicBezTo>
                    <a:pt x="4763" y="0"/>
                    <a:pt x="4635" y="37"/>
                    <a:pt x="4523" y="101"/>
                  </a:cubicBezTo>
                  <a:cubicBezTo>
                    <a:pt x="4287" y="220"/>
                    <a:pt x="4050" y="353"/>
                    <a:pt x="3828" y="501"/>
                  </a:cubicBezTo>
                  <a:cubicBezTo>
                    <a:pt x="3577" y="649"/>
                    <a:pt x="3325" y="826"/>
                    <a:pt x="3104" y="1077"/>
                  </a:cubicBezTo>
                  <a:cubicBezTo>
                    <a:pt x="2838" y="1373"/>
                    <a:pt x="2675" y="1727"/>
                    <a:pt x="2661" y="2082"/>
                  </a:cubicBezTo>
                  <a:lnTo>
                    <a:pt x="2661" y="2245"/>
                  </a:lnTo>
                  <a:lnTo>
                    <a:pt x="2661" y="2364"/>
                  </a:lnTo>
                  <a:cubicBezTo>
                    <a:pt x="2645" y="2364"/>
                    <a:pt x="2631" y="2393"/>
                    <a:pt x="2616" y="2407"/>
                  </a:cubicBezTo>
                  <a:cubicBezTo>
                    <a:pt x="2572" y="2466"/>
                    <a:pt x="2527" y="2541"/>
                    <a:pt x="2483" y="2630"/>
                  </a:cubicBezTo>
                  <a:cubicBezTo>
                    <a:pt x="2483" y="2526"/>
                    <a:pt x="2497" y="2423"/>
                    <a:pt x="2497" y="2319"/>
                  </a:cubicBezTo>
                  <a:cubicBezTo>
                    <a:pt x="2497" y="2200"/>
                    <a:pt x="2513" y="2082"/>
                    <a:pt x="2513" y="1979"/>
                  </a:cubicBezTo>
                  <a:cubicBezTo>
                    <a:pt x="2513" y="1831"/>
                    <a:pt x="2454" y="1684"/>
                    <a:pt x="2335" y="1595"/>
                  </a:cubicBezTo>
                  <a:cubicBezTo>
                    <a:pt x="2253" y="1525"/>
                    <a:pt x="2143" y="1482"/>
                    <a:pt x="2027" y="1482"/>
                  </a:cubicBezTo>
                  <a:cubicBezTo>
                    <a:pt x="1997" y="1482"/>
                    <a:pt x="1966" y="1485"/>
                    <a:pt x="1936" y="1491"/>
                  </a:cubicBezTo>
                  <a:cubicBezTo>
                    <a:pt x="1611" y="1565"/>
                    <a:pt x="1404" y="1802"/>
                    <a:pt x="1285" y="1950"/>
                  </a:cubicBezTo>
                  <a:cubicBezTo>
                    <a:pt x="1153" y="2112"/>
                    <a:pt x="1005" y="2289"/>
                    <a:pt x="872" y="2466"/>
                  </a:cubicBezTo>
                  <a:cubicBezTo>
                    <a:pt x="753" y="2644"/>
                    <a:pt x="621" y="2851"/>
                    <a:pt x="591" y="3117"/>
                  </a:cubicBezTo>
                  <a:lnTo>
                    <a:pt x="591" y="3265"/>
                  </a:lnTo>
                  <a:lnTo>
                    <a:pt x="591" y="3310"/>
                  </a:lnTo>
                  <a:cubicBezTo>
                    <a:pt x="576" y="3383"/>
                    <a:pt x="546" y="3472"/>
                    <a:pt x="517" y="3560"/>
                  </a:cubicBezTo>
                  <a:cubicBezTo>
                    <a:pt x="443" y="3738"/>
                    <a:pt x="369" y="3960"/>
                    <a:pt x="384" y="4226"/>
                  </a:cubicBezTo>
                  <a:cubicBezTo>
                    <a:pt x="384" y="4315"/>
                    <a:pt x="399" y="4388"/>
                    <a:pt x="414" y="4462"/>
                  </a:cubicBezTo>
                  <a:cubicBezTo>
                    <a:pt x="414" y="4506"/>
                    <a:pt x="414" y="4551"/>
                    <a:pt x="428" y="4581"/>
                  </a:cubicBezTo>
                  <a:cubicBezTo>
                    <a:pt x="428" y="4640"/>
                    <a:pt x="414" y="4713"/>
                    <a:pt x="414" y="4802"/>
                  </a:cubicBezTo>
                  <a:cubicBezTo>
                    <a:pt x="399" y="4965"/>
                    <a:pt x="369" y="5157"/>
                    <a:pt x="428" y="5379"/>
                  </a:cubicBezTo>
                  <a:cubicBezTo>
                    <a:pt x="503" y="5718"/>
                    <a:pt x="753" y="6014"/>
                    <a:pt x="1108" y="6207"/>
                  </a:cubicBezTo>
                  <a:cubicBezTo>
                    <a:pt x="1167" y="6250"/>
                    <a:pt x="1226" y="6280"/>
                    <a:pt x="1315" y="6310"/>
                  </a:cubicBezTo>
                  <a:cubicBezTo>
                    <a:pt x="842" y="6946"/>
                    <a:pt x="414" y="7640"/>
                    <a:pt x="59" y="8394"/>
                  </a:cubicBezTo>
                  <a:cubicBezTo>
                    <a:pt x="0" y="8527"/>
                    <a:pt x="0" y="8675"/>
                    <a:pt x="44" y="8808"/>
                  </a:cubicBezTo>
                  <a:cubicBezTo>
                    <a:pt x="89" y="8941"/>
                    <a:pt x="192" y="9045"/>
                    <a:pt x="325" y="9118"/>
                  </a:cubicBezTo>
                  <a:cubicBezTo>
                    <a:pt x="399" y="9148"/>
                    <a:pt x="473" y="9163"/>
                    <a:pt x="546" y="9163"/>
                  </a:cubicBezTo>
                  <a:cubicBezTo>
                    <a:pt x="753" y="9163"/>
                    <a:pt x="946" y="9045"/>
                    <a:pt x="1035" y="8852"/>
                  </a:cubicBezTo>
                  <a:cubicBezTo>
                    <a:pt x="1138" y="8615"/>
                    <a:pt x="1271" y="8379"/>
                    <a:pt x="1389" y="8158"/>
                  </a:cubicBezTo>
                  <a:lnTo>
                    <a:pt x="1404" y="8142"/>
                  </a:lnTo>
                  <a:cubicBezTo>
                    <a:pt x="1596" y="8320"/>
                    <a:pt x="1818" y="8527"/>
                    <a:pt x="1936" y="8615"/>
                  </a:cubicBezTo>
                  <a:cubicBezTo>
                    <a:pt x="2095" y="8754"/>
                    <a:pt x="2376" y="8937"/>
                    <a:pt x="2685" y="8937"/>
                  </a:cubicBezTo>
                  <a:cubicBezTo>
                    <a:pt x="2807" y="8937"/>
                    <a:pt x="2934" y="8909"/>
                    <a:pt x="3059" y="8838"/>
                  </a:cubicBezTo>
                  <a:lnTo>
                    <a:pt x="3089" y="8838"/>
                  </a:lnTo>
                  <a:cubicBezTo>
                    <a:pt x="3341" y="8881"/>
                    <a:pt x="3591" y="8941"/>
                    <a:pt x="3784" y="9059"/>
                  </a:cubicBezTo>
                  <a:cubicBezTo>
                    <a:pt x="3828" y="9074"/>
                    <a:pt x="3873" y="9104"/>
                    <a:pt x="3916" y="9133"/>
                  </a:cubicBezTo>
                  <a:cubicBezTo>
                    <a:pt x="4094" y="9236"/>
                    <a:pt x="4360" y="9399"/>
                    <a:pt x="4685" y="9399"/>
                  </a:cubicBezTo>
                  <a:cubicBezTo>
                    <a:pt x="4833" y="9384"/>
                    <a:pt x="4967" y="9354"/>
                    <a:pt x="5069" y="9325"/>
                  </a:cubicBezTo>
                  <a:cubicBezTo>
                    <a:pt x="5099" y="9311"/>
                    <a:pt x="5129" y="9295"/>
                    <a:pt x="5158" y="9295"/>
                  </a:cubicBezTo>
                  <a:cubicBezTo>
                    <a:pt x="5219" y="9278"/>
                    <a:pt x="5269" y="9271"/>
                    <a:pt x="5306" y="9271"/>
                  </a:cubicBezTo>
                  <a:cubicBezTo>
                    <a:pt x="5333" y="9271"/>
                    <a:pt x="5353" y="9275"/>
                    <a:pt x="5365" y="9281"/>
                  </a:cubicBezTo>
                  <a:cubicBezTo>
                    <a:pt x="5410" y="9281"/>
                    <a:pt x="5483" y="9311"/>
                    <a:pt x="5528" y="9325"/>
                  </a:cubicBezTo>
                  <a:cubicBezTo>
                    <a:pt x="5617" y="9399"/>
                    <a:pt x="5720" y="9429"/>
                    <a:pt x="5824" y="9429"/>
                  </a:cubicBezTo>
                  <a:cubicBezTo>
                    <a:pt x="5897" y="9429"/>
                    <a:pt x="5956" y="9414"/>
                    <a:pt x="6015" y="9399"/>
                  </a:cubicBezTo>
                  <a:cubicBezTo>
                    <a:pt x="6252" y="9295"/>
                    <a:pt x="6370" y="9015"/>
                    <a:pt x="6267" y="8779"/>
                  </a:cubicBezTo>
                  <a:cubicBezTo>
                    <a:pt x="6163" y="8513"/>
                    <a:pt x="6045" y="8261"/>
                    <a:pt x="5913" y="8010"/>
                  </a:cubicBezTo>
                  <a:cubicBezTo>
                    <a:pt x="5824" y="7862"/>
                    <a:pt x="5720" y="7685"/>
                    <a:pt x="5558" y="7537"/>
                  </a:cubicBezTo>
                  <a:cubicBezTo>
                    <a:pt x="5410" y="7419"/>
                    <a:pt x="5247" y="7360"/>
                    <a:pt x="5129" y="7315"/>
                  </a:cubicBezTo>
                  <a:cubicBezTo>
                    <a:pt x="5055" y="7285"/>
                    <a:pt x="4996" y="7256"/>
                    <a:pt x="4951" y="7226"/>
                  </a:cubicBezTo>
                  <a:cubicBezTo>
                    <a:pt x="4907" y="7196"/>
                    <a:pt x="4833" y="7108"/>
                    <a:pt x="4774" y="7034"/>
                  </a:cubicBezTo>
                  <a:cubicBezTo>
                    <a:pt x="4744" y="6989"/>
                    <a:pt x="4715" y="6946"/>
                    <a:pt x="4671" y="6901"/>
                  </a:cubicBezTo>
                  <a:cubicBezTo>
                    <a:pt x="4656" y="6871"/>
                    <a:pt x="4626" y="6857"/>
                    <a:pt x="4596" y="6827"/>
                  </a:cubicBezTo>
                  <a:cubicBezTo>
                    <a:pt x="4626" y="6812"/>
                    <a:pt x="4641" y="6812"/>
                    <a:pt x="4656" y="6812"/>
                  </a:cubicBezTo>
                  <a:cubicBezTo>
                    <a:pt x="4685" y="6798"/>
                    <a:pt x="4715" y="6783"/>
                    <a:pt x="4730" y="6783"/>
                  </a:cubicBezTo>
                  <a:cubicBezTo>
                    <a:pt x="4760" y="6798"/>
                    <a:pt x="4803" y="6842"/>
                    <a:pt x="4833" y="6871"/>
                  </a:cubicBezTo>
                  <a:cubicBezTo>
                    <a:pt x="4922" y="6946"/>
                    <a:pt x="4996" y="7019"/>
                    <a:pt x="5114" y="7094"/>
                  </a:cubicBezTo>
                  <a:cubicBezTo>
                    <a:pt x="5410" y="7285"/>
                    <a:pt x="5735" y="7285"/>
                    <a:pt x="6001" y="7300"/>
                  </a:cubicBezTo>
                  <a:cubicBezTo>
                    <a:pt x="6119" y="7300"/>
                    <a:pt x="6238" y="7315"/>
                    <a:pt x="6326" y="7330"/>
                  </a:cubicBezTo>
                  <a:cubicBezTo>
                    <a:pt x="6370" y="7344"/>
                    <a:pt x="6415" y="7344"/>
                    <a:pt x="6459" y="7360"/>
                  </a:cubicBezTo>
                  <a:cubicBezTo>
                    <a:pt x="6533" y="7389"/>
                    <a:pt x="6636" y="7419"/>
                    <a:pt x="6740" y="7433"/>
                  </a:cubicBezTo>
                  <a:cubicBezTo>
                    <a:pt x="6797" y="7442"/>
                    <a:pt x="6853" y="7446"/>
                    <a:pt x="6908" y="7446"/>
                  </a:cubicBezTo>
                  <a:cubicBezTo>
                    <a:pt x="7136" y="7446"/>
                    <a:pt x="7339" y="7372"/>
                    <a:pt x="7494" y="7241"/>
                  </a:cubicBezTo>
                  <a:cubicBezTo>
                    <a:pt x="7657" y="7108"/>
                    <a:pt x="7700" y="6887"/>
                    <a:pt x="7627" y="6694"/>
                  </a:cubicBezTo>
                  <a:lnTo>
                    <a:pt x="7243" y="5748"/>
                  </a:lnTo>
                  <a:cubicBezTo>
                    <a:pt x="7050" y="5261"/>
                    <a:pt x="6754" y="5009"/>
                    <a:pt x="6386" y="4979"/>
                  </a:cubicBezTo>
                  <a:cubicBezTo>
                    <a:pt x="6238" y="4979"/>
                    <a:pt x="6134" y="4995"/>
                    <a:pt x="6045" y="5024"/>
                  </a:cubicBezTo>
                  <a:cubicBezTo>
                    <a:pt x="6031" y="5024"/>
                    <a:pt x="6015" y="5024"/>
                    <a:pt x="6001" y="5038"/>
                  </a:cubicBezTo>
                  <a:cubicBezTo>
                    <a:pt x="5972" y="5009"/>
                    <a:pt x="5897" y="4950"/>
                    <a:pt x="5838" y="4906"/>
                  </a:cubicBezTo>
                  <a:cubicBezTo>
                    <a:pt x="5765" y="4847"/>
                    <a:pt x="5690" y="4772"/>
                    <a:pt x="5587" y="4699"/>
                  </a:cubicBezTo>
                  <a:cubicBezTo>
                    <a:pt x="5706" y="4684"/>
                    <a:pt x="5838" y="4669"/>
                    <a:pt x="5956" y="4640"/>
                  </a:cubicBezTo>
                  <a:cubicBezTo>
                    <a:pt x="6001" y="4640"/>
                    <a:pt x="6045" y="4624"/>
                    <a:pt x="6090" y="4610"/>
                  </a:cubicBezTo>
                  <a:cubicBezTo>
                    <a:pt x="6193" y="4595"/>
                    <a:pt x="6297" y="4565"/>
                    <a:pt x="6386" y="4565"/>
                  </a:cubicBezTo>
                  <a:cubicBezTo>
                    <a:pt x="6415" y="4565"/>
                    <a:pt x="6474" y="4565"/>
                    <a:pt x="6533" y="4581"/>
                  </a:cubicBezTo>
                  <a:cubicBezTo>
                    <a:pt x="6605" y="4581"/>
                    <a:pt x="6683" y="4587"/>
                    <a:pt x="6766" y="4587"/>
                  </a:cubicBezTo>
                  <a:cubicBezTo>
                    <a:pt x="6871" y="4587"/>
                    <a:pt x="6986" y="4577"/>
                    <a:pt x="7109" y="4536"/>
                  </a:cubicBezTo>
                  <a:cubicBezTo>
                    <a:pt x="7257" y="4477"/>
                    <a:pt x="7375" y="4403"/>
                    <a:pt x="7464" y="4329"/>
                  </a:cubicBezTo>
                  <a:cubicBezTo>
                    <a:pt x="7509" y="4299"/>
                    <a:pt x="7553" y="4270"/>
                    <a:pt x="7582" y="4256"/>
                  </a:cubicBezTo>
                  <a:cubicBezTo>
                    <a:pt x="7612" y="4240"/>
                    <a:pt x="7686" y="4240"/>
                    <a:pt x="7760" y="4240"/>
                  </a:cubicBezTo>
                  <a:cubicBezTo>
                    <a:pt x="7805" y="4226"/>
                    <a:pt x="7878" y="4226"/>
                    <a:pt x="7937" y="4226"/>
                  </a:cubicBezTo>
                  <a:cubicBezTo>
                    <a:pt x="7937" y="4226"/>
                    <a:pt x="8558" y="4122"/>
                    <a:pt x="8721" y="3708"/>
                  </a:cubicBezTo>
                  <a:cubicBezTo>
                    <a:pt x="8794" y="3516"/>
                    <a:pt x="8751" y="3310"/>
                    <a:pt x="8617" y="3146"/>
                  </a:cubicBezTo>
                  <a:cubicBezTo>
                    <a:pt x="8499" y="3014"/>
                    <a:pt x="8351" y="2837"/>
                    <a:pt x="8144" y="2718"/>
                  </a:cubicBezTo>
                  <a:cubicBezTo>
                    <a:pt x="8100" y="2689"/>
                    <a:pt x="8071" y="2673"/>
                    <a:pt x="8026" y="2659"/>
                  </a:cubicBezTo>
                  <a:cubicBezTo>
                    <a:pt x="7996" y="2644"/>
                    <a:pt x="7967" y="2614"/>
                    <a:pt x="7952" y="2614"/>
                  </a:cubicBezTo>
                  <a:cubicBezTo>
                    <a:pt x="7641" y="2378"/>
                    <a:pt x="7272" y="2364"/>
                    <a:pt x="6977" y="2334"/>
                  </a:cubicBezTo>
                  <a:cubicBezTo>
                    <a:pt x="6902" y="2334"/>
                    <a:pt x="6829" y="2319"/>
                    <a:pt x="6770" y="2319"/>
                  </a:cubicBezTo>
                  <a:cubicBezTo>
                    <a:pt x="6662" y="2310"/>
                    <a:pt x="6537" y="2296"/>
                    <a:pt x="6403" y="2296"/>
                  </a:cubicBezTo>
                  <a:cubicBezTo>
                    <a:pt x="6316" y="2296"/>
                    <a:pt x="6226" y="2302"/>
                    <a:pt x="6134" y="2319"/>
                  </a:cubicBezTo>
                  <a:cubicBezTo>
                    <a:pt x="6045" y="2334"/>
                    <a:pt x="5972" y="2348"/>
                    <a:pt x="5897" y="2378"/>
                  </a:cubicBezTo>
                  <a:cubicBezTo>
                    <a:pt x="5868" y="2393"/>
                    <a:pt x="5824" y="2393"/>
                    <a:pt x="5794" y="2407"/>
                  </a:cubicBezTo>
                  <a:cubicBezTo>
                    <a:pt x="5735" y="2423"/>
                    <a:pt x="5661" y="2423"/>
                    <a:pt x="5572" y="2423"/>
                  </a:cubicBezTo>
                  <a:cubicBezTo>
                    <a:pt x="5410" y="2437"/>
                    <a:pt x="5217" y="2437"/>
                    <a:pt x="5010" y="2526"/>
                  </a:cubicBezTo>
                  <a:cubicBezTo>
                    <a:pt x="4951" y="2541"/>
                    <a:pt x="4907" y="2570"/>
                    <a:pt x="4862" y="2600"/>
                  </a:cubicBezTo>
                  <a:cubicBezTo>
                    <a:pt x="4907" y="2466"/>
                    <a:pt x="4967" y="2348"/>
                    <a:pt x="5040" y="2245"/>
                  </a:cubicBezTo>
                  <a:cubicBezTo>
                    <a:pt x="5055" y="2216"/>
                    <a:pt x="5085" y="2171"/>
                    <a:pt x="5114" y="2141"/>
                  </a:cubicBezTo>
                  <a:cubicBezTo>
                    <a:pt x="5233" y="1979"/>
                    <a:pt x="5395" y="1772"/>
                    <a:pt x="5424" y="1461"/>
                  </a:cubicBezTo>
                  <a:cubicBezTo>
                    <a:pt x="5440" y="1329"/>
                    <a:pt x="5424" y="1195"/>
                    <a:pt x="5410" y="1107"/>
                  </a:cubicBezTo>
                  <a:cubicBezTo>
                    <a:pt x="5395" y="1077"/>
                    <a:pt x="5395" y="1047"/>
                    <a:pt x="5395" y="1033"/>
                  </a:cubicBezTo>
                  <a:cubicBezTo>
                    <a:pt x="5380" y="959"/>
                    <a:pt x="5395" y="885"/>
                    <a:pt x="5410" y="811"/>
                  </a:cubicBezTo>
                  <a:cubicBezTo>
                    <a:pt x="5440" y="722"/>
                    <a:pt x="5513" y="515"/>
                    <a:pt x="5380" y="279"/>
                  </a:cubicBezTo>
                  <a:cubicBezTo>
                    <a:pt x="5265" y="83"/>
                    <a:pt x="5079" y="0"/>
                    <a:pt x="4889" y="0"/>
                  </a:cubicBezTo>
                  <a:close/>
                </a:path>
              </a:pathLst>
            </a:custGeom>
            <a:solidFill>
              <a:srgbClr val="FFFFFD"/>
            </a:solidFill>
            <a:ln>
              <a:noFill/>
            </a:ln>
            <a:effectLst>
              <a:outerShdw blurRad="57150" dist="19050" dir="3660000" algn="bl" rotWithShape="0">
                <a:schemeClr val="dk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3593221" y="3819124"/>
              <a:ext cx="106522" cy="297981"/>
            </a:xfrm>
            <a:custGeom>
              <a:avLst/>
              <a:gdLst/>
              <a:ahLst/>
              <a:cxnLst/>
              <a:rect l="l" t="t" r="r" b="b"/>
              <a:pathLst>
                <a:path w="1436" h="4017" extrusionOk="0">
                  <a:moveTo>
                    <a:pt x="1199" y="1"/>
                  </a:moveTo>
                  <a:lnTo>
                    <a:pt x="1199" y="1"/>
                  </a:lnTo>
                  <a:cubicBezTo>
                    <a:pt x="1036" y="30"/>
                    <a:pt x="917" y="164"/>
                    <a:pt x="815" y="296"/>
                  </a:cubicBezTo>
                  <a:cubicBezTo>
                    <a:pt x="681" y="460"/>
                    <a:pt x="548" y="622"/>
                    <a:pt x="430" y="785"/>
                  </a:cubicBezTo>
                  <a:cubicBezTo>
                    <a:pt x="326" y="917"/>
                    <a:pt x="237" y="1051"/>
                    <a:pt x="223" y="1199"/>
                  </a:cubicBezTo>
                  <a:cubicBezTo>
                    <a:pt x="223" y="1272"/>
                    <a:pt x="237" y="1347"/>
                    <a:pt x="223" y="1420"/>
                  </a:cubicBezTo>
                  <a:cubicBezTo>
                    <a:pt x="178" y="1701"/>
                    <a:pt x="1" y="1938"/>
                    <a:pt x="16" y="2248"/>
                  </a:cubicBezTo>
                  <a:cubicBezTo>
                    <a:pt x="16" y="2366"/>
                    <a:pt x="46" y="2470"/>
                    <a:pt x="60" y="2588"/>
                  </a:cubicBezTo>
                  <a:cubicBezTo>
                    <a:pt x="75" y="2825"/>
                    <a:pt x="1" y="3061"/>
                    <a:pt x="46" y="3298"/>
                  </a:cubicBezTo>
                  <a:cubicBezTo>
                    <a:pt x="105" y="3534"/>
                    <a:pt x="282" y="3712"/>
                    <a:pt x="489" y="3830"/>
                  </a:cubicBezTo>
                  <a:cubicBezTo>
                    <a:pt x="637" y="3903"/>
                    <a:pt x="799" y="3978"/>
                    <a:pt x="962" y="4007"/>
                  </a:cubicBezTo>
                  <a:cubicBezTo>
                    <a:pt x="1005" y="4013"/>
                    <a:pt x="1039" y="4017"/>
                    <a:pt x="1067" y="4017"/>
                  </a:cubicBezTo>
                  <a:cubicBezTo>
                    <a:pt x="1172" y="4017"/>
                    <a:pt x="1182" y="3964"/>
                    <a:pt x="1228" y="3800"/>
                  </a:cubicBezTo>
                  <a:cubicBezTo>
                    <a:pt x="1331" y="3475"/>
                    <a:pt x="1361" y="3134"/>
                    <a:pt x="1347" y="2795"/>
                  </a:cubicBezTo>
                  <a:cubicBezTo>
                    <a:pt x="1331" y="2632"/>
                    <a:pt x="1302" y="2455"/>
                    <a:pt x="1331" y="2293"/>
                  </a:cubicBezTo>
                  <a:cubicBezTo>
                    <a:pt x="1361" y="2086"/>
                    <a:pt x="1435" y="1893"/>
                    <a:pt x="1406" y="1701"/>
                  </a:cubicBezTo>
                  <a:cubicBezTo>
                    <a:pt x="1376" y="1538"/>
                    <a:pt x="1243" y="1390"/>
                    <a:pt x="1213" y="1228"/>
                  </a:cubicBezTo>
                  <a:cubicBezTo>
                    <a:pt x="1124" y="844"/>
                    <a:pt x="1183" y="385"/>
                    <a:pt x="1199"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3740175" y="3708816"/>
              <a:ext cx="161342" cy="265045"/>
            </a:xfrm>
            <a:custGeom>
              <a:avLst/>
              <a:gdLst/>
              <a:ahLst/>
              <a:cxnLst/>
              <a:rect l="l" t="t" r="r" b="b"/>
              <a:pathLst>
                <a:path w="2175" h="3573" extrusionOk="0">
                  <a:moveTo>
                    <a:pt x="2053" y="1"/>
                  </a:moveTo>
                  <a:cubicBezTo>
                    <a:pt x="2010" y="1"/>
                    <a:pt x="1962" y="16"/>
                    <a:pt x="1922" y="39"/>
                  </a:cubicBezTo>
                  <a:cubicBezTo>
                    <a:pt x="1701" y="158"/>
                    <a:pt x="1479" y="291"/>
                    <a:pt x="1258" y="424"/>
                  </a:cubicBezTo>
                  <a:cubicBezTo>
                    <a:pt x="1035" y="571"/>
                    <a:pt x="814" y="719"/>
                    <a:pt x="637" y="912"/>
                  </a:cubicBezTo>
                  <a:cubicBezTo>
                    <a:pt x="459" y="1119"/>
                    <a:pt x="326" y="1370"/>
                    <a:pt x="312" y="1636"/>
                  </a:cubicBezTo>
                  <a:cubicBezTo>
                    <a:pt x="312" y="1769"/>
                    <a:pt x="326" y="1917"/>
                    <a:pt x="282" y="2065"/>
                  </a:cubicBezTo>
                  <a:cubicBezTo>
                    <a:pt x="237" y="2168"/>
                    <a:pt x="148" y="2242"/>
                    <a:pt x="105" y="2345"/>
                  </a:cubicBezTo>
                  <a:cubicBezTo>
                    <a:pt x="1" y="2567"/>
                    <a:pt x="89" y="2818"/>
                    <a:pt x="208" y="3011"/>
                  </a:cubicBezTo>
                  <a:cubicBezTo>
                    <a:pt x="282" y="3143"/>
                    <a:pt x="651" y="3573"/>
                    <a:pt x="651" y="3573"/>
                  </a:cubicBezTo>
                  <a:cubicBezTo>
                    <a:pt x="651" y="3573"/>
                    <a:pt x="1169" y="3159"/>
                    <a:pt x="1317" y="3011"/>
                  </a:cubicBezTo>
                  <a:cubicBezTo>
                    <a:pt x="1465" y="2863"/>
                    <a:pt x="1597" y="2686"/>
                    <a:pt x="1524" y="2493"/>
                  </a:cubicBezTo>
                  <a:cubicBezTo>
                    <a:pt x="1508" y="2449"/>
                    <a:pt x="1479" y="2420"/>
                    <a:pt x="1465" y="2375"/>
                  </a:cubicBezTo>
                  <a:cubicBezTo>
                    <a:pt x="1465" y="2331"/>
                    <a:pt x="1479" y="2286"/>
                    <a:pt x="1494" y="2242"/>
                  </a:cubicBezTo>
                  <a:cubicBezTo>
                    <a:pt x="1583" y="1976"/>
                    <a:pt x="1672" y="1710"/>
                    <a:pt x="1819" y="1488"/>
                  </a:cubicBezTo>
                  <a:cubicBezTo>
                    <a:pt x="1938" y="1311"/>
                    <a:pt x="2115" y="1148"/>
                    <a:pt x="2129" y="942"/>
                  </a:cubicBezTo>
                  <a:cubicBezTo>
                    <a:pt x="2145" y="838"/>
                    <a:pt x="2115" y="719"/>
                    <a:pt x="2100" y="616"/>
                  </a:cubicBezTo>
                  <a:cubicBezTo>
                    <a:pt x="2070" y="469"/>
                    <a:pt x="2085" y="321"/>
                    <a:pt x="2129" y="187"/>
                  </a:cubicBezTo>
                  <a:cubicBezTo>
                    <a:pt x="2145" y="143"/>
                    <a:pt x="2174" y="84"/>
                    <a:pt x="2145" y="39"/>
                  </a:cubicBezTo>
                  <a:cubicBezTo>
                    <a:pt x="2124" y="12"/>
                    <a:pt x="2090" y="1"/>
                    <a:pt x="2053"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3642626" y="4174530"/>
              <a:ext cx="320235" cy="163344"/>
            </a:xfrm>
            <a:custGeom>
              <a:avLst/>
              <a:gdLst/>
              <a:ahLst/>
              <a:cxnLst/>
              <a:rect l="l" t="t" r="r" b="b"/>
              <a:pathLst>
                <a:path w="4317" h="2202" extrusionOk="0">
                  <a:moveTo>
                    <a:pt x="1146" y="0"/>
                  </a:moveTo>
                  <a:cubicBezTo>
                    <a:pt x="944" y="0"/>
                    <a:pt x="738" y="109"/>
                    <a:pt x="577" y="235"/>
                  </a:cubicBezTo>
                  <a:cubicBezTo>
                    <a:pt x="444" y="340"/>
                    <a:pt x="1" y="813"/>
                    <a:pt x="1" y="813"/>
                  </a:cubicBezTo>
                  <a:cubicBezTo>
                    <a:pt x="1" y="813"/>
                    <a:pt x="533" y="1345"/>
                    <a:pt x="724" y="1492"/>
                  </a:cubicBezTo>
                  <a:cubicBezTo>
                    <a:pt x="858" y="1604"/>
                    <a:pt x="1025" y="1706"/>
                    <a:pt x="1182" y="1706"/>
                  </a:cubicBezTo>
                  <a:cubicBezTo>
                    <a:pt x="1233" y="1706"/>
                    <a:pt x="1283" y="1695"/>
                    <a:pt x="1331" y="1670"/>
                  </a:cubicBezTo>
                  <a:cubicBezTo>
                    <a:pt x="1375" y="1640"/>
                    <a:pt x="1420" y="1595"/>
                    <a:pt x="1463" y="1581"/>
                  </a:cubicBezTo>
                  <a:cubicBezTo>
                    <a:pt x="1508" y="1581"/>
                    <a:pt x="1568" y="1581"/>
                    <a:pt x="1611" y="1595"/>
                  </a:cubicBezTo>
                  <a:cubicBezTo>
                    <a:pt x="1922" y="1654"/>
                    <a:pt x="2232" y="1729"/>
                    <a:pt x="2514" y="1877"/>
                  </a:cubicBezTo>
                  <a:cubicBezTo>
                    <a:pt x="2720" y="1995"/>
                    <a:pt x="2927" y="2157"/>
                    <a:pt x="3164" y="2157"/>
                  </a:cubicBezTo>
                  <a:cubicBezTo>
                    <a:pt x="3296" y="2157"/>
                    <a:pt x="3415" y="2113"/>
                    <a:pt x="3533" y="2084"/>
                  </a:cubicBezTo>
                  <a:cubicBezTo>
                    <a:pt x="3619" y="2055"/>
                    <a:pt x="3717" y="2039"/>
                    <a:pt x="3807" y="2039"/>
                  </a:cubicBezTo>
                  <a:cubicBezTo>
                    <a:pt x="3857" y="2039"/>
                    <a:pt x="3905" y="2044"/>
                    <a:pt x="3947" y="2054"/>
                  </a:cubicBezTo>
                  <a:cubicBezTo>
                    <a:pt x="4005" y="2054"/>
                    <a:pt x="4289" y="2139"/>
                    <a:pt x="4316" y="2198"/>
                  </a:cubicBezTo>
                  <a:lnTo>
                    <a:pt x="4316" y="2198"/>
                  </a:lnTo>
                  <a:cubicBezTo>
                    <a:pt x="4227" y="1948"/>
                    <a:pt x="4109" y="1712"/>
                    <a:pt x="3976" y="1477"/>
                  </a:cubicBezTo>
                  <a:cubicBezTo>
                    <a:pt x="3917" y="1359"/>
                    <a:pt x="3844" y="1241"/>
                    <a:pt x="3740" y="1152"/>
                  </a:cubicBezTo>
                  <a:cubicBezTo>
                    <a:pt x="3578" y="1019"/>
                    <a:pt x="3355" y="990"/>
                    <a:pt x="3178" y="872"/>
                  </a:cubicBezTo>
                  <a:cubicBezTo>
                    <a:pt x="3030" y="768"/>
                    <a:pt x="2927" y="606"/>
                    <a:pt x="2794" y="458"/>
                  </a:cubicBezTo>
                  <a:cubicBezTo>
                    <a:pt x="2641" y="266"/>
                    <a:pt x="2488" y="185"/>
                    <a:pt x="2270" y="185"/>
                  </a:cubicBezTo>
                  <a:cubicBezTo>
                    <a:pt x="2235" y="185"/>
                    <a:pt x="2198" y="188"/>
                    <a:pt x="2159" y="192"/>
                  </a:cubicBezTo>
                  <a:cubicBezTo>
                    <a:pt x="2050" y="192"/>
                    <a:pt x="1942" y="211"/>
                    <a:pt x="1833" y="211"/>
                  </a:cubicBezTo>
                  <a:cubicBezTo>
                    <a:pt x="1779" y="211"/>
                    <a:pt x="1725" y="206"/>
                    <a:pt x="1670" y="192"/>
                  </a:cubicBezTo>
                  <a:cubicBezTo>
                    <a:pt x="1538" y="162"/>
                    <a:pt x="1434" y="73"/>
                    <a:pt x="1316" y="29"/>
                  </a:cubicBezTo>
                  <a:cubicBezTo>
                    <a:pt x="1260" y="9"/>
                    <a:pt x="1204" y="0"/>
                    <a:pt x="1146" y="0"/>
                  </a:cubicBezTo>
                  <a:close/>
                  <a:moveTo>
                    <a:pt x="4316" y="2198"/>
                  </a:moveTo>
                  <a:lnTo>
                    <a:pt x="4316" y="2198"/>
                  </a:lnTo>
                  <a:cubicBezTo>
                    <a:pt x="4316" y="2200"/>
                    <a:pt x="4316" y="2201"/>
                    <a:pt x="4317" y="2202"/>
                  </a:cubicBezTo>
                  <a:cubicBezTo>
                    <a:pt x="4317" y="2201"/>
                    <a:pt x="4316" y="2200"/>
                    <a:pt x="4316" y="2198"/>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3777489" y="4043154"/>
              <a:ext cx="286261" cy="147099"/>
            </a:xfrm>
            <a:custGeom>
              <a:avLst/>
              <a:gdLst/>
              <a:ahLst/>
              <a:cxnLst/>
              <a:rect l="l" t="t" r="r" b="b"/>
              <a:pathLst>
                <a:path w="3859" h="1983" extrusionOk="0">
                  <a:moveTo>
                    <a:pt x="1550" y="0"/>
                  </a:moveTo>
                  <a:cubicBezTo>
                    <a:pt x="1423" y="0"/>
                    <a:pt x="1294" y="19"/>
                    <a:pt x="1169" y="41"/>
                  </a:cubicBezTo>
                  <a:cubicBezTo>
                    <a:pt x="902" y="85"/>
                    <a:pt x="0" y="337"/>
                    <a:pt x="0" y="337"/>
                  </a:cubicBezTo>
                  <a:cubicBezTo>
                    <a:pt x="0" y="337"/>
                    <a:pt x="282" y="942"/>
                    <a:pt x="429" y="1135"/>
                  </a:cubicBezTo>
                  <a:cubicBezTo>
                    <a:pt x="548" y="1283"/>
                    <a:pt x="710" y="1431"/>
                    <a:pt x="902" y="1431"/>
                  </a:cubicBezTo>
                  <a:cubicBezTo>
                    <a:pt x="1084" y="1431"/>
                    <a:pt x="1252" y="1311"/>
                    <a:pt x="1420" y="1311"/>
                  </a:cubicBezTo>
                  <a:cubicBezTo>
                    <a:pt x="1429" y="1311"/>
                    <a:pt x="1439" y="1312"/>
                    <a:pt x="1449" y="1312"/>
                  </a:cubicBezTo>
                  <a:cubicBezTo>
                    <a:pt x="1701" y="1327"/>
                    <a:pt x="1833" y="1578"/>
                    <a:pt x="2040" y="1697"/>
                  </a:cubicBezTo>
                  <a:cubicBezTo>
                    <a:pt x="2336" y="1888"/>
                    <a:pt x="2750" y="1800"/>
                    <a:pt x="3104" y="1874"/>
                  </a:cubicBezTo>
                  <a:cubicBezTo>
                    <a:pt x="3238" y="1904"/>
                    <a:pt x="3356" y="1963"/>
                    <a:pt x="3489" y="1977"/>
                  </a:cubicBezTo>
                  <a:cubicBezTo>
                    <a:pt x="3518" y="1980"/>
                    <a:pt x="3547" y="1982"/>
                    <a:pt x="3575" y="1982"/>
                  </a:cubicBezTo>
                  <a:cubicBezTo>
                    <a:pt x="3678" y="1982"/>
                    <a:pt x="3777" y="1958"/>
                    <a:pt x="3859" y="1888"/>
                  </a:cubicBezTo>
                  <a:cubicBezTo>
                    <a:pt x="3740" y="1578"/>
                    <a:pt x="3607" y="1267"/>
                    <a:pt x="3474" y="942"/>
                  </a:cubicBezTo>
                  <a:cubicBezTo>
                    <a:pt x="3386" y="735"/>
                    <a:pt x="3267" y="485"/>
                    <a:pt x="3031" y="469"/>
                  </a:cubicBezTo>
                  <a:cubicBezTo>
                    <a:pt x="2913" y="469"/>
                    <a:pt x="2794" y="528"/>
                    <a:pt x="2676" y="528"/>
                  </a:cubicBezTo>
                  <a:cubicBezTo>
                    <a:pt x="2669" y="529"/>
                    <a:pt x="2663" y="529"/>
                    <a:pt x="2656" y="529"/>
                  </a:cubicBezTo>
                  <a:cubicBezTo>
                    <a:pt x="2357" y="529"/>
                    <a:pt x="2182" y="200"/>
                    <a:pt x="1922" y="71"/>
                  </a:cubicBezTo>
                  <a:cubicBezTo>
                    <a:pt x="1804" y="19"/>
                    <a:pt x="1678" y="0"/>
                    <a:pt x="1550"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3566960" y="3947162"/>
              <a:ext cx="388184" cy="370974"/>
            </a:xfrm>
            <a:custGeom>
              <a:avLst/>
              <a:gdLst/>
              <a:ahLst/>
              <a:cxnLst/>
              <a:rect l="l" t="t" r="r" b="b"/>
              <a:pathLst>
                <a:path w="5233" h="5001" extrusionOk="0">
                  <a:moveTo>
                    <a:pt x="5176" y="1"/>
                  </a:moveTo>
                  <a:cubicBezTo>
                    <a:pt x="5171" y="1"/>
                    <a:pt x="5165" y="2"/>
                    <a:pt x="5159" y="5"/>
                  </a:cubicBezTo>
                  <a:cubicBezTo>
                    <a:pt x="5130" y="5"/>
                    <a:pt x="4346" y="196"/>
                    <a:pt x="3311" y="892"/>
                  </a:cubicBezTo>
                  <a:cubicBezTo>
                    <a:pt x="2365" y="1527"/>
                    <a:pt x="1021" y="2754"/>
                    <a:pt x="16" y="4912"/>
                  </a:cubicBezTo>
                  <a:cubicBezTo>
                    <a:pt x="0" y="4942"/>
                    <a:pt x="16" y="4971"/>
                    <a:pt x="30" y="4986"/>
                  </a:cubicBezTo>
                  <a:cubicBezTo>
                    <a:pt x="45" y="4986"/>
                    <a:pt x="59" y="5001"/>
                    <a:pt x="59" y="5001"/>
                  </a:cubicBezTo>
                  <a:cubicBezTo>
                    <a:pt x="89" y="5001"/>
                    <a:pt x="104" y="4986"/>
                    <a:pt x="118" y="4956"/>
                  </a:cubicBezTo>
                  <a:cubicBezTo>
                    <a:pt x="1109" y="2827"/>
                    <a:pt x="2440" y="1615"/>
                    <a:pt x="3370" y="980"/>
                  </a:cubicBezTo>
                  <a:cubicBezTo>
                    <a:pt x="4391" y="300"/>
                    <a:pt x="5174" y="123"/>
                    <a:pt x="5189" y="108"/>
                  </a:cubicBezTo>
                  <a:cubicBezTo>
                    <a:pt x="5219" y="108"/>
                    <a:pt x="5233" y="78"/>
                    <a:pt x="5233" y="49"/>
                  </a:cubicBezTo>
                  <a:cubicBezTo>
                    <a:pt x="5221" y="25"/>
                    <a:pt x="5200" y="1"/>
                    <a:pt x="5176"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3873925" y="3878544"/>
              <a:ext cx="277582" cy="109193"/>
            </a:xfrm>
            <a:custGeom>
              <a:avLst/>
              <a:gdLst/>
              <a:ahLst/>
              <a:cxnLst/>
              <a:rect l="l" t="t" r="r" b="b"/>
              <a:pathLst>
                <a:path w="3742" h="1472" extrusionOk="0">
                  <a:moveTo>
                    <a:pt x="1749" y="1"/>
                  </a:moveTo>
                  <a:cubicBezTo>
                    <a:pt x="1699" y="1"/>
                    <a:pt x="1648" y="4"/>
                    <a:pt x="1597" y="13"/>
                  </a:cubicBezTo>
                  <a:cubicBezTo>
                    <a:pt x="1479" y="43"/>
                    <a:pt x="1376" y="87"/>
                    <a:pt x="1272" y="116"/>
                  </a:cubicBezTo>
                  <a:cubicBezTo>
                    <a:pt x="1036" y="161"/>
                    <a:pt x="785" y="116"/>
                    <a:pt x="563" y="205"/>
                  </a:cubicBezTo>
                  <a:cubicBezTo>
                    <a:pt x="342" y="294"/>
                    <a:pt x="178" y="501"/>
                    <a:pt x="105" y="723"/>
                  </a:cubicBezTo>
                  <a:cubicBezTo>
                    <a:pt x="46" y="871"/>
                    <a:pt x="1" y="1048"/>
                    <a:pt x="1" y="1210"/>
                  </a:cubicBezTo>
                  <a:cubicBezTo>
                    <a:pt x="1" y="1417"/>
                    <a:pt x="16" y="1417"/>
                    <a:pt x="237" y="1447"/>
                  </a:cubicBezTo>
                  <a:cubicBezTo>
                    <a:pt x="360" y="1463"/>
                    <a:pt x="486" y="1472"/>
                    <a:pt x="613" y="1472"/>
                  </a:cubicBezTo>
                  <a:cubicBezTo>
                    <a:pt x="825" y="1472"/>
                    <a:pt x="1039" y="1449"/>
                    <a:pt x="1243" y="1403"/>
                  </a:cubicBezTo>
                  <a:cubicBezTo>
                    <a:pt x="1406" y="1373"/>
                    <a:pt x="1568" y="1328"/>
                    <a:pt x="1745" y="1328"/>
                  </a:cubicBezTo>
                  <a:cubicBezTo>
                    <a:pt x="1767" y="1327"/>
                    <a:pt x="1789" y="1326"/>
                    <a:pt x="1811" y="1326"/>
                  </a:cubicBezTo>
                  <a:cubicBezTo>
                    <a:pt x="1917" y="1326"/>
                    <a:pt x="2024" y="1341"/>
                    <a:pt x="2128" y="1341"/>
                  </a:cubicBezTo>
                  <a:cubicBezTo>
                    <a:pt x="2195" y="1341"/>
                    <a:pt x="2260" y="1335"/>
                    <a:pt x="2322" y="1314"/>
                  </a:cubicBezTo>
                  <a:cubicBezTo>
                    <a:pt x="2500" y="1255"/>
                    <a:pt x="2618" y="1107"/>
                    <a:pt x="2780" y="1048"/>
                  </a:cubicBezTo>
                  <a:cubicBezTo>
                    <a:pt x="2928" y="989"/>
                    <a:pt x="3091" y="1003"/>
                    <a:pt x="3253" y="989"/>
                  </a:cubicBezTo>
                  <a:cubicBezTo>
                    <a:pt x="3327" y="974"/>
                    <a:pt x="3741" y="826"/>
                    <a:pt x="3623" y="693"/>
                  </a:cubicBezTo>
                  <a:cubicBezTo>
                    <a:pt x="3519" y="575"/>
                    <a:pt x="3416" y="441"/>
                    <a:pt x="3268" y="368"/>
                  </a:cubicBezTo>
                  <a:cubicBezTo>
                    <a:pt x="3194" y="309"/>
                    <a:pt x="3120" y="279"/>
                    <a:pt x="3046" y="235"/>
                  </a:cubicBezTo>
                  <a:cubicBezTo>
                    <a:pt x="2795" y="43"/>
                    <a:pt x="2396" y="73"/>
                    <a:pt x="2086" y="28"/>
                  </a:cubicBezTo>
                  <a:cubicBezTo>
                    <a:pt x="1973" y="18"/>
                    <a:pt x="1861" y="1"/>
                    <a:pt x="1749"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a:off x="3745739" y="4062589"/>
              <a:ext cx="73438" cy="15429"/>
            </a:xfrm>
            <a:custGeom>
              <a:avLst/>
              <a:gdLst/>
              <a:ahLst/>
              <a:cxnLst/>
              <a:rect l="l" t="t" r="r" b="b"/>
              <a:pathLst>
                <a:path w="990" h="208" extrusionOk="0">
                  <a:moveTo>
                    <a:pt x="59" y="0"/>
                  </a:moveTo>
                  <a:cubicBezTo>
                    <a:pt x="30" y="0"/>
                    <a:pt x="0" y="30"/>
                    <a:pt x="0" y="59"/>
                  </a:cubicBezTo>
                  <a:cubicBezTo>
                    <a:pt x="0" y="89"/>
                    <a:pt x="30" y="119"/>
                    <a:pt x="59" y="119"/>
                  </a:cubicBezTo>
                  <a:lnTo>
                    <a:pt x="917" y="207"/>
                  </a:lnTo>
                  <a:lnTo>
                    <a:pt x="931" y="207"/>
                  </a:lnTo>
                  <a:cubicBezTo>
                    <a:pt x="960" y="207"/>
                    <a:pt x="976" y="178"/>
                    <a:pt x="976" y="148"/>
                  </a:cubicBezTo>
                  <a:cubicBezTo>
                    <a:pt x="990" y="119"/>
                    <a:pt x="960" y="89"/>
                    <a:pt x="931" y="89"/>
                  </a:cubicBezTo>
                  <a:lnTo>
                    <a:pt x="59" y="0"/>
                  </a:ln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9"/>
            <p:cNvSpPr/>
            <p:nvPr/>
          </p:nvSpPr>
          <p:spPr>
            <a:xfrm>
              <a:off x="3778601" y="3944566"/>
              <a:ext cx="22031" cy="97324"/>
            </a:xfrm>
            <a:custGeom>
              <a:avLst/>
              <a:gdLst/>
              <a:ahLst/>
              <a:cxnLst/>
              <a:rect l="l" t="t" r="r" b="b"/>
              <a:pathLst>
                <a:path w="297" h="1312" extrusionOk="0">
                  <a:moveTo>
                    <a:pt x="231" y="0"/>
                  </a:moveTo>
                  <a:cubicBezTo>
                    <a:pt x="215" y="0"/>
                    <a:pt x="201" y="7"/>
                    <a:pt x="192" y="24"/>
                  </a:cubicBezTo>
                  <a:cubicBezTo>
                    <a:pt x="178" y="40"/>
                    <a:pt x="1" y="320"/>
                    <a:pt x="44" y="1252"/>
                  </a:cubicBezTo>
                  <a:cubicBezTo>
                    <a:pt x="44" y="1281"/>
                    <a:pt x="74" y="1311"/>
                    <a:pt x="103" y="1311"/>
                  </a:cubicBezTo>
                  <a:cubicBezTo>
                    <a:pt x="133" y="1311"/>
                    <a:pt x="163" y="1281"/>
                    <a:pt x="163" y="1252"/>
                  </a:cubicBezTo>
                  <a:cubicBezTo>
                    <a:pt x="119" y="365"/>
                    <a:pt x="281" y="84"/>
                    <a:pt x="281" y="84"/>
                  </a:cubicBezTo>
                  <a:cubicBezTo>
                    <a:pt x="296" y="54"/>
                    <a:pt x="296" y="24"/>
                    <a:pt x="267" y="10"/>
                  </a:cubicBezTo>
                  <a:cubicBezTo>
                    <a:pt x="254" y="4"/>
                    <a:pt x="242" y="0"/>
                    <a:pt x="231"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9"/>
            <p:cNvSpPr/>
            <p:nvPr/>
          </p:nvSpPr>
          <p:spPr>
            <a:xfrm>
              <a:off x="3662358" y="4081877"/>
              <a:ext cx="25295" cy="56451"/>
            </a:xfrm>
            <a:custGeom>
              <a:avLst/>
              <a:gdLst/>
              <a:ahLst/>
              <a:cxnLst/>
              <a:rect l="l" t="t" r="r" b="b"/>
              <a:pathLst>
                <a:path w="341" h="761" extrusionOk="0">
                  <a:moveTo>
                    <a:pt x="68" y="1"/>
                  </a:moveTo>
                  <a:cubicBezTo>
                    <a:pt x="60" y="1"/>
                    <a:pt x="52" y="3"/>
                    <a:pt x="45" y="6"/>
                  </a:cubicBezTo>
                  <a:cubicBezTo>
                    <a:pt x="15" y="6"/>
                    <a:pt x="1" y="51"/>
                    <a:pt x="15" y="81"/>
                  </a:cubicBezTo>
                  <a:lnTo>
                    <a:pt x="222" y="716"/>
                  </a:lnTo>
                  <a:cubicBezTo>
                    <a:pt x="222" y="745"/>
                    <a:pt x="251" y="761"/>
                    <a:pt x="267" y="761"/>
                  </a:cubicBezTo>
                  <a:lnTo>
                    <a:pt x="296" y="761"/>
                  </a:lnTo>
                  <a:cubicBezTo>
                    <a:pt x="326" y="745"/>
                    <a:pt x="340" y="716"/>
                    <a:pt x="326" y="686"/>
                  </a:cubicBezTo>
                  <a:lnTo>
                    <a:pt x="119" y="36"/>
                  </a:lnTo>
                  <a:cubicBezTo>
                    <a:pt x="108" y="14"/>
                    <a:pt x="89" y="1"/>
                    <a:pt x="68"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9"/>
            <p:cNvSpPr/>
            <p:nvPr/>
          </p:nvSpPr>
          <p:spPr>
            <a:xfrm>
              <a:off x="3604200" y="4224454"/>
              <a:ext cx="73587" cy="22402"/>
            </a:xfrm>
            <a:custGeom>
              <a:avLst/>
              <a:gdLst/>
              <a:ahLst/>
              <a:cxnLst/>
              <a:rect l="l" t="t" r="r" b="b"/>
              <a:pathLst>
                <a:path w="992" h="302" extrusionOk="0">
                  <a:moveTo>
                    <a:pt x="941" y="0"/>
                  </a:moveTo>
                  <a:cubicBezTo>
                    <a:pt x="933" y="0"/>
                    <a:pt x="925" y="2"/>
                    <a:pt x="917" y="6"/>
                  </a:cubicBezTo>
                  <a:lnTo>
                    <a:pt x="46" y="199"/>
                  </a:lnTo>
                  <a:cubicBezTo>
                    <a:pt x="16" y="199"/>
                    <a:pt x="1" y="228"/>
                    <a:pt x="1" y="272"/>
                  </a:cubicBezTo>
                  <a:cubicBezTo>
                    <a:pt x="16" y="287"/>
                    <a:pt x="30" y="302"/>
                    <a:pt x="60" y="302"/>
                  </a:cubicBezTo>
                  <a:lnTo>
                    <a:pt x="75" y="302"/>
                  </a:lnTo>
                  <a:lnTo>
                    <a:pt x="947" y="110"/>
                  </a:lnTo>
                  <a:cubicBezTo>
                    <a:pt x="976" y="95"/>
                    <a:pt x="992" y="65"/>
                    <a:pt x="992" y="35"/>
                  </a:cubicBezTo>
                  <a:cubicBezTo>
                    <a:pt x="980" y="14"/>
                    <a:pt x="962" y="0"/>
                    <a:pt x="941"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9"/>
          <p:cNvGrpSpPr/>
          <p:nvPr/>
        </p:nvGrpSpPr>
        <p:grpSpPr>
          <a:xfrm rot="-8999658" flipH="1">
            <a:off x="8278137" y="301627"/>
            <a:ext cx="1232748" cy="1526036"/>
            <a:chOff x="5171734" y="3360092"/>
            <a:chExt cx="528532" cy="654268"/>
          </a:xfrm>
        </p:grpSpPr>
        <p:sp>
          <p:nvSpPr>
            <p:cNvPr id="679" name="Google Shape;679;p9"/>
            <p:cNvSpPr/>
            <p:nvPr/>
          </p:nvSpPr>
          <p:spPr>
            <a:xfrm>
              <a:off x="5171734" y="3360092"/>
              <a:ext cx="528532" cy="654268"/>
            </a:xfrm>
            <a:custGeom>
              <a:avLst/>
              <a:gdLst/>
              <a:ahLst/>
              <a:cxnLst/>
              <a:rect l="l" t="t" r="r" b="b"/>
              <a:pathLst>
                <a:path w="7125" h="8820" extrusionOk="0">
                  <a:moveTo>
                    <a:pt x="2188" y="4031"/>
                  </a:moveTo>
                  <a:cubicBezTo>
                    <a:pt x="2203" y="4045"/>
                    <a:pt x="2233" y="4045"/>
                    <a:pt x="2262" y="4060"/>
                  </a:cubicBezTo>
                  <a:cubicBezTo>
                    <a:pt x="2306" y="4163"/>
                    <a:pt x="2365" y="4281"/>
                    <a:pt x="2440" y="4400"/>
                  </a:cubicBezTo>
                  <a:cubicBezTo>
                    <a:pt x="2440" y="4415"/>
                    <a:pt x="2424" y="4445"/>
                    <a:pt x="2410" y="4474"/>
                  </a:cubicBezTo>
                  <a:cubicBezTo>
                    <a:pt x="2410" y="4445"/>
                    <a:pt x="2395" y="4429"/>
                    <a:pt x="2380" y="4415"/>
                  </a:cubicBezTo>
                  <a:cubicBezTo>
                    <a:pt x="2321" y="4340"/>
                    <a:pt x="2276" y="4281"/>
                    <a:pt x="2247" y="4222"/>
                  </a:cubicBezTo>
                  <a:cubicBezTo>
                    <a:pt x="2233" y="4193"/>
                    <a:pt x="2233" y="4149"/>
                    <a:pt x="2217" y="4104"/>
                  </a:cubicBezTo>
                  <a:cubicBezTo>
                    <a:pt x="2203" y="4090"/>
                    <a:pt x="2203" y="4060"/>
                    <a:pt x="2188" y="4031"/>
                  </a:cubicBezTo>
                  <a:close/>
                  <a:moveTo>
                    <a:pt x="3267" y="5331"/>
                  </a:moveTo>
                  <a:cubicBezTo>
                    <a:pt x="3370" y="5391"/>
                    <a:pt x="3445" y="5434"/>
                    <a:pt x="3504" y="5464"/>
                  </a:cubicBezTo>
                  <a:cubicBezTo>
                    <a:pt x="3445" y="5464"/>
                    <a:pt x="3370" y="5479"/>
                    <a:pt x="3297" y="5493"/>
                  </a:cubicBezTo>
                  <a:cubicBezTo>
                    <a:pt x="3281" y="5493"/>
                    <a:pt x="3252" y="5509"/>
                    <a:pt x="3222" y="5509"/>
                  </a:cubicBezTo>
                  <a:lnTo>
                    <a:pt x="3267" y="5331"/>
                  </a:lnTo>
                  <a:close/>
                  <a:moveTo>
                    <a:pt x="2144" y="0"/>
                  </a:moveTo>
                  <a:cubicBezTo>
                    <a:pt x="1953" y="0"/>
                    <a:pt x="1750" y="99"/>
                    <a:pt x="1612" y="335"/>
                  </a:cubicBezTo>
                  <a:cubicBezTo>
                    <a:pt x="1494" y="527"/>
                    <a:pt x="1389" y="734"/>
                    <a:pt x="1287" y="927"/>
                  </a:cubicBezTo>
                  <a:cubicBezTo>
                    <a:pt x="1183" y="1163"/>
                    <a:pt x="1064" y="1414"/>
                    <a:pt x="1021" y="1695"/>
                  </a:cubicBezTo>
                  <a:cubicBezTo>
                    <a:pt x="961" y="1991"/>
                    <a:pt x="976" y="2271"/>
                    <a:pt x="1080" y="2523"/>
                  </a:cubicBezTo>
                  <a:cubicBezTo>
                    <a:pt x="1005" y="2434"/>
                    <a:pt x="902" y="2360"/>
                    <a:pt x="769" y="2346"/>
                  </a:cubicBezTo>
                  <a:cubicBezTo>
                    <a:pt x="752" y="2344"/>
                    <a:pt x="735" y="2343"/>
                    <a:pt x="717" y="2343"/>
                  </a:cubicBezTo>
                  <a:cubicBezTo>
                    <a:pt x="599" y="2343"/>
                    <a:pt x="475" y="2388"/>
                    <a:pt x="384" y="2478"/>
                  </a:cubicBezTo>
                  <a:cubicBezTo>
                    <a:pt x="148" y="2685"/>
                    <a:pt x="118" y="2981"/>
                    <a:pt x="89" y="3128"/>
                  </a:cubicBezTo>
                  <a:cubicBezTo>
                    <a:pt x="59" y="3306"/>
                    <a:pt x="30" y="3499"/>
                    <a:pt x="15" y="3690"/>
                  </a:cubicBezTo>
                  <a:cubicBezTo>
                    <a:pt x="0" y="3883"/>
                    <a:pt x="0" y="4104"/>
                    <a:pt x="104" y="4326"/>
                  </a:cubicBezTo>
                  <a:cubicBezTo>
                    <a:pt x="134" y="4370"/>
                    <a:pt x="163" y="4415"/>
                    <a:pt x="177" y="4445"/>
                  </a:cubicBezTo>
                  <a:cubicBezTo>
                    <a:pt x="177" y="4445"/>
                    <a:pt x="193" y="4459"/>
                    <a:pt x="193" y="4474"/>
                  </a:cubicBezTo>
                  <a:cubicBezTo>
                    <a:pt x="207" y="4518"/>
                    <a:pt x="222" y="4577"/>
                    <a:pt x="237" y="4666"/>
                  </a:cubicBezTo>
                  <a:cubicBezTo>
                    <a:pt x="281" y="4829"/>
                    <a:pt x="311" y="5020"/>
                    <a:pt x="459" y="5227"/>
                  </a:cubicBezTo>
                  <a:cubicBezTo>
                    <a:pt x="503" y="5302"/>
                    <a:pt x="548" y="5346"/>
                    <a:pt x="577" y="5391"/>
                  </a:cubicBezTo>
                  <a:cubicBezTo>
                    <a:pt x="607" y="5420"/>
                    <a:pt x="621" y="5450"/>
                    <a:pt x="636" y="5464"/>
                  </a:cubicBezTo>
                  <a:cubicBezTo>
                    <a:pt x="666" y="5509"/>
                    <a:pt x="695" y="5553"/>
                    <a:pt x="725" y="5627"/>
                  </a:cubicBezTo>
                  <a:cubicBezTo>
                    <a:pt x="784" y="5745"/>
                    <a:pt x="857" y="5907"/>
                    <a:pt x="991" y="6041"/>
                  </a:cubicBezTo>
                  <a:cubicBezTo>
                    <a:pt x="1214" y="6264"/>
                    <a:pt x="1515" y="6382"/>
                    <a:pt x="1846" y="6382"/>
                  </a:cubicBezTo>
                  <a:cubicBezTo>
                    <a:pt x="1867" y="6382"/>
                    <a:pt x="1887" y="6381"/>
                    <a:pt x="1907" y="6380"/>
                  </a:cubicBezTo>
                  <a:cubicBezTo>
                    <a:pt x="1951" y="6380"/>
                    <a:pt x="1981" y="6366"/>
                    <a:pt x="2026" y="6366"/>
                  </a:cubicBezTo>
                  <a:cubicBezTo>
                    <a:pt x="1967" y="7016"/>
                    <a:pt x="1981" y="7681"/>
                    <a:pt x="2055" y="8347"/>
                  </a:cubicBezTo>
                  <a:cubicBezTo>
                    <a:pt x="2085" y="8627"/>
                    <a:pt x="2321" y="8820"/>
                    <a:pt x="2572" y="8820"/>
                  </a:cubicBezTo>
                  <a:lnTo>
                    <a:pt x="2631" y="8820"/>
                  </a:lnTo>
                  <a:cubicBezTo>
                    <a:pt x="2720" y="8804"/>
                    <a:pt x="2794" y="8790"/>
                    <a:pt x="2853" y="8745"/>
                  </a:cubicBezTo>
                  <a:cubicBezTo>
                    <a:pt x="3031" y="8642"/>
                    <a:pt x="3119" y="8435"/>
                    <a:pt x="3104" y="8229"/>
                  </a:cubicBezTo>
                  <a:cubicBezTo>
                    <a:pt x="3075" y="8036"/>
                    <a:pt x="3060" y="7844"/>
                    <a:pt x="3060" y="7651"/>
                  </a:cubicBezTo>
                  <a:lnTo>
                    <a:pt x="3060" y="7651"/>
                  </a:lnTo>
                  <a:cubicBezTo>
                    <a:pt x="3252" y="7696"/>
                    <a:pt x="3459" y="7740"/>
                    <a:pt x="3563" y="7756"/>
                  </a:cubicBezTo>
                  <a:cubicBezTo>
                    <a:pt x="3644" y="7767"/>
                    <a:pt x="3719" y="7772"/>
                    <a:pt x="3789" y="7772"/>
                  </a:cubicBezTo>
                  <a:cubicBezTo>
                    <a:pt x="4250" y="7772"/>
                    <a:pt x="4463" y="7540"/>
                    <a:pt x="4553" y="7385"/>
                  </a:cubicBezTo>
                  <a:cubicBezTo>
                    <a:pt x="4745" y="7312"/>
                    <a:pt x="4937" y="7253"/>
                    <a:pt x="5114" y="7238"/>
                  </a:cubicBezTo>
                  <a:lnTo>
                    <a:pt x="5233" y="7238"/>
                  </a:lnTo>
                  <a:cubicBezTo>
                    <a:pt x="5425" y="7238"/>
                    <a:pt x="5691" y="7238"/>
                    <a:pt x="5942" y="7076"/>
                  </a:cubicBezTo>
                  <a:cubicBezTo>
                    <a:pt x="6060" y="7001"/>
                    <a:pt x="6149" y="6912"/>
                    <a:pt x="6208" y="6839"/>
                  </a:cubicBezTo>
                  <a:lnTo>
                    <a:pt x="6253" y="6794"/>
                  </a:lnTo>
                  <a:cubicBezTo>
                    <a:pt x="6312" y="6735"/>
                    <a:pt x="6356" y="6705"/>
                    <a:pt x="6371" y="6705"/>
                  </a:cubicBezTo>
                  <a:cubicBezTo>
                    <a:pt x="6401" y="6691"/>
                    <a:pt x="6460" y="6676"/>
                    <a:pt x="6490" y="6676"/>
                  </a:cubicBezTo>
                  <a:cubicBezTo>
                    <a:pt x="6504" y="6677"/>
                    <a:pt x="6518" y="6678"/>
                    <a:pt x="6532" y="6678"/>
                  </a:cubicBezTo>
                  <a:cubicBezTo>
                    <a:pt x="6682" y="6678"/>
                    <a:pt x="6838" y="6605"/>
                    <a:pt x="6933" y="6484"/>
                  </a:cubicBezTo>
                  <a:cubicBezTo>
                    <a:pt x="7081" y="6262"/>
                    <a:pt x="7036" y="5966"/>
                    <a:pt x="6829" y="5804"/>
                  </a:cubicBezTo>
                  <a:cubicBezTo>
                    <a:pt x="6622" y="5671"/>
                    <a:pt x="6430" y="5538"/>
                    <a:pt x="6223" y="5420"/>
                  </a:cubicBezTo>
                  <a:cubicBezTo>
                    <a:pt x="6090" y="5331"/>
                    <a:pt x="5928" y="5257"/>
                    <a:pt x="5721" y="5227"/>
                  </a:cubicBezTo>
                  <a:cubicBezTo>
                    <a:pt x="5670" y="5218"/>
                    <a:pt x="5621" y="5215"/>
                    <a:pt x="5574" y="5215"/>
                  </a:cubicBezTo>
                  <a:cubicBezTo>
                    <a:pt x="5469" y="5215"/>
                    <a:pt x="5373" y="5232"/>
                    <a:pt x="5292" y="5243"/>
                  </a:cubicBezTo>
                  <a:cubicBezTo>
                    <a:pt x="5233" y="5257"/>
                    <a:pt x="5173" y="5272"/>
                    <a:pt x="5144" y="5272"/>
                  </a:cubicBezTo>
                  <a:cubicBezTo>
                    <a:pt x="5114" y="5257"/>
                    <a:pt x="5055" y="5243"/>
                    <a:pt x="4996" y="5213"/>
                  </a:cubicBezTo>
                  <a:lnTo>
                    <a:pt x="4996" y="5213"/>
                  </a:lnTo>
                  <a:cubicBezTo>
                    <a:pt x="5055" y="5227"/>
                    <a:pt x="5114" y="5243"/>
                    <a:pt x="5189" y="5243"/>
                  </a:cubicBezTo>
                  <a:cubicBezTo>
                    <a:pt x="5514" y="5243"/>
                    <a:pt x="5765" y="5109"/>
                    <a:pt x="5972" y="4991"/>
                  </a:cubicBezTo>
                  <a:cubicBezTo>
                    <a:pt x="6060" y="4947"/>
                    <a:pt x="6135" y="4888"/>
                    <a:pt x="6208" y="4873"/>
                  </a:cubicBezTo>
                  <a:cubicBezTo>
                    <a:pt x="6238" y="4858"/>
                    <a:pt x="6267" y="4843"/>
                    <a:pt x="6312" y="4843"/>
                  </a:cubicBezTo>
                  <a:cubicBezTo>
                    <a:pt x="6385" y="4813"/>
                    <a:pt x="6460" y="4799"/>
                    <a:pt x="6549" y="4754"/>
                  </a:cubicBezTo>
                  <a:cubicBezTo>
                    <a:pt x="6799" y="4651"/>
                    <a:pt x="6992" y="4474"/>
                    <a:pt x="7051" y="4238"/>
                  </a:cubicBezTo>
                  <a:cubicBezTo>
                    <a:pt x="7125" y="4045"/>
                    <a:pt x="7051" y="3838"/>
                    <a:pt x="6888" y="3705"/>
                  </a:cubicBezTo>
                  <a:lnTo>
                    <a:pt x="6194" y="3203"/>
                  </a:lnTo>
                  <a:cubicBezTo>
                    <a:pt x="5949" y="3014"/>
                    <a:pt x="5715" y="2922"/>
                    <a:pt x="5498" y="2922"/>
                  </a:cubicBezTo>
                  <a:cubicBezTo>
                    <a:pt x="5375" y="2922"/>
                    <a:pt x="5256" y="2952"/>
                    <a:pt x="5144" y="3010"/>
                  </a:cubicBezTo>
                  <a:cubicBezTo>
                    <a:pt x="5041" y="3069"/>
                    <a:pt x="4966" y="3158"/>
                    <a:pt x="4907" y="3203"/>
                  </a:cubicBezTo>
                  <a:lnTo>
                    <a:pt x="4907" y="3217"/>
                  </a:lnTo>
                  <a:cubicBezTo>
                    <a:pt x="4864" y="3203"/>
                    <a:pt x="4819" y="3203"/>
                    <a:pt x="4775" y="3188"/>
                  </a:cubicBezTo>
                  <a:cubicBezTo>
                    <a:pt x="4745" y="3188"/>
                    <a:pt x="4700" y="3173"/>
                    <a:pt x="4671" y="3173"/>
                  </a:cubicBezTo>
                  <a:cubicBezTo>
                    <a:pt x="4700" y="3144"/>
                    <a:pt x="4745" y="3114"/>
                    <a:pt x="4775" y="3069"/>
                  </a:cubicBezTo>
                  <a:cubicBezTo>
                    <a:pt x="4804" y="3055"/>
                    <a:pt x="4834" y="3026"/>
                    <a:pt x="4864" y="2996"/>
                  </a:cubicBezTo>
                  <a:cubicBezTo>
                    <a:pt x="4923" y="2937"/>
                    <a:pt x="4982" y="2878"/>
                    <a:pt x="5041" y="2848"/>
                  </a:cubicBezTo>
                  <a:cubicBezTo>
                    <a:pt x="5071" y="2819"/>
                    <a:pt x="5100" y="2803"/>
                    <a:pt x="5144" y="2789"/>
                  </a:cubicBezTo>
                  <a:cubicBezTo>
                    <a:pt x="5262" y="2730"/>
                    <a:pt x="5425" y="2641"/>
                    <a:pt x="5558" y="2478"/>
                  </a:cubicBezTo>
                  <a:cubicBezTo>
                    <a:pt x="5662" y="2360"/>
                    <a:pt x="5706" y="2242"/>
                    <a:pt x="5750" y="2153"/>
                  </a:cubicBezTo>
                  <a:cubicBezTo>
                    <a:pt x="5765" y="2123"/>
                    <a:pt x="5780" y="2080"/>
                    <a:pt x="5780" y="2080"/>
                  </a:cubicBezTo>
                  <a:cubicBezTo>
                    <a:pt x="5794" y="2050"/>
                    <a:pt x="5853" y="2020"/>
                    <a:pt x="5883" y="1991"/>
                  </a:cubicBezTo>
                  <a:lnTo>
                    <a:pt x="6017" y="1902"/>
                  </a:lnTo>
                  <a:cubicBezTo>
                    <a:pt x="6017" y="1902"/>
                    <a:pt x="6460" y="1532"/>
                    <a:pt x="6371" y="1104"/>
                  </a:cubicBezTo>
                  <a:cubicBezTo>
                    <a:pt x="6342" y="911"/>
                    <a:pt x="6194" y="763"/>
                    <a:pt x="6001" y="704"/>
                  </a:cubicBezTo>
                  <a:cubicBezTo>
                    <a:pt x="5853" y="645"/>
                    <a:pt x="5676" y="586"/>
                    <a:pt x="5455" y="586"/>
                  </a:cubicBezTo>
                  <a:cubicBezTo>
                    <a:pt x="5410" y="586"/>
                    <a:pt x="5380" y="586"/>
                    <a:pt x="5337" y="601"/>
                  </a:cubicBezTo>
                  <a:lnTo>
                    <a:pt x="5277" y="601"/>
                  </a:lnTo>
                  <a:cubicBezTo>
                    <a:pt x="5248" y="599"/>
                    <a:pt x="5218" y="598"/>
                    <a:pt x="5189" y="598"/>
                  </a:cubicBezTo>
                  <a:cubicBezTo>
                    <a:pt x="4885" y="598"/>
                    <a:pt x="4621" y="730"/>
                    <a:pt x="4405" y="838"/>
                  </a:cubicBezTo>
                  <a:cubicBezTo>
                    <a:pt x="4346" y="867"/>
                    <a:pt x="4302" y="897"/>
                    <a:pt x="4257" y="927"/>
                  </a:cubicBezTo>
                  <a:cubicBezTo>
                    <a:pt x="4109" y="986"/>
                    <a:pt x="3932" y="1059"/>
                    <a:pt x="3770" y="1207"/>
                  </a:cubicBezTo>
                  <a:cubicBezTo>
                    <a:pt x="3711" y="1266"/>
                    <a:pt x="3666" y="1311"/>
                    <a:pt x="3636" y="1355"/>
                  </a:cubicBezTo>
                  <a:lnTo>
                    <a:pt x="3563" y="1429"/>
                  </a:lnTo>
                  <a:cubicBezTo>
                    <a:pt x="3533" y="1459"/>
                    <a:pt x="3488" y="1488"/>
                    <a:pt x="3429" y="1532"/>
                  </a:cubicBezTo>
                  <a:cubicBezTo>
                    <a:pt x="3311" y="1607"/>
                    <a:pt x="3193" y="1695"/>
                    <a:pt x="3075" y="1828"/>
                  </a:cubicBezTo>
                  <a:lnTo>
                    <a:pt x="3075" y="1695"/>
                  </a:lnTo>
                  <a:lnTo>
                    <a:pt x="3075" y="1591"/>
                  </a:lnTo>
                  <a:cubicBezTo>
                    <a:pt x="3104" y="1414"/>
                    <a:pt x="3134" y="1177"/>
                    <a:pt x="3001" y="927"/>
                  </a:cubicBezTo>
                  <a:cubicBezTo>
                    <a:pt x="2942" y="808"/>
                    <a:pt x="2868" y="720"/>
                    <a:pt x="2824" y="661"/>
                  </a:cubicBezTo>
                  <a:lnTo>
                    <a:pt x="2779" y="616"/>
                  </a:lnTo>
                  <a:cubicBezTo>
                    <a:pt x="2749" y="572"/>
                    <a:pt x="2720" y="527"/>
                    <a:pt x="2706" y="483"/>
                  </a:cubicBezTo>
                  <a:cubicBezTo>
                    <a:pt x="2690" y="409"/>
                    <a:pt x="2646" y="188"/>
                    <a:pt x="2410" y="69"/>
                  </a:cubicBezTo>
                  <a:cubicBezTo>
                    <a:pt x="2331" y="25"/>
                    <a:pt x="2239" y="0"/>
                    <a:pt x="2144" y="0"/>
                  </a:cubicBezTo>
                  <a:close/>
                </a:path>
              </a:pathLst>
            </a:custGeom>
            <a:solidFill>
              <a:srgbClr val="FFFFFD"/>
            </a:solidFill>
            <a:ln>
              <a:noFill/>
            </a:ln>
            <a:effectLst>
              <a:outerShdw blurRad="57150" dist="19050" dir="3660000" algn="bl" rotWithShape="0">
                <a:schemeClr val="dk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5207935" y="3569136"/>
              <a:ext cx="147025" cy="228326"/>
            </a:xfrm>
            <a:custGeom>
              <a:avLst/>
              <a:gdLst/>
              <a:ahLst/>
              <a:cxnLst/>
              <a:rect l="l" t="t" r="r" b="b"/>
              <a:pathLst>
                <a:path w="1982" h="3078" extrusionOk="0">
                  <a:moveTo>
                    <a:pt x="222" y="1"/>
                  </a:moveTo>
                  <a:cubicBezTo>
                    <a:pt x="119" y="103"/>
                    <a:pt x="89" y="251"/>
                    <a:pt x="74" y="385"/>
                  </a:cubicBezTo>
                  <a:cubicBezTo>
                    <a:pt x="44" y="562"/>
                    <a:pt x="30" y="740"/>
                    <a:pt x="15" y="917"/>
                  </a:cubicBezTo>
                  <a:cubicBezTo>
                    <a:pt x="0" y="1049"/>
                    <a:pt x="0" y="1183"/>
                    <a:pt x="60" y="1301"/>
                  </a:cubicBezTo>
                  <a:cubicBezTo>
                    <a:pt x="74" y="1360"/>
                    <a:pt x="119" y="1404"/>
                    <a:pt x="148" y="1463"/>
                  </a:cubicBezTo>
                  <a:cubicBezTo>
                    <a:pt x="237" y="1686"/>
                    <a:pt x="222" y="1936"/>
                    <a:pt x="355" y="2143"/>
                  </a:cubicBezTo>
                  <a:cubicBezTo>
                    <a:pt x="414" y="2232"/>
                    <a:pt x="488" y="2291"/>
                    <a:pt x="547" y="2366"/>
                  </a:cubicBezTo>
                  <a:cubicBezTo>
                    <a:pt x="651" y="2543"/>
                    <a:pt x="710" y="2750"/>
                    <a:pt x="858" y="2898"/>
                  </a:cubicBezTo>
                  <a:cubicBezTo>
                    <a:pt x="977" y="3017"/>
                    <a:pt x="1158" y="3077"/>
                    <a:pt x="1344" y="3077"/>
                  </a:cubicBezTo>
                  <a:cubicBezTo>
                    <a:pt x="1364" y="3077"/>
                    <a:pt x="1384" y="3076"/>
                    <a:pt x="1404" y="3075"/>
                  </a:cubicBezTo>
                  <a:cubicBezTo>
                    <a:pt x="1538" y="3075"/>
                    <a:pt x="1700" y="3046"/>
                    <a:pt x="1818" y="3001"/>
                  </a:cubicBezTo>
                  <a:cubicBezTo>
                    <a:pt x="1981" y="2927"/>
                    <a:pt x="1981" y="2912"/>
                    <a:pt x="1922" y="2735"/>
                  </a:cubicBezTo>
                  <a:cubicBezTo>
                    <a:pt x="1847" y="2454"/>
                    <a:pt x="1729" y="2188"/>
                    <a:pt x="1567" y="1966"/>
                  </a:cubicBezTo>
                  <a:cubicBezTo>
                    <a:pt x="1479" y="1848"/>
                    <a:pt x="1390" y="1729"/>
                    <a:pt x="1331" y="1597"/>
                  </a:cubicBezTo>
                  <a:cubicBezTo>
                    <a:pt x="1256" y="1449"/>
                    <a:pt x="1242" y="1272"/>
                    <a:pt x="1124" y="1138"/>
                  </a:cubicBezTo>
                  <a:cubicBezTo>
                    <a:pt x="1020" y="1035"/>
                    <a:pt x="872" y="990"/>
                    <a:pt x="769" y="887"/>
                  </a:cubicBezTo>
                  <a:cubicBezTo>
                    <a:pt x="547" y="651"/>
                    <a:pt x="385" y="281"/>
                    <a:pt x="222"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279150" y="3395328"/>
              <a:ext cx="111938" cy="238563"/>
            </a:xfrm>
            <a:custGeom>
              <a:avLst/>
              <a:gdLst/>
              <a:ahLst/>
              <a:cxnLst/>
              <a:rect l="l" t="t" r="r" b="b"/>
              <a:pathLst>
                <a:path w="1509" h="3216" extrusionOk="0">
                  <a:moveTo>
                    <a:pt x="706" y="0"/>
                  </a:moveTo>
                  <a:cubicBezTo>
                    <a:pt x="655" y="0"/>
                    <a:pt x="602" y="49"/>
                    <a:pt x="578" y="97"/>
                  </a:cubicBezTo>
                  <a:lnTo>
                    <a:pt x="267" y="673"/>
                  </a:lnTo>
                  <a:cubicBezTo>
                    <a:pt x="178" y="880"/>
                    <a:pt x="75" y="1087"/>
                    <a:pt x="30" y="1309"/>
                  </a:cubicBezTo>
                  <a:cubicBezTo>
                    <a:pt x="1" y="1530"/>
                    <a:pt x="16" y="1767"/>
                    <a:pt x="119" y="1959"/>
                  </a:cubicBezTo>
                  <a:cubicBezTo>
                    <a:pt x="178" y="2062"/>
                    <a:pt x="267" y="2166"/>
                    <a:pt x="282" y="2284"/>
                  </a:cubicBezTo>
                  <a:cubicBezTo>
                    <a:pt x="296" y="2387"/>
                    <a:pt x="267" y="2476"/>
                    <a:pt x="282" y="2580"/>
                  </a:cubicBezTo>
                  <a:cubicBezTo>
                    <a:pt x="296" y="2772"/>
                    <a:pt x="474" y="2919"/>
                    <a:pt x="651" y="3008"/>
                  </a:cubicBezTo>
                  <a:cubicBezTo>
                    <a:pt x="755" y="3067"/>
                    <a:pt x="1228" y="3215"/>
                    <a:pt x="1228" y="3215"/>
                  </a:cubicBezTo>
                  <a:cubicBezTo>
                    <a:pt x="1228" y="3215"/>
                    <a:pt x="1405" y="2683"/>
                    <a:pt x="1449" y="2506"/>
                  </a:cubicBezTo>
                  <a:cubicBezTo>
                    <a:pt x="1494" y="2358"/>
                    <a:pt x="1508" y="2151"/>
                    <a:pt x="1376" y="2062"/>
                  </a:cubicBezTo>
                  <a:cubicBezTo>
                    <a:pt x="1346" y="2033"/>
                    <a:pt x="1301" y="2018"/>
                    <a:pt x="1272" y="1989"/>
                  </a:cubicBezTo>
                  <a:cubicBezTo>
                    <a:pt x="1258" y="1959"/>
                    <a:pt x="1242" y="1914"/>
                    <a:pt x="1242" y="1885"/>
                  </a:cubicBezTo>
                  <a:cubicBezTo>
                    <a:pt x="1183" y="1664"/>
                    <a:pt x="1124" y="1427"/>
                    <a:pt x="1139" y="1191"/>
                  </a:cubicBezTo>
                  <a:cubicBezTo>
                    <a:pt x="1154" y="1013"/>
                    <a:pt x="1213" y="821"/>
                    <a:pt x="1124" y="659"/>
                  </a:cubicBezTo>
                  <a:cubicBezTo>
                    <a:pt x="1080" y="584"/>
                    <a:pt x="1021" y="511"/>
                    <a:pt x="962" y="436"/>
                  </a:cubicBezTo>
                  <a:cubicBezTo>
                    <a:pt x="873" y="348"/>
                    <a:pt x="828" y="229"/>
                    <a:pt x="799" y="111"/>
                  </a:cubicBezTo>
                  <a:cubicBezTo>
                    <a:pt x="785" y="67"/>
                    <a:pt x="769" y="22"/>
                    <a:pt x="740" y="8"/>
                  </a:cubicBezTo>
                  <a:cubicBezTo>
                    <a:pt x="729" y="3"/>
                    <a:pt x="717" y="0"/>
                    <a:pt x="706"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380037" y="3772617"/>
              <a:ext cx="276395" cy="128183"/>
            </a:xfrm>
            <a:custGeom>
              <a:avLst/>
              <a:gdLst/>
              <a:ahLst/>
              <a:cxnLst/>
              <a:rect l="l" t="t" r="r" b="b"/>
              <a:pathLst>
                <a:path w="3726" h="1728" extrusionOk="0">
                  <a:moveTo>
                    <a:pt x="1626" y="1"/>
                  </a:moveTo>
                  <a:cubicBezTo>
                    <a:pt x="1507" y="1"/>
                    <a:pt x="1401" y="47"/>
                    <a:pt x="1272" y="139"/>
                  </a:cubicBezTo>
                  <a:cubicBezTo>
                    <a:pt x="1169" y="214"/>
                    <a:pt x="1065" y="317"/>
                    <a:pt x="932" y="362"/>
                  </a:cubicBezTo>
                  <a:cubicBezTo>
                    <a:pt x="828" y="391"/>
                    <a:pt x="710" y="376"/>
                    <a:pt x="592" y="391"/>
                  </a:cubicBezTo>
                  <a:cubicBezTo>
                    <a:pt x="385" y="450"/>
                    <a:pt x="237" y="657"/>
                    <a:pt x="148" y="864"/>
                  </a:cubicBezTo>
                  <a:cubicBezTo>
                    <a:pt x="105" y="997"/>
                    <a:pt x="0" y="1544"/>
                    <a:pt x="0" y="1544"/>
                  </a:cubicBezTo>
                  <a:cubicBezTo>
                    <a:pt x="0" y="1544"/>
                    <a:pt x="607" y="1692"/>
                    <a:pt x="828" y="1722"/>
                  </a:cubicBezTo>
                  <a:cubicBezTo>
                    <a:pt x="869" y="1725"/>
                    <a:pt x="912" y="1727"/>
                    <a:pt x="956" y="1727"/>
                  </a:cubicBezTo>
                  <a:cubicBezTo>
                    <a:pt x="1106" y="1727"/>
                    <a:pt x="1262" y="1699"/>
                    <a:pt x="1331" y="1574"/>
                  </a:cubicBezTo>
                  <a:cubicBezTo>
                    <a:pt x="1360" y="1529"/>
                    <a:pt x="1360" y="1485"/>
                    <a:pt x="1390" y="1455"/>
                  </a:cubicBezTo>
                  <a:cubicBezTo>
                    <a:pt x="1419" y="1426"/>
                    <a:pt x="1464" y="1411"/>
                    <a:pt x="1508" y="1396"/>
                  </a:cubicBezTo>
                  <a:cubicBezTo>
                    <a:pt x="1760" y="1308"/>
                    <a:pt x="2011" y="1219"/>
                    <a:pt x="2277" y="1204"/>
                  </a:cubicBezTo>
                  <a:cubicBezTo>
                    <a:pt x="2484" y="1189"/>
                    <a:pt x="2706" y="1219"/>
                    <a:pt x="2883" y="1115"/>
                  </a:cubicBezTo>
                  <a:cubicBezTo>
                    <a:pt x="2972" y="1056"/>
                    <a:pt x="3031" y="967"/>
                    <a:pt x="3104" y="894"/>
                  </a:cubicBezTo>
                  <a:cubicBezTo>
                    <a:pt x="3193" y="819"/>
                    <a:pt x="3297" y="731"/>
                    <a:pt x="3400" y="687"/>
                  </a:cubicBezTo>
                  <a:cubicBezTo>
                    <a:pt x="3440" y="673"/>
                    <a:pt x="3642" y="625"/>
                    <a:pt x="3707" y="625"/>
                  </a:cubicBezTo>
                  <a:cubicBezTo>
                    <a:pt x="3716" y="625"/>
                    <a:pt x="3722" y="626"/>
                    <a:pt x="3725" y="628"/>
                  </a:cubicBezTo>
                  <a:cubicBezTo>
                    <a:pt x="3548" y="494"/>
                    <a:pt x="3371" y="376"/>
                    <a:pt x="3164" y="273"/>
                  </a:cubicBezTo>
                  <a:cubicBezTo>
                    <a:pt x="3075" y="214"/>
                    <a:pt x="2972" y="155"/>
                    <a:pt x="2854" y="139"/>
                  </a:cubicBezTo>
                  <a:cubicBezTo>
                    <a:pt x="2824" y="134"/>
                    <a:pt x="2795" y="132"/>
                    <a:pt x="2766" y="132"/>
                  </a:cubicBezTo>
                  <a:cubicBezTo>
                    <a:pt x="2618" y="132"/>
                    <a:pt x="2470" y="184"/>
                    <a:pt x="2322" y="184"/>
                  </a:cubicBezTo>
                  <a:cubicBezTo>
                    <a:pt x="2158" y="169"/>
                    <a:pt x="2011" y="96"/>
                    <a:pt x="1863" y="51"/>
                  </a:cubicBezTo>
                  <a:cubicBezTo>
                    <a:pt x="1774" y="17"/>
                    <a:pt x="1698" y="1"/>
                    <a:pt x="1626"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403108" y="3612904"/>
              <a:ext cx="258814" cy="127145"/>
            </a:xfrm>
            <a:custGeom>
              <a:avLst/>
              <a:gdLst/>
              <a:ahLst/>
              <a:cxnLst/>
              <a:rect l="l" t="t" r="r" b="b"/>
              <a:pathLst>
                <a:path w="3489" h="1714" extrusionOk="0">
                  <a:moveTo>
                    <a:pt x="2381" y="0"/>
                  </a:moveTo>
                  <a:cubicBezTo>
                    <a:pt x="2336" y="0"/>
                    <a:pt x="2290" y="10"/>
                    <a:pt x="2247" y="31"/>
                  </a:cubicBezTo>
                  <a:cubicBezTo>
                    <a:pt x="2158" y="75"/>
                    <a:pt x="2114" y="164"/>
                    <a:pt x="2025" y="223"/>
                  </a:cubicBezTo>
                  <a:cubicBezTo>
                    <a:pt x="1955" y="270"/>
                    <a:pt x="1878" y="286"/>
                    <a:pt x="1799" y="286"/>
                  </a:cubicBezTo>
                  <a:cubicBezTo>
                    <a:pt x="1639" y="286"/>
                    <a:pt x="1466" y="222"/>
                    <a:pt x="1304" y="222"/>
                  </a:cubicBezTo>
                  <a:cubicBezTo>
                    <a:pt x="1293" y="222"/>
                    <a:pt x="1282" y="222"/>
                    <a:pt x="1272" y="223"/>
                  </a:cubicBezTo>
                  <a:cubicBezTo>
                    <a:pt x="1065" y="253"/>
                    <a:pt x="872" y="400"/>
                    <a:pt x="710" y="548"/>
                  </a:cubicBezTo>
                  <a:cubicBezTo>
                    <a:pt x="547" y="696"/>
                    <a:pt x="0" y="1258"/>
                    <a:pt x="0" y="1258"/>
                  </a:cubicBezTo>
                  <a:cubicBezTo>
                    <a:pt x="0" y="1258"/>
                    <a:pt x="473" y="1583"/>
                    <a:pt x="665" y="1657"/>
                  </a:cubicBezTo>
                  <a:cubicBezTo>
                    <a:pt x="746" y="1690"/>
                    <a:pt x="836" y="1713"/>
                    <a:pt x="925" y="1713"/>
                  </a:cubicBezTo>
                  <a:cubicBezTo>
                    <a:pt x="999" y="1713"/>
                    <a:pt x="1071" y="1697"/>
                    <a:pt x="1138" y="1657"/>
                  </a:cubicBezTo>
                  <a:cubicBezTo>
                    <a:pt x="1272" y="1583"/>
                    <a:pt x="1345" y="1405"/>
                    <a:pt x="1493" y="1332"/>
                  </a:cubicBezTo>
                  <a:cubicBezTo>
                    <a:pt x="1546" y="1305"/>
                    <a:pt x="1602" y="1296"/>
                    <a:pt x="1660" y="1296"/>
                  </a:cubicBezTo>
                  <a:cubicBezTo>
                    <a:pt x="1795" y="1296"/>
                    <a:pt x="1939" y="1346"/>
                    <a:pt x="2084" y="1346"/>
                  </a:cubicBezTo>
                  <a:cubicBezTo>
                    <a:pt x="2093" y="1347"/>
                    <a:pt x="2101" y="1347"/>
                    <a:pt x="2110" y="1347"/>
                  </a:cubicBezTo>
                  <a:cubicBezTo>
                    <a:pt x="2394" y="1347"/>
                    <a:pt x="2640" y="1107"/>
                    <a:pt x="2927" y="1007"/>
                  </a:cubicBezTo>
                  <a:cubicBezTo>
                    <a:pt x="3030" y="977"/>
                    <a:pt x="3148" y="948"/>
                    <a:pt x="3252" y="918"/>
                  </a:cubicBezTo>
                  <a:cubicBezTo>
                    <a:pt x="3355" y="873"/>
                    <a:pt x="3444" y="800"/>
                    <a:pt x="3489" y="682"/>
                  </a:cubicBezTo>
                  <a:cubicBezTo>
                    <a:pt x="3252" y="519"/>
                    <a:pt x="3016" y="341"/>
                    <a:pt x="2793" y="179"/>
                  </a:cubicBezTo>
                  <a:cubicBezTo>
                    <a:pt x="2671" y="90"/>
                    <a:pt x="2523" y="0"/>
                    <a:pt x="2381"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342724" y="3542208"/>
              <a:ext cx="138272" cy="437069"/>
            </a:xfrm>
            <a:custGeom>
              <a:avLst/>
              <a:gdLst/>
              <a:ahLst/>
              <a:cxnLst/>
              <a:rect l="l" t="t" r="r" b="b"/>
              <a:pathLst>
                <a:path w="1864" h="5892" extrusionOk="0">
                  <a:moveTo>
                    <a:pt x="1812" y="1"/>
                  </a:moveTo>
                  <a:cubicBezTo>
                    <a:pt x="1797" y="1"/>
                    <a:pt x="1782" y="8"/>
                    <a:pt x="1775" y="23"/>
                  </a:cubicBezTo>
                  <a:cubicBezTo>
                    <a:pt x="1760" y="38"/>
                    <a:pt x="1272" y="511"/>
                    <a:pt x="829" y="1472"/>
                  </a:cubicBezTo>
                  <a:cubicBezTo>
                    <a:pt x="430" y="2358"/>
                    <a:pt x="1" y="3837"/>
                    <a:pt x="223" y="5847"/>
                  </a:cubicBezTo>
                  <a:cubicBezTo>
                    <a:pt x="223" y="5876"/>
                    <a:pt x="253" y="5892"/>
                    <a:pt x="282" y="5892"/>
                  </a:cubicBezTo>
                  <a:lnTo>
                    <a:pt x="297" y="5876"/>
                  </a:lnTo>
                  <a:cubicBezTo>
                    <a:pt x="312" y="5876"/>
                    <a:pt x="326" y="5847"/>
                    <a:pt x="326" y="5833"/>
                  </a:cubicBezTo>
                  <a:cubicBezTo>
                    <a:pt x="105" y="3852"/>
                    <a:pt x="519" y="2388"/>
                    <a:pt x="917" y="1517"/>
                  </a:cubicBezTo>
                  <a:cubicBezTo>
                    <a:pt x="1347" y="571"/>
                    <a:pt x="1834" y="98"/>
                    <a:pt x="1849" y="82"/>
                  </a:cubicBezTo>
                  <a:cubicBezTo>
                    <a:pt x="1863" y="68"/>
                    <a:pt x="1863" y="38"/>
                    <a:pt x="1849" y="23"/>
                  </a:cubicBezTo>
                  <a:cubicBezTo>
                    <a:pt x="1841" y="8"/>
                    <a:pt x="1827" y="1"/>
                    <a:pt x="1812"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415125" y="3439540"/>
              <a:ext cx="201844" cy="161712"/>
            </a:xfrm>
            <a:custGeom>
              <a:avLst/>
              <a:gdLst/>
              <a:ahLst/>
              <a:cxnLst/>
              <a:rect l="l" t="t" r="r" b="b"/>
              <a:pathLst>
                <a:path w="2721" h="2180" extrusionOk="0">
                  <a:moveTo>
                    <a:pt x="1899" y="1"/>
                  </a:moveTo>
                  <a:cubicBezTo>
                    <a:pt x="1649" y="1"/>
                    <a:pt x="1390" y="188"/>
                    <a:pt x="1169" y="284"/>
                  </a:cubicBezTo>
                  <a:cubicBezTo>
                    <a:pt x="1050" y="343"/>
                    <a:pt x="917" y="402"/>
                    <a:pt x="814" y="491"/>
                  </a:cubicBezTo>
                  <a:cubicBezTo>
                    <a:pt x="740" y="550"/>
                    <a:pt x="680" y="638"/>
                    <a:pt x="621" y="698"/>
                  </a:cubicBezTo>
                  <a:cubicBezTo>
                    <a:pt x="473" y="845"/>
                    <a:pt x="267" y="920"/>
                    <a:pt x="148" y="1082"/>
                  </a:cubicBezTo>
                  <a:cubicBezTo>
                    <a:pt x="30" y="1245"/>
                    <a:pt x="0" y="1466"/>
                    <a:pt x="45" y="1659"/>
                  </a:cubicBezTo>
                  <a:cubicBezTo>
                    <a:pt x="60" y="1791"/>
                    <a:pt x="119" y="1939"/>
                    <a:pt x="178" y="2057"/>
                  </a:cubicBezTo>
                  <a:cubicBezTo>
                    <a:pt x="239" y="2144"/>
                    <a:pt x="269" y="2180"/>
                    <a:pt x="316" y="2180"/>
                  </a:cubicBezTo>
                  <a:cubicBezTo>
                    <a:pt x="350" y="2180"/>
                    <a:pt x="392" y="2162"/>
                    <a:pt x="459" y="2132"/>
                  </a:cubicBezTo>
                  <a:cubicBezTo>
                    <a:pt x="725" y="2014"/>
                    <a:pt x="962" y="1850"/>
                    <a:pt x="1169" y="1659"/>
                  </a:cubicBezTo>
                  <a:cubicBezTo>
                    <a:pt x="1272" y="1555"/>
                    <a:pt x="1376" y="1452"/>
                    <a:pt x="1494" y="1363"/>
                  </a:cubicBezTo>
                  <a:cubicBezTo>
                    <a:pt x="1642" y="1275"/>
                    <a:pt x="1804" y="1230"/>
                    <a:pt x="1922" y="1097"/>
                  </a:cubicBezTo>
                  <a:cubicBezTo>
                    <a:pt x="2011" y="993"/>
                    <a:pt x="2040" y="831"/>
                    <a:pt x="2129" y="713"/>
                  </a:cubicBezTo>
                  <a:cubicBezTo>
                    <a:pt x="2203" y="609"/>
                    <a:pt x="2336" y="536"/>
                    <a:pt x="2440" y="461"/>
                  </a:cubicBezTo>
                  <a:cubicBezTo>
                    <a:pt x="2484" y="417"/>
                    <a:pt x="2720" y="122"/>
                    <a:pt x="2588" y="77"/>
                  </a:cubicBezTo>
                  <a:cubicBezTo>
                    <a:pt x="2454" y="47"/>
                    <a:pt x="2306" y="3"/>
                    <a:pt x="2174" y="3"/>
                  </a:cubicBezTo>
                  <a:lnTo>
                    <a:pt x="1952" y="3"/>
                  </a:lnTo>
                  <a:cubicBezTo>
                    <a:pt x="1934" y="1"/>
                    <a:pt x="1917" y="1"/>
                    <a:pt x="1899"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378999" y="3690795"/>
              <a:ext cx="57044" cy="31230"/>
            </a:xfrm>
            <a:custGeom>
              <a:avLst/>
              <a:gdLst/>
              <a:ahLst/>
              <a:cxnLst/>
              <a:rect l="l" t="t" r="r" b="b"/>
              <a:pathLst>
                <a:path w="769" h="421" extrusionOk="0">
                  <a:moveTo>
                    <a:pt x="694" y="1"/>
                  </a:moveTo>
                  <a:lnTo>
                    <a:pt x="44" y="326"/>
                  </a:lnTo>
                  <a:cubicBezTo>
                    <a:pt x="14" y="341"/>
                    <a:pt x="0" y="371"/>
                    <a:pt x="14" y="400"/>
                  </a:cubicBezTo>
                  <a:cubicBezTo>
                    <a:pt x="25" y="410"/>
                    <a:pt x="43" y="421"/>
                    <a:pt x="58" y="421"/>
                  </a:cubicBezTo>
                  <a:cubicBezTo>
                    <a:pt x="64" y="421"/>
                    <a:pt x="69" y="419"/>
                    <a:pt x="74" y="415"/>
                  </a:cubicBezTo>
                  <a:lnTo>
                    <a:pt x="739" y="89"/>
                  </a:lnTo>
                  <a:cubicBezTo>
                    <a:pt x="769" y="75"/>
                    <a:pt x="769" y="46"/>
                    <a:pt x="769" y="30"/>
                  </a:cubicBezTo>
                  <a:cubicBezTo>
                    <a:pt x="754" y="1"/>
                    <a:pt x="724" y="1"/>
                    <a:pt x="694"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360305" y="3608601"/>
              <a:ext cx="39538" cy="76183"/>
            </a:xfrm>
            <a:custGeom>
              <a:avLst/>
              <a:gdLst/>
              <a:ahLst/>
              <a:cxnLst/>
              <a:rect l="l" t="t" r="r" b="b"/>
              <a:pathLst>
                <a:path w="533" h="1027" extrusionOk="0">
                  <a:moveTo>
                    <a:pt x="45" y="1"/>
                  </a:moveTo>
                  <a:cubicBezTo>
                    <a:pt x="16" y="1"/>
                    <a:pt x="0" y="30"/>
                    <a:pt x="0" y="44"/>
                  </a:cubicBezTo>
                  <a:cubicBezTo>
                    <a:pt x="0" y="60"/>
                    <a:pt x="0" y="340"/>
                    <a:pt x="444" y="1006"/>
                  </a:cubicBezTo>
                  <a:cubicBezTo>
                    <a:pt x="455" y="1016"/>
                    <a:pt x="473" y="1026"/>
                    <a:pt x="487" y="1026"/>
                  </a:cubicBezTo>
                  <a:cubicBezTo>
                    <a:pt x="493" y="1026"/>
                    <a:pt x="499" y="1025"/>
                    <a:pt x="503" y="1020"/>
                  </a:cubicBezTo>
                  <a:cubicBezTo>
                    <a:pt x="533" y="1006"/>
                    <a:pt x="533" y="976"/>
                    <a:pt x="518" y="947"/>
                  </a:cubicBezTo>
                  <a:cubicBezTo>
                    <a:pt x="104" y="326"/>
                    <a:pt x="89" y="60"/>
                    <a:pt x="89" y="44"/>
                  </a:cubicBezTo>
                  <a:cubicBezTo>
                    <a:pt x="89" y="30"/>
                    <a:pt x="75" y="1"/>
                    <a:pt x="45"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327368" y="3765199"/>
              <a:ext cx="40725" cy="35087"/>
            </a:xfrm>
            <a:custGeom>
              <a:avLst/>
              <a:gdLst/>
              <a:ahLst/>
              <a:cxnLst/>
              <a:rect l="l" t="t" r="r" b="b"/>
              <a:pathLst>
                <a:path w="549" h="473" extrusionOk="0">
                  <a:moveTo>
                    <a:pt x="53" y="1"/>
                  </a:moveTo>
                  <a:cubicBezTo>
                    <a:pt x="38" y="1"/>
                    <a:pt x="24" y="9"/>
                    <a:pt x="16" y="18"/>
                  </a:cubicBezTo>
                  <a:cubicBezTo>
                    <a:pt x="1" y="32"/>
                    <a:pt x="1" y="62"/>
                    <a:pt x="31" y="77"/>
                  </a:cubicBezTo>
                  <a:lnTo>
                    <a:pt x="460" y="462"/>
                  </a:lnTo>
                  <a:cubicBezTo>
                    <a:pt x="467" y="469"/>
                    <a:pt x="478" y="472"/>
                    <a:pt x="489" y="472"/>
                  </a:cubicBezTo>
                  <a:cubicBezTo>
                    <a:pt x="500" y="472"/>
                    <a:pt x="511" y="469"/>
                    <a:pt x="519" y="462"/>
                  </a:cubicBezTo>
                  <a:lnTo>
                    <a:pt x="533" y="446"/>
                  </a:lnTo>
                  <a:cubicBezTo>
                    <a:pt x="548" y="432"/>
                    <a:pt x="548" y="403"/>
                    <a:pt x="519" y="387"/>
                  </a:cubicBezTo>
                  <a:lnTo>
                    <a:pt x="90" y="18"/>
                  </a:lnTo>
                  <a:cubicBezTo>
                    <a:pt x="77" y="6"/>
                    <a:pt x="64" y="1"/>
                    <a:pt x="53"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354889" y="3865493"/>
              <a:ext cx="48291" cy="46511"/>
            </a:xfrm>
            <a:custGeom>
              <a:avLst/>
              <a:gdLst/>
              <a:ahLst/>
              <a:cxnLst/>
              <a:rect l="l" t="t" r="r" b="b"/>
              <a:pathLst>
                <a:path w="651" h="627" extrusionOk="0">
                  <a:moveTo>
                    <a:pt x="593" y="0"/>
                  </a:moveTo>
                  <a:cubicBezTo>
                    <a:pt x="580" y="0"/>
                    <a:pt x="569" y="4"/>
                    <a:pt x="562" y="11"/>
                  </a:cubicBezTo>
                  <a:lnTo>
                    <a:pt x="14" y="543"/>
                  </a:lnTo>
                  <a:cubicBezTo>
                    <a:pt x="0" y="558"/>
                    <a:pt x="0" y="588"/>
                    <a:pt x="14" y="602"/>
                  </a:cubicBezTo>
                  <a:cubicBezTo>
                    <a:pt x="23" y="619"/>
                    <a:pt x="37" y="627"/>
                    <a:pt x="50" y="627"/>
                  </a:cubicBezTo>
                  <a:cubicBezTo>
                    <a:pt x="59" y="627"/>
                    <a:pt x="68" y="623"/>
                    <a:pt x="73" y="617"/>
                  </a:cubicBezTo>
                  <a:cubicBezTo>
                    <a:pt x="73" y="617"/>
                    <a:pt x="89" y="617"/>
                    <a:pt x="89" y="602"/>
                  </a:cubicBezTo>
                  <a:lnTo>
                    <a:pt x="635" y="85"/>
                  </a:lnTo>
                  <a:cubicBezTo>
                    <a:pt x="650" y="56"/>
                    <a:pt x="650" y="26"/>
                    <a:pt x="635" y="11"/>
                  </a:cubicBezTo>
                  <a:cubicBezTo>
                    <a:pt x="620" y="4"/>
                    <a:pt x="606" y="0"/>
                    <a:pt x="593"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90" name="Google Shape;690;p9"/>
          <p:cNvPicPr preferRelativeResize="0"/>
          <p:nvPr/>
        </p:nvPicPr>
        <p:blipFill>
          <a:blip r:embed="rId3">
            <a:alphaModFix/>
          </a:blip>
          <a:stretch>
            <a:fillRect/>
          </a:stretch>
        </p:blipFill>
        <p:spPr>
          <a:xfrm rot="10800000">
            <a:off x="5648451" y="3761268"/>
            <a:ext cx="2460498" cy="1231466"/>
          </a:xfrm>
          <a:prstGeom prst="rect">
            <a:avLst/>
          </a:prstGeom>
          <a:noFill/>
          <a:ln>
            <a:noFill/>
          </a:ln>
          <a:effectLst>
            <a:outerShdw blurRad="85725" dist="19050" dir="3720000" algn="bl" rotWithShape="0">
              <a:schemeClr val="dk1">
                <a:alpha val="50000"/>
              </a:schemeClr>
            </a:outerShdw>
          </a:effectLst>
        </p:spPr>
      </p:pic>
      <p:grpSp>
        <p:nvGrpSpPr>
          <p:cNvPr id="691" name="Google Shape;691;p9"/>
          <p:cNvGrpSpPr/>
          <p:nvPr/>
        </p:nvGrpSpPr>
        <p:grpSpPr>
          <a:xfrm>
            <a:off x="868484" y="3272077"/>
            <a:ext cx="94671" cy="93247"/>
            <a:chOff x="1173284" y="2967277"/>
            <a:chExt cx="94671" cy="93247"/>
          </a:xfrm>
        </p:grpSpPr>
        <p:sp>
          <p:nvSpPr>
            <p:cNvPr id="692" name="Google Shape;692;p9"/>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9"/>
          <p:cNvSpPr/>
          <p:nvPr/>
        </p:nvSpPr>
        <p:spPr>
          <a:xfrm>
            <a:off x="824758" y="31488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6862408" y="55548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6" name="Google Shape;696;p9"/>
          <p:cNvGrpSpPr/>
          <p:nvPr/>
        </p:nvGrpSpPr>
        <p:grpSpPr>
          <a:xfrm>
            <a:off x="6954459" y="474790"/>
            <a:ext cx="94671" cy="93247"/>
            <a:chOff x="1173284" y="2967277"/>
            <a:chExt cx="94671" cy="93247"/>
          </a:xfrm>
        </p:grpSpPr>
        <p:sp>
          <p:nvSpPr>
            <p:cNvPr id="697" name="Google Shape;697;p9"/>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9"/>
          <p:cNvSpPr/>
          <p:nvPr/>
        </p:nvSpPr>
        <p:spPr>
          <a:xfrm>
            <a:off x="2931733" y="109731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4872083" y="11406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7939858" y="222551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9"/>
          <p:cNvGrpSpPr/>
          <p:nvPr/>
        </p:nvGrpSpPr>
        <p:grpSpPr>
          <a:xfrm>
            <a:off x="8079609" y="2341327"/>
            <a:ext cx="94671" cy="93247"/>
            <a:chOff x="1173284" y="2967277"/>
            <a:chExt cx="94671" cy="93247"/>
          </a:xfrm>
        </p:grpSpPr>
        <p:sp>
          <p:nvSpPr>
            <p:cNvPr id="703" name="Google Shape;703;p9"/>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9"/>
          <p:cNvGrpSpPr/>
          <p:nvPr/>
        </p:nvGrpSpPr>
        <p:grpSpPr>
          <a:xfrm>
            <a:off x="8729834" y="2052140"/>
            <a:ext cx="94671" cy="93247"/>
            <a:chOff x="1173284" y="2967277"/>
            <a:chExt cx="94671" cy="93247"/>
          </a:xfrm>
        </p:grpSpPr>
        <p:sp>
          <p:nvSpPr>
            <p:cNvPr id="706" name="Google Shape;706;p9"/>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8" name="Google Shape;708;p9"/>
          <p:cNvSpPr/>
          <p:nvPr/>
        </p:nvSpPr>
        <p:spPr>
          <a:xfrm>
            <a:off x="3702958" y="41037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9" name="Google Shape;709;p9"/>
          <p:cNvGrpSpPr/>
          <p:nvPr/>
        </p:nvGrpSpPr>
        <p:grpSpPr>
          <a:xfrm>
            <a:off x="3820159" y="4219302"/>
            <a:ext cx="94671" cy="93247"/>
            <a:chOff x="1173284" y="2967277"/>
            <a:chExt cx="94671" cy="93247"/>
          </a:xfrm>
        </p:grpSpPr>
        <p:sp>
          <p:nvSpPr>
            <p:cNvPr id="710" name="Google Shape;710;p9"/>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 name="Google Shape;712;p9"/>
          <p:cNvSpPr/>
          <p:nvPr/>
        </p:nvSpPr>
        <p:spPr>
          <a:xfrm>
            <a:off x="4926333" y="47377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123583" y="464448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2204408" y="4732855"/>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5" name="Google Shape;715;p9"/>
          <p:cNvGrpSpPr/>
          <p:nvPr/>
        </p:nvGrpSpPr>
        <p:grpSpPr>
          <a:xfrm>
            <a:off x="2276534" y="4556102"/>
            <a:ext cx="94671" cy="93247"/>
            <a:chOff x="1173284" y="2967277"/>
            <a:chExt cx="94671" cy="93247"/>
          </a:xfrm>
        </p:grpSpPr>
        <p:sp>
          <p:nvSpPr>
            <p:cNvPr id="716" name="Google Shape;716;p9"/>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8" name="Google Shape;718;p9"/>
          <p:cNvPicPr preferRelativeResize="0"/>
          <p:nvPr/>
        </p:nvPicPr>
        <p:blipFill>
          <a:blip r:embed="rId4">
            <a:alphaModFix/>
          </a:blip>
          <a:stretch>
            <a:fillRect/>
          </a:stretch>
        </p:blipFill>
        <p:spPr>
          <a:xfrm>
            <a:off x="438978" y="2073328"/>
            <a:ext cx="1311048" cy="1191959"/>
          </a:xfrm>
          <a:prstGeom prst="rect">
            <a:avLst/>
          </a:prstGeom>
          <a:noFill/>
          <a:ln>
            <a:noFill/>
          </a:ln>
          <a:effectLst>
            <a:outerShdw blurRad="57150" dist="19050" dir="5400000" algn="bl" rotWithShape="0">
              <a:schemeClr val="dk1">
                <a:alpha val="40000"/>
              </a:schemeClr>
            </a:outerShdw>
          </a:effectLst>
        </p:spPr>
      </p:pic>
      <p:pic>
        <p:nvPicPr>
          <p:cNvPr id="719" name="Google Shape;719;p9"/>
          <p:cNvPicPr preferRelativeResize="0"/>
          <p:nvPr/>
        </p:nvPicPr>
        <p:blipFill>
          <a:blip r:embed="rId5">
            <a:alphaModFix/>
          </a:blip>
          <a:stretch>
            <a:fillRect/>
          </a:stretch>
        </p:blipFill>
        <p:spPr>
          <a:xfrm>
            <a:off x="-1032323" y="-370760"/>
            <a:ext cx="2646252" cy="2139771"/>
          </a:xfrm>
          <a:prstGeom prst="rect">
            <a:avLst/>
          </a:prstGeom>
          <a:noFill/>
          <a:ln>
            <a:noFill/>
          </a:ln>
          <a:effectLst>
            <a:outerShdw blurRad="85725" dist="19050" dir="3720000" algn="bl" rotWithShape="0">
              <a:schemeClr val="dk1">
                <a:alpha val="50000"/>
              </a:schemeClr>
            </a:outerShdw>
          </a:effectLst>
        </p:spPr>
      </p:pic>
      <p:pic>
        <p:nvPicPr>
          <p:cNvPr id="720" name="Google Shape;720;p9"/>
          <p:cNvPicPr preferRelativeResize="0"/>
          <p:nvPr/>
        </p:nvPicPr>
        <p:blipFill>
          <a:blip r:embed="rId6">
            <a:alphaModFix/>
          </a:blip>
          <a:stretch>
            <a:fillRect/>
          </a:stretch>
        </p:blipFill>
        <p:spPr>
          <a:xfrm rot="5400000" flipH="1">
            <a:off x="1680552" y="-663987"/>
            <a:ext cx="1195350" cy="2726200"/>
          </a:xfrm>
          <a:prstGeom prst="rect">
            <a:avLst/>
          </a:prstGeom>
          <a:noFill/>
          <a:ln>
            <a:noFill/>
          </a:ln>
          <a:effectLst>
            <a:outerShdw blurRad="85725" dist="19050" dir="3720000" algn="bl" rotWithShape="0">
              <a:schemeClr val="dk1">
                <a:alpha val="50000"/>
              </a:schemeClr>
            </a:outerShdw>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8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87"/>
        <p:cNvGrpSpPr/>
        <p:nvPr/>
      </p:nvGrpSpPr>
      <p:grpSpPr>
        <a:xfrm>
          <a:off x="0" y="0"/>
          <a:ext cx="0" cy="0"/>
          <a:chOff x="0" y="0"/>
          <a:chExt cx="0" cy="0"/>
        </a:xfrm>
      </p:grpSpPr>
      <p:sp>
        <p:nvSpPr>
          <p:cNvPr id="888" name="Google Shape;888;p13"/>
          <p:cNvSpPr/>
          <p:nvPr/>
        </p:nvSpPr>
        <p:spPr>
          <a:xfrm flipH="1">
            <a:off x="18" y="-4875"/>
            <a:ext cx="9143982" cy="1344330"/>
          </a:xfrm>
          <a:prstGeom prst="flowChartDocument">
            <a:avLst/>
          </a:prstGeom>
          <a:solidFill>
            <a:schemeClr val="l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3"/>
          <p:cNvSpPr txBox="1">
            <a:spLocks noGrp="1"/>
          </p:cNvSpPr>
          <p:nvPr>
            <p:ph type="title"/>
          </p:nvPr>
        </p:nvSpPr>
        <p:spPr>
          <a:xfrm>
            <a:off x="720000" y="445025"/>
            <a:ext cx="7704000" cy="572700"/>
          </a:xfrm>
          <a:prstGeom prst="rect">
            <a:avLst/>
          </a:prstGeom>
          <a:effectLst>
            <a:outerShdw dist="38100" dir="3480000" algn="bl" rotWithShape="0">
              <a:schemeClr val="accent1"/>
            </a:outerShdw>
          </a:effectLst>
        </p:spPr>
        <p:txBody>
          <a:bodyPr spcFirstLastPara="1" wrap="square" lIns="91425" tIns="91425" rIns="91425" bIns="91425" anchor="t" anchorCtr="0">
            <a:noAutofit/>
          </a:bodyPr>
          <a:lstStyle>
            <a:lvl1pPr lvl="0" algn="ctr" rtl="0">
              <a:spcBef>
                <a:spcPts val="0"/>
              </a:spcBef>
              <a:spcAft>
                <a:spcPts val="0"/>
              </a:spcAft>
              <a:buSzPts val="3200"/>
              <a:buNone/>
              <a:defRPr>
                <a:solidFill>
                  <a:schemeClr val="lt1"/>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90" name="Google Shape;890;p13"/>
          <p:cNvSpPr txBox="1">
            <a:spLocks noGrp="1"/>
          </p:cNvSpPr>
          <p:nvPr>
            <p:ph type="subTitle" idx="1"/>
          </p:nvPr>
        </p:nvSpPr>
        <p:spPr>
          <a:xfrm>
            <a:off x="2152125" y="3661228"/>
            <a:ext cx="2456400" cy="664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600"/>
              <a:buNone/>
              <a:defRPr>
                <a:solidFill>
                  <a:schemeClr val="lt1"/>
                </a:solidFill>
              </a:defRPr>
            </a:lvl1pPr>
            <a:lvl2pPr lvl="1">
              <a:spcBef>
                <a:spcPts val="0"/>
              </a:spcBef>
              <a:spcAft>
                <a:spcPts val="0"/>
              </a:spcAft>
              <a:buClr>
                <a:schemeClr val="lt1"/>
              </a:buClr>
              <a:buSzPts val="1600"/>
              <a:buNone/>
              <a:defRPr>
                <a:solidFill>
                  <a:schemeClr val="lt1"/>
                </a:solidFill>
              </a:defRPr>
            </a:lvl2pPr>
            <a:lvl3pPr lvl="2">
              <a:spcBef>
                <a:spcPts val="0"/>
              </a:spcBef>
              <a:spcAft>
                <a:spcPts val="0"/>
              </a:spcAft>
              <a:buClr>
                <a:schemeClr val="lt1"/>
              </a:buClr>
              <a:buSzPts val="1600"/>
              <a:buNone/>
              <a:defRPr>
                <a:solidFill>
                  <a:schemeClr val="lt1"/>
                </a:solidFill>
              </a:defRPr>
            </a:lvl3pPr>
            <a:lvl4pPr lvl="3">
              <a:spcBef>
                <a:spcPts val="0"/>
              </a:spcBef>
              <a:spcAft>
                <a:spcPts val="0"/>
              </a:spcAft>
              <a:buClr>
                <a:schemeClr val="lt1"/>
              </a:buClr>
              <a:buSzPts val="1600"/>
              <a:buNone/>
              <a:defRPr>
                <a:solidFill>
                  <a:schemeClr val="lt1"/>
                </a:solidFill>
              </a:defRPr>
            </a:lvl4pPr>
            <a:lvl5pPr lvl="4">
              <a:spcBef>
                <a:spcPts val="0"/>
              </a:spcBef>
              <a:spcAft>
                <a:spcPts val="0"/>
              </a:spcAft>
              <a:buClr>
                <a:schemeClr val="lt1"/>
              </a:buClr>
              <a:buSzPts val="1600"/>
              <a:buNone/>
              <a:defRPr>
                <a:solidFill>
                  <a:schemeClr val="lt1"/>
                </a:solidFill>
              </a:defRPr>
            </a:lvl5pPr>
            <a:lvl6pPr lvl="5">
              <a:spcBef>
                <a:spcPts val="0"/>
              </a:spcBef>
              <a:spcAft>
                <a:spcPts val="0"/>
              </a:spcAft>
              <a:buClr>
                <a:schemeClr val="lt1"/>
              </a:buClr>
              <a:buSzPts val="1600"/>
              <a:buNone/>
              <a:defRPr>
                <a:solidFill>
                  <a:schemeClr val="lt1"/>
                </a:solidFill>
              </a:defRPr>
            </a:lvl6pPr>
            <a:lvl7pPr lvl="6">
              <a:spcBef>
                <a:spcPts val="0"/>
              </a:spcBef>
              <a:spcAft>
                <a:spcPts val="0"/>
              </a:spcAft>
              <a:buClr>
                <a:schemeClr val="lt1"/>
              </a:buClr>
              <a:buSzPts val="1600"/>
              <a:buNone/>
              <a:defRPr>
                <a:solidFill>
                  <a:schemeClr val="lt1"/>
                </a:solidFill>
              </a:defRPr>
            </a:lvl7pPr>
            <a:lvl8pPr lvl="7">
              <a:spcBef>
                <a:spcPts val="0"/>
              </a:spcBef>
              <a:spcAft>
                <a:spcPts val="0"/>
              </a:spcAft>
              <a:buClr>
                <a:schemeClr val="lt1"/>
              </a:buClr>
              <a:buSzPts val="1600"/>
              <a:buNone/>
              <a:defRPr>
                <a:solidFill>
                  <a:schemeClr val="lt1"/>
                </a:solidFill>
              </a:defRPr>
            </a:lvl8pPr>
            <a:lvl9pPr lvl="8">
              <a:spcBef>
                <a:spcPts val="0"/>
              </a:spcBef>
              <a:spcAft>
                <a:spcPts val="0"/>
              </a:spcAft>
              <a:buClr>
                <a:schemeClr val="lt1"/>
              </a:buClr>
              <a:buSzPts val="1600"/>
              <a:buNone/>
              <a:defRPr>
                <a:solidFill>
                  <a:schemeClr val="lt1"/>
                </a:solidFill>
              </a:defRPr>
            </a:lvl9pPr>
          </a:lstStyle>
          <a:p>
            <a:endParaRPr/>
          </a:p>
        </p:txBody>
      </p:sp>
      <p:sp>
        <p:nvSpPr>
          <p:cNvPr id="891" name="Google Shape;891;p13"/>
          <p:cNvSpPr txBox="1">
            <a:spLocks noGrp="1"/>
          </p:cNvSpPr>
          <p:nvPr>
            <p:ph type="subTitle" idx="2"/>
          </p:nvPr>
        </p:nvSpPr>
        <p:spPr>
          <a:xfrm>
            <a:off x="2152125" y="3205293"/>
            <a:ext cx="2456400" cy="426900"/>
          </a:xfrm>
          <a:prstGeom prst="rect">
            <a:avLst/>
          </a:prstGeom>
          <a:effectLst>
            <a:outerShdw dist="19050" dir="3600000" algn="bl" rotWithShape="0">
              <a:schemeClr val="accent3"/>
            </a:outerShdw>
          </a:effectLst>
        </p:spPr>
        <p:txBody>
          <a:bodyPr spcFirstLastPara="1" wrap="square" lIns="91425" tIns="91425" rIns="91425" bIns="91425" anchor="t" anchorCtr="0">
            <a:noAutofit/>
          </a:bodyPr>
          <a:lstStyle>
            <a:lvl1pPr lvl="0" rtl="0">
              <a:spcBef>
                <a:spcPts val="0"/>
              </a:spcBef>
              <a:spcAft>
                <a:spcPts val="0"/>
              </a:spcAft>
              <a:buClr>
                <a:schemeClr val="lt1"/>
              </a:buClr>
              <a:buSzPts val="2200"/>
              <a:buFont typeface="Josefin Sans"/>
              <a:buNone/>
              <a:defRPr sz="2000" b="1">
                <a:solidFill>
                  <a:schemeClr val="lt1"/>
                </a:solidFill>
                <a:latin typeface="Josefin Sans"/>
                <a:ea typeface="Josefin Sans"/>
                <a:cs typeface="Josefin Sans"/>
                <a:sym typeface="Josefin Sans"/>
              </a:defRPr>
            </a:lvl1pPr>
            <a:lvl2pPr lvl="1"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2pPr>
            <a:lvl3pPr lvl="2"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3pPr>
            <a:lvl4pPr lvl="3"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4pPr>
            <a:lvl5pPr lvl="4"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5pPr>
            <a:lvl6pPr lvl="5"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6pPr>
            <a:lvl7pPr lvl="6"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7pPr>
            <a:lvl8pPr lvl="7"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8pPr>
            <a:lvl9pPr lvl="8"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9pPr>
          </a:lstStyle>
          <a:p>
            <a:endParaRPr/>
          </a:p>
        </p:txBody>
      </p:sp>
      <p:sp>
        <p:nvSpPr>
          <p:cNvPr id="892" name="Google Shape;892;p13"/>
          <p:cNvSpPr txBox="1">
            <a:spLocks noGrp="1"/>
          </p:cNvSpPr>
          <p:nvPr>
            <p:ph type="title" idx="3" hasCustomPrompt="1"/>
          </p:nvPr>
        </p:nvSpPr>
        <p:spPr>
          <a:xfrm>
            <a:off x="1019100" y="2744630"/>
            <a:ext cx="1252500" cy="1145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51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93" name="Google Shape;893;p13"/>
          <p:cNvSpPr txBox="1">
            <a:spLocks noGrp="1"/>
          </p:cNvSpPr>
          <p:nvPr>
            <p:ph type="subTitle" idx="4"/>
          </p:nvPr>
        </p:nvSpPr>
        <p:spPr>
          <a:xfrm>
            <a:off x="2152125" y="2358723"/>
            <a:ext cx="2456400" cy="664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600"/>
              <a:buNone/>
              <a:defRPr>
                <a:solidFill>
                  <a:schemeClr val="lt1"/>
                </a:solidFill>
              </a:defRPr>
            </a:lvl1pPr>
            <a:lvl2pPr lvl="1" rtl="0">
              <a:spcBef>
                <a:spcPts val="0"/>
              </a:spcBef>
              <a:spcAft>
                <a:spcPts val="0"/>
              </a:spcAft>
              <a:buClr>
                <a:schemeClr val="lt1"/>
              </a:buClr>
              <a:buSzPts val="1600"/>
              <a:buNone/>
              <a:defRPr>
                <a:solidFill>
                  <a:schemeClr val="lt1"/>
                </a:solidFill>
              </a:defRPr>
            </a:lvl2pPr>
            <a:lvl3pPr lvl="2" rtl="0">
              <a:spcBef>
                <a:spcPts val="0"/>
              </a:spcBef>
              <a:spcAft>
                <a:spcPts val="0"/>
              </a:spcAft>
              <a:buClr>
                <a:schemeClr val="lt1"/>
              </a:buClr>
              <a:buSzPts val="1600"/>
              <a:buNone/>
              <a:defRPr>
                <a:solidFill>
                  <a:schemeClr val="lt1"/>
                </a:solidFill>
              </a:defRPr>
            </a:lvl3pPr>
            <a:lvl4pPr lvl="3" rtl="0">
              <a:spcBef>
                <a:spcPts val="0"/>
              </a:spcBef>
              <a:spcAft>
                <a:spcPts val="0"/>
              </a:spcAft>
              <a:buClr>
                <a:schemeClr val="lt1"/>
              </a:buClr>
              <a:buSzPts val="1600"/>
              <a:buNone/>
              <a:defRPr>
                <a:solidFill>
                  <a:schemeClr val="lt1"/>
                </a:solidFill>
              </a:defRPr>
            </a:lvl4pPr>
            <a:lvl5pPr lvl="4" rtl="0">
              <a:spcBef>
                <a:spcPts val="0"/>
              </a:spcBef>
              <a:spcAft>
                <a:spcPts val="0"/>
              </a:spcAft>
              <a:buClr>
                <a:schemeClr val="lt1"/>
              </a:buClr>
              <a:buSzPts val="1600"/>
              <a:buNone/>
              <a:defRPr>
                <a:solidFill>
                  <a:schemeClr val="lt1"/>
                </a:solidFill>
              </a:defRPr>
            </a:lvl5pPr>
            <a:lvl6pPr lvl="5" rtl="0">
              <a:spcBef>
                <a:spcPts val="0"/>
              </a:spcBef>
              <a:spcAft>
                <a:spcPts val="0"/>
              </a:spcAft>
              <a:buClr>
                <a:schemeClr val="lt1"/>
              </a:buClr>
              <a:buSzPts val="1600"/>
              <a:buNone/>
              <a:defRPr>
                <a:solidFill>
                  <a:schemeClr val="lt1"/>
                </a:solidFill>
              </a:defRPr>
            </a:lvl6pPr>
            <a:lvl7pPr lvl="6" rtl="0">
              <a:spcBef>
                <a:spcPts val="0"/>
              </a:spcBef>
              <a:spcAft>
                <a:spcPts val="0"/>
              </a:spcAft>
              <a:buClr>
                <a:schemeClr val="lt1"/>
              </a:buClr>
              <a:buSzPts val="1600"/>
              <a:buNone/>
              <a:defRPr>
                <a:solidFill>
                  <a:schemeClr val="lt1"/>
                </a:solidFill>
              </a:defRPr>
            </a:lvl7pPr>
            <a:lvl8pPr lvl="7" rtl="0">
              <a:spcBef>
                <a:spcPts val="0"/>
              </a:spcBef>
              <a:spcAft>
                <a:spcPts val="0"/>
              </a:spcAft>
              <a:buClr>
                <a:schemeClr val="lt1"/>
              </a:buClr>
              <a:buSzPts val="1600"/>
              <a:buNone/>
              <a:defRPr>
                <a:solidFill>
                  <a:schemeClr val="lt1"/>
                </a:solidFill>
              </a:defRPr>
            </a:lvl8pPr>
            <a:lvl9pPr lvl="8" rtl="0">
              <a:spcBef>
                <a:spcPts val="0"/>
              </a:spcBef>
              <a:spcAft>
                <a:spcPts val="0"/>
              </a:spcAft>
              <a:buClr>
                <a:schemeClr val="lt1"/>
              </a:buClr>
              <a:buSzPts val="1600"/>
              <a:buNone/>
              <a:defRPr>
                <a:solidFill>
                  <a:schemeClr val="lt1"/>
                </a:solidFill>
              </a:defRPr>
            </a:lvl9pPr>
          </a:lstStyle>
          <a:p>
            <a:endParaRPr/>
          </a:p>
        </p:txBody>
      </p:sp>
      <p:sp>
        <p:nvSpPr>
          <p:cNvPr id="894" name="Google Shape;894;p13"/>
          <p:cNvSpPr txBox="1">
            <a:spLocks noGrp="1"/>
          </p:cNvSpPr>
          <p:nvPr>
            <p:ph type="subTitle" idx="5"/>
          </p:nvPr>
        </p:nvSpPr>
        <p:spPr>
          <a:xfrm>
            <a:off x="2152125" y="1877575"/>
            <a:ext cx="2456400" cy="426900"/>
          </a:xfrm>
          <a:prstGeom prst="rect">
            <a:avLst/>
          </a:prstGeom>
          <a:effectLst>
            <a:outerShdw dist="19050" dir="3600000" algn="bl" rotWithShape="0">
              <a:schemeClr val="accent3"/>
            </a:outerShdw>
          </a:effectLst>
        </p:spPr>
        <p:txBody>
          <a:bodyPr spcFirstLastPara="1" wrap="square" lIns="91425" tIns="91425" rIns="91425" bIns="91425" anchor="t" anchorCtr="0">
            <a:noAutofit/>
          </a:bodyPr>
          <a:lstStyle>
            <a:lvl1pPr lvl="0" rtl="0">
              <a:spcBef>
                <a:spcPts val="0"/>
              </a:spcBef>
              <a:spcAft>
                <a:spcPts val="0"/>
              </a:spcAft>
              <a:buClr>
                <a:schemeClr val="lt1"/>
              </a:buClr>
              <a:buSzPts val="2200"/>
              <a:buFont typeface="Josefin Sans"/>
              <a:buNone/>
              <a:defRPr sz="2000" b="1">
                <a:solidFill>
                  <a:schemeClr val="lt1"/>
                </a:solidFill>
                <a:latin typeface="Josefin Sans"/>
                <a:ea typeface="Josefin Sans"/>
                <a:cs typeface="Josefin Sans"/>
                <a:sym typeface="Josefin Sans"/>
              </a:defRPr>
            </a:lvl1pPr>
            <a:lvl2pPr lvl="1"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2pPr>
            <a:lvl3pPr lvl="2"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3pPr>
            <a:lvl4pPr lvl="3"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4pPr>
            <a:lvl5pPr lvl="4"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5pPr>
            <a:lvl6pPr lvl="5"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6pPr>
            <a:lvl7pPr lvl="6"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7pPr>
            <a:lvl8pPr lvl="7"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8pPr>
            <a:lvl9pPr lvl="8"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9pPr>
          </a:lstStyle>
          <a:p>
            <a:endParaRPr/>
          </a:p>
        </p:txBody>
      </p:sp>
      <p:sp>
        <p:nvSpPr>
          <p:cNvPr id="895" name="Google Shape;895;p13"/>
          <p:cNvSpPr txBox="1">
            <a:spLocks noGrp="1"/>
          </p:cNvSpPr>
          <p:nvPr>
            <p:ph type="title" idx="6" hasCustomPrompt="1"/>
          </p:nvPr>
        </p:nvSpPr>
        <p:spPr>
          <a:xfrm>
            <a:off x="1019100" y="1420375"/>
            <a:ext cx="1252500" cy="1145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51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96" name="Google Shape;896;p13"/>
          <p:cNvSpPr txBox="1">
            <a:spLocks noGrp="1"/>
          </p:cNvSpPr>
          <p:nvPr>
            <p:ph type="subTitle" idx="7"/>
          </p:nvPr>
        </p:nvSpPr>
        <p:spPr>
          <a:xfrm>
            <a:off x="5668500" y="3661228"/>
            <a:ext cx="2456400" cy="664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600"/>
              <a:buNone/>
              <a:defRPr>
                <a:solidFill>
                  <a:schemeClr val="lt1"/>
                </a:solidFill>
              </a:defRPr>
            </a:lvl1pPr>
            <a:lvl2pPr lvl="1" rtl="0">
              <a:spcBef>
                <a:spcPts val="0"/>
              </a:spcBef>
              <a:spcAft>
                <a:spcPts val="0"/>
              </a:spcAft>
              <a:buClr>
                <a:schemeClr val="lt1"/>
              </a:buClr>
              <a:buSzPts val="1600"/>
              <a:buNone/>
              <a:defRPr>
                <a:solidFill>
                  <a:schemeClr val="lt1"/>
                </a:solidFill>
              </a:defRPr>
            </a:lvl2pPr>
            <a:lvl3pPr lvl="2" rtl="0">
              <a:spcBef>
                <a:spcPts val="0"/>
              </a:spcBef>
              <a:spcAft>
                <a:spcPts val="0"/>
              </a:spcAft>
              <a:buClr>
                <a:schemeClr val="lt1"/>
              </a:buClr>
              <a:buSzPts val="1600"/>
              <a:buNone/>
              <a:defRPr>
                <a:solidFill>
                  <a:schemeClr val="lt1"/>
                </a:solidFill>
              </a:defRPr>
            </a:lvl3pPr>
            <a:lvl4pPr lvl="3" rtl="0">
              <a:spcBef>
                <a:spcPts val="0"/>
              </a:spcBef>
              <a:spcAft>
                <a:spcPts val="0"/>
              </a:spcAft>
              <a:buClr>
                <a:schemeClr val="lt1"/>
              </a:buClr>
              <a:buSzPts val="1600"/>
              <a:buNone/>
              <a:defRPr>
                <a:solidFill>
                  <a:schemeClr val="lt1"/>
                </a:solidFill>
              </a:defRPr>
            </a:lvl4pPr>
            <a:lvl5pPr lvl="4" rtl="0">
              <a:spcBef>
                <a:spcPts val="0"/>
              </a:spcBef>
              <a:spcAft>
                <a:spcPts val="0"/>
              </a:spcAft>
              <a:buClr>
                <a:schemeClr val="lt1"/>
              </a:buClr>
              <a:buSzPts val="1600"/>
              <a:buNone/>
              <a:defRPr>
                <a:solidFill>
                  <a:schemeClr val="lt1"/>
                </a:solidFill>
              </a:defRPr>
            </a:lvl5pPr>
            <a:lvl6pPr lvl="5" rtl="0">
              <a:spcBef>
                <a:spcPts val="0"/>
              </a:spcBef>
              <a:spcAft>
                <a:spcPts val="0"/>
              </a:spcAft>
              <a:buClr>
                <a:schemeClr val="lt1"/>
              </a:buClr>
              <a:buSzPts val="1600"/>
              <a:buNone/>
              <a:defRPr>
                <a:solidFill>
                  <a:schemeClr val="lt1"/>
                </a:solidFill>
              </a:defRPr>
            </a:lvl6pPr>
            <a:lvl7pPr lvl="6" rtl="0">
              <a:spcBef>
                <a:spcPts val="0"/>
              </a:spcBef>
              <a:spcAft>
                <a:spcPts val="0"/>
              </a:spcAft>
              <a:buClr>
                <a:schemeClr val="lt1"/>
              </a:buClr>
              <a:buSzPts val="1600"/>
              <a:buNone/>
              <a:defRPr>
                <a:solidFill>
                  <a:schemeClr val="lt1"/>
                </a:solidFill>
              </a:defRPr>
            </a:lvl7pPr>
            <a:lvl8pPr lvl="7" rtl="0">
              <a:spcBef>
                <a:spcPts val="0"/>
              </a:spcBef>
              <a:spcAft>
                <a:spcPts val="0"/>
              </a:spcAft>
              <a:buClr>
                <a:schemeClr val="lt1"/>
              </a:buClr>
              <a:buSzPts val="1600"/>
              <a:buNone/>
              <a:defRPr>
                <a:solidFill>
                  <a:schemeClr val="lt1"/>
                </a:solidFill>
              </a:defRPr>
            </a:lvl8pPr>
            <a:lvl9pPr lvl="8" rtl="0">
              <a:spcBef>
                <a:spcPts val="0"/>
              </a:spcBef>
              <a:spcAft>
                <a:spcPts val="0"/>
              </a:spcAft>
              <a:buClr>
                <a:schemeClr val="lt1"/>
              </a:buClr>
              <a:buSzPts val="1600"/>
              <a:buNone/>
              <a:defRPr>
                <a:solidFill>
                  <a:schemeClr val="lt1"/>
                </a:solidFill>
              </a:defRPr>
            </a:lvl9pPr>
          </a:lstStyle>
          <a:p>
            <a:endParaRPr/>
          </a:p>
        </p:txBody>
      </p:sp>
      <p:sp>
        <p:nvSpPr>
          <p:cNvPr id="897" name="Google Shape;897;p13"/>
          <p:cNvSpPr txBox="1">
            <a:spLocks noGrp="1"/>
          </p:cNvSpPr>
          <p:nvPr>
            <p:ph type="subTitle" idx="8"/>
          </p:nvPr>
        </p:nvSpPr>
        <p:spPr>
          <a:xfrm>
            <a:off x="5668500" y="3205293"/>
            <a:ext cx="2456400" cy="426900"/>
          </a:xfrm>
          <a:prstGeom prst="rect">
            <a:avLst/>
          </a:prstGeom>
          <a:effectLst>
            <a:outerShdw dist="19050" dir="3600000" algn="bl" rotWithShape="0">
              <a:schemeClr val="accent3"/>
            </a:outerShdw>
          </a:effectLst>
        </p:spPr>
        <p:txBody>
          <a:bodyPr spcFirstLastPara="1" wrap="square" lIns="91425" tIns="91425" rIns="91425" bIns="91425" anchor="t" anchorCtr="0">
            <a:noAutofit/>
          </a:bodyPr>
          <a:lstStyle>
            <a:lvl1pPr lvl="0" rtl="0">
              <a:spcBef>
                <a:spcPts val="0"/>
              </a:spcBef>
              <a:spcAft>
                <a:spcPts val="0"/>
              </a:spcAft>
              <a:buClr>
                <a:schemeClr val="lt1"/>
              </a:buClr>
              <a:buSzPts val="2200"/>
              <a:buFont typeface="Josefin Sans"/>
              <a:buNone/>
              <a:defRPr sz="2000" b="1">
                <a:solidFill>
                  <a:schemeClr val="lt1"/>
                </a:solidFill>
                <a:latin typeface="Josefin Sans"/>
                <a:ea typeface="Josefin Sans"/>
                <a:cs typeface="Josefin Sans"/>
                <a:sym typeface="Josefin Sans"/>
              </a:defRPr>
            </a:lvl1pPr>
            <a:lvl2pPr lvl="1"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2pPr>
            <a:lvl3pPr lvl="2"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3pPr>
            <a:lvl4pPr lvl="3"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4pPr>
            <a:lvl5pPr lvl="4"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5pPr>
            <a:lvl6pPr lvl="5"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6pPr>
            <a:lvl7pPr lvl="6"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7pPr>
            <a:lvl8pPr lvl="7"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8pPr>
            <a:lvl9pPr lvl="8"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9pPr>
          </a:lstStyle>
          <a:p>
            <a:endParaRPr/>
          </a:p>
        </p:txBody>
      </p:sp>
      <p:sp>
        <p:nvSpPr>
          <p:cNvPr id="898" name="Google Shape;898;p13"/>
          <p:cNvSpPr txBox="1">
            <a:spLocks noGrp="1"/>
          </p:cNvSpPr>
          <p:nvPr>
            <p:ph type="title" idx="9" hasCustomPrompt="1"/>
          </p:nvPr>
        </p:nvSpPr>
        <p:spPr>
          <a:xfrm>
            <a:off x="4553013" y="2744630"/>
            <a:ext cx="1217400" cy="1145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51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99" name="Google Shape;899;p13"/>
          <p:cNvSpPr txBox="1">
            <a:spLocks noGrp="1"/>
          </p:cNvSpPr>
          <p:nvPr>
            <p:ph type="subTitle" idx="13"/>
          </p:nvPr>
        </p:nvSpPr>
        <p:spPr>
          <a:xfrm>
            <a:off x="5668500" y="2358723"/>
            <a:ext cx="2456400" cy="664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600"/>
              <a:buNone/>
              <a:defRPr>
                <a:solidFill>
                  <a:schemeClr val="lt1"/>
                </a:solidFill>
              </a:defRPr>
            </a:lvl1pPr>
            <a:lvl2pPr lvl="1" rtl="0">
              <a:spcBef>
                <a:spcPts val="0"/>
              </a:spcBef>
              <a:spcAft>
                <a:spcPts val="0"/>
              </a:spcAft>
              <a:buClr>
                <a:schemeClr val="lt1"/>
              </a:buClr>
              <a:buSzPts val="1600"/>
              <a:buNone/>
              <a:defRPr>
                <a:solidFill>
                  <a:schemeClr val="lt1"/>
                </a:solidFill>
              </a:defRPr>
            </a:lvl2pPr>
            <a:lvl3pPr lvl="2" rtl="0">
              <a:spcBef>
                <a:spcPts val="0"/>
              </a:spcBef>
              <a:spcAft>
                <a:spcPts val="0"/>
              </a:spcAft>
              <a:buClr>
                <a:schemeClr val="lt1"/>
              </a:buClr>
              <a:buSzPts val="1600"/>
              <a:buNone/>
              <a:defRPr>
                <a:solidFill>
                  <a:schemeClr val="lt1"/>
                </a:solidFill>
              </a:defRPr>
            </a:lvl3pPr>
            <a:lvl4pPr lvl="3" rtl="0">
              <a:spcBef>
                <a:spcPts val="0"/>
              </a:spcBef>
              <a:spcAft>
                <a:spcPts val="0"/>
              </a:spcAft>
              <a:buClr>
                <a:schemeClr val="lt1"/>
              </a:buClr>
              <a:buSzPts val="1600"/>
              <a:buNone/>
              <a:defRPr>
                <a:solidFill>
                  <a:schemeClr val="lt1"/>
                </a:solidFill>
              </a:defRPr>
            </a:lvl4pPr>
            <a:lvl5pPr lvl="4" rtl="0">
              <a:spcBef>
                <a:spcPts val="0"/>
              </a:spcBef>
              <a:spcAft>
                <a:spcPts val="0"/>
              </a:spcAft>
              <a:buClr>
                <a:schemeClr val="lt1"/>
              </a:buClr>
              <a:buSzPts val="1600"/>
              <a:buNone/>
              <a:defRPr>
                <a:solidFill>
                  <a:schemeClr val="lt1"/>
                </a:solidFill>
              </a:defRPr>
            </a:lvl5pPr>
            <a:lvl6pPr lvl="5" rtl="0">
              <a:spcBef>
                <a:spcPts val="0"/>
              </a:spcBef>
              <a:spcAft>
                <a:spcPts val="0"/>
              </a:spcAft>
              <a:buClr>
                <a:schemeClr val="lt1"/>
              </a:buClr>
              <a:buSzPts val="1600"/>
              <a:buNone/>
              <a:defRPr>
                <a:solidFill>
                  <a:schemeClr val="lt1"/>
                </a:solidFill>
              </a:defRPr>
            </a:lvl6pPr>
            <a:lvl7pPr lvl="6" rtl="0">
              <a:spcBef>
                <a:spcPts val="0"/>
              </a:spcBef>
              <a:spcAft>
                <a:spcPts val="0"/>
              </a:spcAft>
              <a:buClr>
                <a:schemeClr val="lt1"/>
              </a:buClr>
              <a:buSzPts val="1600"/>
              <a:buNone/>
              <a:defRPr>
                <a:solidFill>
                  <a:schemeClr val="lt1"/>
                </a:solidFill>
              </a:defRPr>
            </a:lvl7pPr>
            <a:lvl8pPr lvl="7" rtl="0">
              <a:spcBef>
                <a:spcPts val="0"/>
              </a:spcBef>
              <a:spcAft>
                <a:spcPts val="0"/>
              </a:spcAft>
              <a:buClr>
                <a:schemeClr val="lt1"/>
              </a:buClr>
              <a:buSzPts val="1600"/>
              <a:buNone/>
              <a:defRPr>
                <a:solidFill>
                  <a:schemeClr val="lt1"/>
                </a:solidFill>
              </a:defRPr>
            </a:lvl8pPr>
            <a:lvl9pPr lvl="8" rtl="0">
              <a:spcBef>
                <a:spcPts val="0"/>
              </a:spcBef>
              <a:spcAft>
                <a:spcPts val="0"/>
              </a:spcAft>
              <a:buClr>
                <a:schemeClr val="lt1"/>
              </a:buClr>
              <a:buSzPts val="1600"/>
              <a:buNone/>
              <a:defRPr>
                <a:solidFill>
                  <a:schemeClr val="lt1"/>
                </a:solidFill>
              </a:defRPr>
            </a:lvl9pPr>
          </a:lstStyle>
          <a:p>
            <a:endParaRPr/>
          </a:p>
        </p:txBody>
      </p:sp>
      <p:sp>
        <p:nvSpPr>
          <p:cNvPr id="900" name="Google Shape;900;p13"/>
          <p:cNvSpPr txBox="1">
            <a:spLocks noGrp="1"/>
          </p:cNvSpPr>
          <p:nvPr>
            <p:ph type="subTitle" idx="14"/>
          </p:nvPr>
        </p:nvSpPr>
        <p:spPr>
          <a:xfrm>
            <a:off x="5668500" y="1877575"/>
            <a:ext cx="2456400" cy="426900"/>
          </a:xfrm>
          <a:prstGeom prst="rect">
            <a:avLst/>
          </a:prstGeom>
          <a:effectLst>
            <a:outerShdw dist="19050" dir="3600000" algn="bl" rotWithShape="0">
              <a:schemeClr val="accent3"/>
            </a:outerShdw>
          </a:effectLst>
        </p:spPr>
        <p:txBody>
          <a:bodyPr spcFirstLastPara="1" wrap="square" lIns="91425" tIns="91425" rIns="91425" bIns="91425" anchor="t" anchorCtr="0">
            <a:noAutofit/>
          </a:bodyPr>
          <a:lstStyle>
            <a:lvl1pPr lvl="0" rtl="0">
              <a:spcBef>
                <a:spcPts val="0"/>
              </a:spcBef>
              <a:spcAft>
                <a:spcPts val="0"/>
              </a:spcAft>
              <a:buClr>
                <a:schemeClr val="lt1"/>
              </a:buClr>
              <a:buSzPts val="2200"/>
              <a:buFont typeface="Josefin Sans"/>
              <a:buNone/>
              <a:defRPr sz="2000" b="1">
                <a:solidFill>
                  <a:schemeClr val="lt1"/>
                </a:solidFill>
                <a:latin typeface="Josefin Sans"/>
                <a:ea typeface="Josefin Sans"/>
                <a:cs typeface="Josefin Sans"/>
                <a:sym typeface="Josefin Sans"/>
              </a:defRPr>
            </a:lvl1pPr>
            <a:lvl2pPr lvl="1"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2pPr>
            <a:lvl3pPr lvl="2"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3pPr>
            <a:lvl4pPr lvl="3"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4pPr>
            <a:lvl5pPr lvl="4"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5pPr>
            <a:lvl6pPr lvl="5"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6pPr>
            <a:lvl7pPr lvl="6"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7pPr>
            <a:lvl8pPr lvl="7"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8pPr>
            <a:lvl9pPr lvl="8"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9pPr>
          </a:lstStyle>
          <a:p>
            <a:endParaRPr/>
          </a:p>
        </p:txBody>
      </p:sp>
      <p:sp>
        <p:nvSpPr>
          <p:cNvPr id="901" name="Google Shape;901;p13"/>
          <p:cNvSpPr txBox="1">
            <a:spLocks noGrp="1"/>
          </p:cNvSpPr>
          <p:nvPr>
            <p:ph type="title" idx="15" hasCustomPrompt="1"/>
          </p:nvPr>
        </p:nvSpPr>
        <p:spPr>
          <a:xfrm>
            <a:off x="4553013" y="1420375"/>
            <a:ext cx="1217400" cy="1145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51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902" name="Google Shape;902;p13"/>
          <p:cNvPicPr preferRelativeResize="0"/>
          <p:nvPr/>
        </p:nvPicPr>
        <p:blipFill>
          <a:blip r:embed="rId2">
            <a:alphaModFix/>
          </a:blip>
          <a:stretch>
            <a:fillRect/>
          </a:stretch>
        </p:blipFill>
        <p:spPr>
          <a:xfrm>
            <a:off x="7894927" y="3129475"/>
            <a:ext cx="2646249" cy="2647598"/>
          </a:xfrm>
          <a:prstGeom prst="rect">
            <a:avLst/>
          </a:prstGeom>
          <a:noFill/>
          <a:ln>
            <a:noFill/>
          </a:ln>
          <a:effectLst>
            <a:outerShdw blurRad="85725" dist="19050" dir="3720000" algn="bl" rotWithShape="0">
              <a:schemeClr val="dk1">
                <a:alpha val="50000"/>
              </a:schemeClr>
            </a:outerShdw>
          </a:effectLst>
        </p:spPr>
      </p:pic>
      <p:grpSp>
        <p:nvGrpSpPr>
          <p:cNvPr id="903" name="Google Shape;903;p13"/>
          <p:cNvGrpSpPr/>
          <p:nvPr/>
        </p:nvGrpSpPr>
        <p:grpSpPr>
          <a:xfrm rot="-7505942" flipH="1">
            <a:off x="8105376" y="-321292"/>
            <a:ext cx="1460610" cy="1808103"/>
            <a:chOff x="5171734" y="3360092"/>
            <a:chExt cx="528532" cy="654268"/>
          </a:xfrm>
        </p:grpSpPr>
        <p:sp>
          <p:nvSpPr>
            <p:cNvPr id="904" name="Google Shape;904;p13"/>
            <p:cNvSpPr/>
            <p:nvPr/>
          </p:nvSpPr>
          <p:spPr>
            <a:xfrm>
              <a:off x="5171734" y="3360092"/>
              <a:ext cx="528532" cy="654268"/>
            </a:xfrm>
            <a:custGeom>
              <a:avLst/>
              <a:gdLst/>
              <a:ahLst/>
              <a:cxnLst/>
              <a:rect l="l" t="t" r="r" b="b"/>
              <a:pathLst>
                <a:path w="7125" h="8820" extrusionOk="0">
                  <a:moveTo>
                    <a:pt x="2188" y="4031"/>
                  </a:moveTo>
                  <a:cubicBezTo>
                    <a:pt x="2203" y="4045"/>
                    <a:pt x="2233" y="4045"/>
                    <a:pt x="2262" y="4060"/>
                  </a:cubicBezTo>
                  <a:cubicBezTo>
                    <a:pt x="2306" y="4163"/>
                    <a:pt x="2365" y="4281"/>
                    <a:pt x="2440" y="4400"/>
                  </a:cubicBezTo>
                  <a:cubicBezTo>
                    <a:pt x="2440" y="4415"/>
                    <a:pt x="2424" y="4445"/>
                    <a:pt x="2410" y="4474"/>
                  </a:cubicBezTo>
                  <a:cubicBezTo>
                    <a:pt x="2410" y="4445"/>
                    <a:pt x="2395" y="4429"/>
                    <a:pt x="2380" y="4415"/>
                  </a:cubicBezTo>
                  <a:cubicBezTo>
                    <a:pt x="2321" y="4340"/>
                    <a:pt x="2276" y="4281"/>
                    <a:pt x="2247" y="4222"/>
                  </a:cubicBezTo>
                  <a:cubicBezTo>
                    <a:pt x="2233" y="4193"/>
                    <a:pt x="2233" y="4149"/>
                    <a:pt x="2217" y="4104"/>
                  </a:cubicBezTo>
                  <a:cubicBezTo>
                    <a:pt x="2203" y="4090"/>
                    <a:pt x="2203" y="4060"/>
                    <a:pt x="2188" y="4031"/>
                  </a:cubicBezTo>
                  <a:close/>
                  <a:moveTo>
                    <a:pt x="3267" y="5331"/>
                  </a:moveTo>
                  <a:cubicBezTo>
                    <a:pt x="3370" y="5391"/>
                    <a:pt x="3445" y="5434"/>
                    <a:pt x="3504" y="5464"/>
                  </a:cubicBezTo>
                  <a:cubicBezTo>
                    <a:pt x="3445" y="5464"/>
                    <a:pt x="3370" y="5479"/>
                    <a:pt x="3297" y="5493"/>
                  </a:cubicBezTo>
                  <a:cubicBezTo>
                    <a:pt x="3281" y="5493"/>
                    <a:pt x="3252" y="5509"/>
                    <a:pt x="3222" y="5509"/>
                  </a:cubicBezTo>
                  <a:lnTo>
                    <a:pt x="3267" y="5331"/>
                  </a:lnTo>
                  <a:close/>
                  <a:moveTo>
                    <a:pt x="2144" y="0"/>
                  </a:moveTo>
                  <a:cubicBezTo>
                    <a:pt x="1953" y="0"/>
                    <a:pt x="1750" y="99"/>
                    <a:pt x="1612" y="335"/>
                  </a:cubicBezTo>
                  <a:cubicBezTo>
                    <a:pt x="1494" y="527"/>
                    <a:pt x="1389" y="734"/>
                    <a:pt x="1287" y="927"/>
                  </a:cubicBezTo>
                  <a:cubicBezTo>
                    <a:pt x="1183" y="1163"/>
                    <a:pt x="1064" y="1414"/>
                    <a:pt x="1021" y="1695"/>
                  </a:cubicBezTo>
                  <a:cubicBezTo>
                    <a:pt x="961" y="1991"/>
                    <a:pt x="976" y="2271"/>
                    <a:pt x="1080" y="2523"/>
                  </a:cubicBezTo>
                  <a:cubicBezTo>
                    <a:pt x="1005" y="2434"/>
                    <a:pt x="902" y="2360"/>
                    <a:pt x="769" y="2346"/>
                  </a:cubicBezTo>
                  <a:cubicBezTo>
                    <a:pt x="752" y="2344"/>
                    <a:pt x="735" y="2343"/>
                    <a:pt x="717" y="2343"/>
                  </a:cubicBezTo>
                  <a:cubicBezTo>
                    <a:pt x="599" y="2343"/>
                    <a:pt x="475" y="2388"/>
                    <a:pt x="384" y="2478"/>
                  </a:cubicBezTo>
                  <a:cubicBezTo>
                    <a:pt x="148" y="2685"/>
                    <a:pt x="118" y="2981"/>
                    <a:pt x="89" y="3128"/>
                  </a:cubicBezTo>
                  <a:cubicBezTo>
                    <a:pt x="59" y="3306"/>
                    <a:pt x="30" y="3499"/>
                    <a:pt x="15" y="3690"/>
                  </a:cubicBezTo>
                  <a:cubicBezTo>
                    <a:pt x="0" y="3883"/>
                    <a:pt x="0" y="4104"/>
                    <a:pt x="104" y="4326"/>
                  </a:cubicBezTo>
                  <a:cubicBezTo>
                    <a:pt x="134" y="4370"/>
                    <a:pt x="163" y="4415"/>
                    <a:pt x="177" y="4445"/>
                  </a:cubicBezTo>
                  <a:cubicBezTo>
                    <a:pt x="177" y="4445"/>
                    <a:pt x="193" y="4459"/>
                    <a:pt x="193" y="4474"/>
                  </a:cubicBezTo>
                  <a:cubicBezTo>
                    <a:pt x="207" y="4518"/>
                    <a:pt x="222" y="4577"/>
                    <a:pt x="237" y="4666"/>
                  </a:cubicBezTo>
                  <a:cubicBezTo>
                    <a:pt x="281" y="4829"/>
                    <a:pt x="311" y="5020"/>
                    <a:pt x="459" y="5227"/>
                  </a:cubicBezTo>
                  <a:cubicBezTo>
                    <a:pt x="503" y="5302"/>
                    <a:pt x="548" y="5346"/>
                    <a:pt x="577" y="5391"/>
                  </a:cubicBezTo>
                  <a:cubicBezTo>
                    <a:pt x="607" y="5420"/>
                    <a:pt x="621" y="5450"/>
                    <a:pt x="636" y="5464"/>
                  </a:cubicBezTo>
                  <a:cubicBezTo>
                    <a:pt x="666" y="5509"/>
                    <a:pt x="695" y="5553"/>
                    <a:pt x="725" y="5627"/>
                  </a:cubicBezTo>
                  <a:cubicBezTo>
                    <a:pt x="784" y="5745"/>
                    <a:pt x="857" y="5907"/>
                    <a:pt x="991" y="6041"/>
                  </a:cubicBezTo>
                  <a:cubicBezTo>
                    <a:pt x="1214" y="6264"/>
                    <a:pt x="1515" y="6382"/>
                    <a:pt x="1846" y="6382"/>
                  </a:cubicBezTo>
                  <a:cubicBezTo>
                    <a:pt x="1867" y="6382"/>
                    <a:pt x="1887" y="6381"/>
                    <a:pt x="1907" y="6380"/>
                  </a:cubicBezTo>
                  <a:cubicBezTo>
                    <a:pt x="1951" y="6380"/>
                    <a:pt x="1981" y="6366"/>
                    <a:pt x="2026" y="6366"/>
                  </a:cubicBezTo>
                  <a:cubicBezTo>
                    <a:pt x="1967" y="7016"/>
                    <a:pt x="1981" y="7681"/>
                    <a:pt x="2055" y="8347"/>
                  </a:cubicBezTo>
                  <a:cubicBezTo>
                    <a:pt x="2085" y="8627"/>
                    <a:pt x="2321" y="8820"/>
                    <a:pt x="2572" y="8820"/>
                  </a:cubicBezTo>
                  <a:lnTo>
                    <a:pt x="2631" y="8820"/>
                  </a:lnTo>
                  <a:cubicBezTo>
                    <a:pt x="2720" y="8804"/>
                    <a:pt x="2794" y="8790"/>
                    <a:pt x="2853" y="8745"/>
                  </a:cubicBezTo>
                  <a:cubicBezTo>
                    <a:pt x="3031" y="8642"/>
                    <a:pt x="3119" y="8435"/>
                    <a:pt x="3104" y="8229"/>
                  </a:cubicBezTo>
                  <a:cubicBezTo>
                    <a:pt x="3075" y="8036"/>
                    <a:pt x="3060" y="7844"/>
                    <a:pt x="3060" y="7651"/>
                  </a:cubicBezTo>
                  <a:lnTo>
                    <a:pt x="3060" y="7651"/>
                  </a:lnTo>
                  <a:cubicBezTo>
                    <a:pt x="3252" y="7696"/>
                    <a:pt x="3459" y="7740"/>
                    <a:pt x="3563" y="7756"/>
                  </a:cubicBezTo>
                  <a:cubicBezTo>
                    <a:pt x="3644" y="7767"/>
                    <a:pt x="3719" y="7772"/>
                    <a:pt x="3789" y="7772"/>
                  </a:cubicBezTo>
                  <a:cubicBezTo>
                    <a:pt x="4250" y="7772"/>
                    <a:pt x="4463" y="7540"/>
                    <a:pt x="4553" y="7385"/>
                  </a:cubicBezTo>
                  <a:cubicBezTo>
                    <a:pt x="4745" y="7312"/>
                    <a:pt x="4937" y="7253"/>
                    <a:pt x="5114" y="7238"/>
                  </a:cubicBezTo>
                  <a:lnTo>
                    <a:pt x="5233" y="7238"/>
                  </a:lnTo>
                  <a:cubicBezTo>
                    <a:pt x="5425" y="7238"/>
                    <a:pt x="5691" y="7238"/>
                    <a:pt x="5942" y="7076"/>
                  </a:cubicBezTo>
                  <a:cubicBezTo>
                    <a:pt x="6060" y="7001"/>
                    <a:pt x="6149" y="6912"/>
                    <a:pt x="6208" y="6839"/>
                  </a:cubicBezTo>
                  <a:lnTo>
                    <a:pt x="6253" y="6794"/>
                  </a:lnTo>
                  <a:cubicBezTo>
                    <a:pt x="6312" y="6735"/>
                    <a:pt x="6356" y="6705"/>
                    <a:pt x="6371" y="6705"/>
                  </a:cubicBezTo>
                  <a:cubicBezTo>
                    <a:pt x="6401" y="6691"/>
                    <a:pt x="6460" y="6676"/>
                    <a:pt x="6490" y="6676"/>
                  </a:cubicBezTo>
                  <a:cubicBezTo>
                    <a:pt x="6504" y="6677"/>
                    <a:pt x="6518" y="6678"/>
                    <a:pt x="6532" y="6678"/>
                  </a:cubicBezTo>
                  <a:cubicBezTo>
                    <a:pt x="6682" y="6678"/>
                    <a:pt x="6838" y="6605"/>
                    <a:pt x="6933" y="6484"/>
                  </a:cubicBezTo>
                  <a:cubicBezTo>
                    <a:pt x="7081" y="6262"/>
                    <a:pt x="7036" y="5966"/>
                    <a:pt x="6829" y="5804"/>
                  </a:cubicBezTo>
                  <a:cubicBezTo>
                    <a:pt x="6622" y="5671"/>
                    <a:pt x="6430" y="5538"/>
                    <a:pt x="6223" y="5420"/>
                  </a:cubicBezTo>
                  <a:cubicBezTo>
                    <a:pt x="6090" y="5331"/>
                    <a:pt x="5928" y="5257"/>
                    <a:pt x="5721" y="5227"/>
                  </a:cubicBezTo>
                  <a:cubicBezTo>
                    <a:pt x="5670" y="5218"/>
                    <a:pt x="5621" y="5215"/>
                    <a:pt x="5574" y="5215"/>
                  </a:cubicBezTo>
                  <a:cubicBezTo>
                    <a:pt x="5469" y="5215"/>
                    <a:pt x="5373" y="5232"/>
                    <a:pt x="5292" y="5243"/>
                  </a:cubicBezTo>
                  <a:cubicBezTo>
                    <a:pt x="5233" y="5257"/>
                    <a:pt x="5173" y="5272"/>
                    <a:pt x="5144" y="5272"/>
                  </a:cubicBezTo>
                  <a:cubicBezTo>
                    <a:pt x="5114" y="5257"/>
                    <a:pt x="5055" y="5243"/>
                    <a:pt x="4996" y="5213"/>
                  </a:cubicBezTo>
                  <a:lnTo>
                    <a:pt x="4996" y="5213"/>
                  </a:lnTo>
                  <a:cubicBezTo>
                    <a:pt x="5055" y="5227"/>
                    <a:pt x="5114" y="5243"/>
                    <a:pt x="5189" y="5243"/>
                  </a:cubicBezTo>
                  <a:cubicBezTo>
                    <a:pt x="5514" y="5243"/>
                    <a:pt x="5765" y="5109"/>
                    <a:pt x="5972" y="4991"/>
                  </a:cubicBezTo>
                  <a:cubicBezTo>
                    <a:pt x="6060" y="4947"/>
                    <a:pt x="6135" y="4888"/>
                    <a:pt x="6208" y="4873"/>
                  </a:cubicBezTo>
                  <a:cubicBezTo>
                    <a:pt x="6238" y="4858"/>
                    <a:pt x="6267" y="4843"/>
                    <a:pt x="6312" y="4843"/>
                  </a:cubicBezTo>
                  <a:cubicBezTo>
                    <a:pt x="6385" y="4813"/>
                    <a:pt x="6460" y="4799"/>
                    <a:pt x="6549" y="4754"/>
                  </a:cubicBezTo>
                  <a:cubicBezTo>
                    <a:pt x="6799" y="4651"/>
                    <a:pt x="6992" y="4474"/>
                    <a:pt x="7051" y="4238"/>
                  </a:cubicBezTo>
                  <a:cubicBezTo>
                    <a:pt x="7125" y="4045"/>
                    <a:pt x="7051" y="3838"/>
                    <a:pt x="6888" y="3705"/>
                  </a:cubicBezTo>
                  <a:lnTo>
                    <a:pt x="6194" y="3203"/>
                  </a:lnTo>
                  <a:cubicBezTo>
                    <a:pt x="5949" y="3014"/>
                    <a:pt x="5715" y="2922"/>
                    <a:pt x="5498" y="2922"/>
                  </a:cubicBezTo>
                  <a:cubicBezTo>
                    <a:pt x="5375" y="2922"/>
                    <a:pt x="5256" y="2952"/>
                    <a:pt x="5144" y="3010"/>
                  </a:cubicBezTo>
                  <a:cubicBezTo>
                    <a:pt x="5041" y="3069"/>
                    <a:pt x="4966" y="3158"/>
                    <a:pt x="4907" y="3203"/>
                  </a:cubicBezTo>
                  <a:lnTo>
                    <a:pt x="4907" y="3217"/>
                  </a:lnTo>
                  <a:cubicBezTo>
                    <a:pt x="4864" y="3203"/>
                    <a:pt x="4819" y="3203"/>
                    <a:pt x="4775" y="3188"/>
                  </a:cubicBezTo>
                  <a:cubicBezTo>
                    <a:pt x="4745" y="3188"/>
                    <a:pt x="4700" y="3173"/>
                    <a:pt x="4671" y="3173"/>
                  </a:cubicBezTo>
                  <a:cubicBezTo>
                    <a:pt x="4700" y="3144"/>
                    <a:pt x="4745" y="3114"/>
                    <a:pt x="4775" y="3069"/>
                  </a:cubicBezTo>
                  <a:cubicBezTo>
                    <a:pt x="4804" y="3055"/>
                    <a:pt x="4834" y="3026"/>
                    <a:pt x="4864" y="2996"/>
                  </a:cubicBezTo>
                  <a:cubicBezTo>
                    <a:pt x="4923" y="2937"/>
                    <a:pt x="4982" y="2878"/>
                    <a:pt x="5041" y="2848"/>
                  </a:cubicBezTo>
                  <a:cubicBezTo>
                    <a:pt x="5071" y="2819"/>
                    <a:pt x="5100" y="2803"/>
                    <a:pt x="5144" y="2789"/>
                  </a:cubicBezTo>
                  <a:cubicBezTo>
                    <a:pt x="5262" y="2730"/>
                    <a:pt x="5425" y="2641"/>
                    <a:pt x="5558" y="2478"/>
                  </a:cubicBezTo>
                  <a:cubicBezTo>
                    <a:pt x="5662" y="2360"/>
                    <a:pt x="5706" y="2242"/>
                    <a:pt x="5750" y="2153"/>
                  </a:cubicBezTo>
                  <a:cubicBezTo>
                    <a:pt x="5765" y="2123"/>
                    <a:pt x="5780" y="2080"/>
                    <a:pt x="5780" y="2080"/>
                  </a:cubicBezTo>
                  <a:cubicBezTo>
                    <a:pt x="5794" y="2050"/>
                    <a:pt x="5853" y="2020"/>
                    <a:pt x="5883" y="1991"/>
                  </a:cubicBezTo>
                  <a:lnTo>
                    <a:pt x="6017" y="1902"/>
                  </a:lnTo>
                  <a:cubicBezTo>
                    <a:pt x="6017" y="1902"/>
                    <a:pt x="6460" y="1532"/>
                    <a:pt x="6371" y="1104"/>
                  </a:cubicBezTo>
                  <a:cubicBezTo>
                    <a:pt x="6342" y="911"/>
                    <a:pt x="6194" y="763"/>
                    <a:pt x="6001" y="704"/>
                  </a:cubicBezTo>
                  <a:cubicBezTo>
                    <a:pt x="5853" y="645"/>
                    <a:pt x="5676" y="586"/>
                    <a:pt x="5455" y="586"/>
                  </a:cubicBezTo>
                  <a:cubicBezTo>
                    <a:pt x="5410" y="586"/>
                    <a:pt x="5380" y="586"/>
                    <a:pt x="5337" y="601"/>
                  </a:cubicBezTo>
                  <a:lnTo>
                    <a:pt x="5277" y="601"/>
                  </a:lnTo>
                  <a:cubicBezTo>
                    <a:pt x="5248" y="599"/>
                    <a:pt x="5218" y="598"/>
                    <a:pt x="5189" y="598"/>
                  </a:cubicBezTo>
                  <a:cubicBezTo>
                    <a:pt x="4885" y="598"/>
                    <a:pt x="4621" y="730"/>
                    <a:pt x="4405" y="838"/>
                  </a:cubicBezTo>
                  <a:cubicBezTo>
                    <a:pt x="4346" y="867"/>
                    <a:pt x="4302" y="897"/>
                    <a:pt x="4257" y="927"/>
                  </a:cubicBezTo>
                  <a:cubicBezTo>
                    <a:pt x="4109" y="986"/>
                    <a:pt x="3932" y="1059"/>
                    <a:pt x="3770" y="1207"/>
                  </a:cubicBezTo>
                  <a:cubicBezTo>
                    <a:pt x="3711" y="1266"/>
                    <a:pt x="3666" y="1311"/>
                    <a:pt x="3636" y="1355"/>
                  </a:cubicBezTo>
                  <a:lnTo>
                    <a:pt x="3563" y="1429"/>
                  </a:lnTo>
                  <a:cubicBezTo>
                    <a:pt x="3533" y="1459"/>
                    <a:pt x="3488" y="1488"/>
                    <a:pt x="3429" y="1532"/>
                  </a:cubicBezTo>
                  <a:cubicBezTo>
                    <a:pt x="3311" y="1607"/>
                    <a:pt x="3193" y="1695"/>
                    <a:pt x="3075" y="1828"/>
                  </a:cubicBezTo>
                  <a:lnTo>
                    <a:pt x="3075" y="1695"/>
                  </a:lnTo>
                  <a:lnTo>
                    <a:pt x="3075" y="1591"/>
                  </a:lnTo>
                  <a:cubicBezTo>
                    <a:pt x="3104" y="1414"/>
                    <a:pt x="3134" y="1177"/>
                    <a:pt x="3001" y="927"/>
                  </a:cubicBezTo>
                  <a:cubicBezTo>
                    <a:pt x="2942" y="808"/>
                    <a:pt x="2868" y="720"/>
                    <a:pt x="2824" y="661"/>
                  </a:cubicBezTo>
                  <a:lnTo>
                    <a:pt x="2779" y="616"/>
                  </a:lnTo>
                  <a:cubicBezTo>
                    <a:pt x="2749" y="572"/>
                    <a:pt x="2720" y="527"/>
                    <a:pt x="2706" y="483"/>
                  </a:cubicBezTo>
                  <a:cubicBezTo>
                    <a:pt x="2690" y="409"/>
                    <a:pt x="2646" y="188"/>
                    <a:pt x="2410" y="69"/>
                  </a:cubicBezTo>
                  <a:cubicBezTo>
                    <a:pt x="2331" y="25"/>
                    <a:pt x="2239" y="0"/>
                    <a:pt x="2144" y="0"/>
                  </a:cubicBezTo>
                  <a:close/>
                </a:path>
              </a:pathLst>
            </a:custGeom>
            <a:solidFill>
              <a:srgbClr val="FFFFFD"/>
            </a:solidFill>
            <a:ln>
              <a:noFill/>
            </a:ln>
            <a:effectLst>
              <a:outerShdw blurRad="57150" dist="19050" dir="3660000" algn="bl" rotWithShape="0">
                <a:schemeClr val="dk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5207935" y="3569136"/>
              <a:ext cx="147025" cy="228326"/>
            </a:xfrm>
            <a:custGeom>
              <a:avLst/>
              <a:gdLst/>
              <a:ahLst/>
              <a:cxnLst/>
              <a:rect l="l" t="t" r="r" b="b"/>
              <a:pathLst>
                <a:path w="1982" h="3078" extrusionOk="0">
                  <a:moveTo>
                    <a:pt x="222" y="1"/>
                  </a:moveTo>
                  <a:cubicBezTo>
                    <a:pt x="119" y="103"/>
                    <a:pt x="89" y="251"/>
                    <a:pt x="74" y="385"/>
                  </a:cubicBezTo>
                  <a:cubicBezTo>
                    <a:pt x="44" y="562"/>
                    <a:pt x="30" y="740"/>
                    <a:pt x="15" y="917"/>
                  </a:cubicBezTo>
                  <a:cubicBezTo>
                    <a:pt x="0" y="1049"/>
                    <a:pt x="0" y="1183"/>
                    <a:pt x="60" y="1301"/>
                  </a:cubicBezTo>
                  <a:cubicBezTo>
                    <a:pt x="74" y="1360"/>
                    <a:pt x="119" y="1404"/>
                    <a:pt x="148" y="1463"/>
                  </a:cubicBezTo>
                  <a:cubicBezTo>
                    <a:pt x="237" y="1686"/>
                    <a:pt x="222" y="1936"/>
                    <a:pt x="355" y="2143"/>
                  </a:cubicBezTo>
                  <a:cubicBezTo>
                    <a:pt x="414" y="2232"/>
                    <a:pt x="488" y="2291"/>
                    <a:pt x="547" y="2366"/>
                  </a:cubicBezTo>
                  <a:cubicBezTo>
                    <a:pt x="651" y="2543"/>
                    <a:pt x="710" y="2750"/>
                    <a:pt x="858" y="2898"/>
                  </a:cubicBezTo>
                  <a:cubicBezTo>
                    <a:pt x="977" y="3017"/>
                    <a:pt x="1158" y="3077"/>
                    <a:pt x="1344" y="3077"/>
                  </a:cubicBezTo>
                  <a:cubicBezTo>
                    <a:pt x="1364" y="3077"/>
                    <a:pt x="1384" y="3076"/>
                    <a:pt x="1404" y="3075"/>
                  </a:cubicBezTo>
                  <a:cubicBezTo>
                    <a:pt x="1538" y="3075"/>
                    <a:pt x="1700" y="3046"/>
                    <a:pt x="1818" y="3001"/>
                  </a:cubicBezTo>
                  <a:cubicBezTo>
                    <a:pt x="1981" y="2927"/>
                    <a:pt x="1981" y="2912"/>
                    <a:pt x="1922" y="2735"/>
                  </a:cubicBezTo>
                  <a:cubicBezTo>
                    <a:pt x="1847" y="2454"/>
                    <a:pt x="1729" y="2188"/>
                    <a:pt x="1567" y="1966"/>
                  </a:cubicBezTo>
                  <a:cubicBezTo>
                    <a:pt x="1479" y="1848"/>
                    <a:pt x="1390" y="1729"/>
                    <a:pt x="1331" y="1597"/>
                  </a:cubicBezTo>
                  <a:cubicBezTo>
                    <a:pt x="1256" y="1449"/>
                    <a:pt x="1242" y="1272"/>
                    <a:pt x="1124" y="1138"/>
                  </a:cubicBezTo>
                  <a:cubicBezTo>
                    <a:pt x="1020" y="1035"/>
                    <a:pt x="872" y="990"/>
                    <a:pt x="769" y="887"/>
                  </a:cubicBezTo>
                  <a:cubicBezTo>
                    <a:pt x="547" y="651"/>
                    <a:pt x="385" y="281"/>
                    <a:pt x="222"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5279150" y="3395328"/>
              <a:ext cx="111938" cy="238563"/>
            </a:xfrm>
            <a:custGeom>
              <a:avLst/>
              <a:gdLst/>
              <a:ahLst/>
              <a:cxnLst/>
              <a:rect l="l" t="t" r="r" b="b"/>
              <a:pathLst>
                <a:path w="1509" h="3216" extrusionOk="0">
                  <a:moveTo>
                    <a:pt x="706" y="0"/>
                  </a:moveTo>
                  <a:cubicBezTo>
                    <a:pt x="655" y="0"/>
                    <a:pt x="602" y="49"/>
                    <a:pt x="578" y="97"/>
                  </a:cubicBezTo>
                  <a:lnTo>
                    <a:pt x="267" y="673"/>
                  </a:lnTo>
                  <a:cubicBezTo>
                    <a:pt x="178" y="880"/>
                    <a:pt x="75" y="1087"/>
                    <a:pt x="30" y="1309"/>
                  </a:cubicBezTo>
                  <a:cubicBezTo>
                    <a:pt x="1" y="1530"/>
                    <a:pt x="16" y="1767"/>
                    <a:pt x="119" y="1959"/>
                  </a:cubicBezTo>
                  <a:cubicBezTo>
                    <a:pt x="178" y="2062"/>
                    <a:pt x="267" y="2166"/>
                    <a:pt x="282" y="2284"/>
                  </a:cubicBezTo>
                  <a:cubicBezTo>
                    <a:pt x="296" y="2387"/>
                    <a:pt x="267" y="2476"/>
                    <a:pt x="282" y="2580"/>
                  </a:cubicBezTo>
                  <a:cubicBezTo>
                    <a:pt x="296" y="2772"/>
                    <a:pt x="474" y="2919"/>
                    <a:pt x="651" y="3008"/>
                  </a:cubicBezTo>
                  <a:cubicBezTo>
                    <a:pt x="755" y="3067"/>
                    <a:pt x="1228" y="3215"/>
                    <a:pt x="1228" y="3215"/>
                  </a:cubicBezTo>
                  <a:cubicBezTo>
                    <a:pt x="1228" y="3215"/>
                    <a:pt x="1405" y="2683"/>
                    <a:pt x="1449" y="2506"/>
                  </a:cubicBezTo>
                  <a:cubicBezTo>
                    <a:pt x="1494" y="2358"/>
                    <a:pt x="1508" y="2151"/>
                    <a:pt x="1376" y="2062"/>
                  </a:cubicBezTo>
                  <a:cubicBezTo>
                    <a:pt x="1346" y="2033"/>
                    <a:pt x="1301" y="2018"/>
                    <a:pt x="1272" y="1989"/>
                  </a:cubicBezTo>
                  <a:cubicBezTo>
                    <a:pt x="1258" y="1959"/>
                    <a:pt x="1242" y="1914"/>
                    <a:pt x="1242" y="1885"/>
                  </a:cubicBezTo>
                  <a:cubicBezTo>
                    <a:pt x="1183" y="1664"/>
                    <a:pt x="1124" y="1427"/>
                    <a:pt x="1139" y="1191"/>
                  </a:cubicBezTo>
                  <a:cubicBezTo>
                    <a:pt x="1154" y="1013"/>
                    <a:pt x="1213" y="821"/>
                    <a:pt x="1124" y="659"/>
                  </a:cubicBezTo>
                  <a:cubicBezTo>
                    <a:pt x="1080" y="584"/>
                    <a:pt x="1021" y="511"/>
                    <a:pt x="962" y="436"/>
                  </a:cubicBezTo>
                  <a:cubicBezTo>
                    <a:pt x="873" y="348"/>
                    <a:pt x="828" y="229"/>
                    <a:pt x="799" y="111"/>
                  </a:cubicBezTo>
                  <a:cubicBezTo>
                    <a:pt x="785" y="67"/>
                    <a:pt x="769" y="22"/>
                    <a:pt x="740" y="8"/>
                  </a:cubicBezTo>
                  <a:cubicBezTo>
                    <a:pt x="729" y="3"/>
                    <a:pt x="717" y="0"/>
                    <a:pt x="706"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5380037" y="3772617"/>
              <a:ext cx="276395" cy="128183"/>
            </a:xfrm>
            <a:custGeom>
              <a:avLst/>
              <a:gdLst/>
              <a:ahLst/>
              <a:cxnLst/>
              <a:rect l="l" t="t" r="r" b="b"/>
              <a:pathLst>
                <a:path w="3726" h="1728" extrusionOk="0">
                  <a:moveTo>
                    <a:pt x="1626" y="1"/>
                  </a:moveTo>
                  <a:cubicBezTo>
                    <a:pt x="1507" y="1"/>
                    <a:pt x="1401" y="47"/>
                    <a:pt x="1272" y="139"/>
                  </a:cubicBezTo>
                  <a:cubicBezTo>
                    <a:pt x="1169" y="214"/>
                    <a:pt x="1065" y="317"/>
                    <a:pt x="932" y="362"/>
                  </a:cubicBezTo>
                  <a:cubicBezTo>
                    <a:pt x="828" y="391"/>
                    <a:pt x="710" y="376"/>
                    <a:pt x="592" y="391"/>
                  </a:cubicBezTo>
                  <a:cubicBezTo>
                    <a:pt x="385" y="450"/>
                    <a:pt x="237" y="657"/>
                    <a:pt x="148" y="864"/>
                  </a:cubicBezTo>
                  <a:cubicBezTo>
                    <a:pt x="105" y="997"/>
                    <a:pt x="0" y="1544"/>
                    <a:pt x="0" y="1544"/>
                  </a:cubicBezTo>
                  <a:cubicBezTo>
                    <a:pt x="0" y="1544"/>
                    <a:pt x="607" y="1692"/>
                    <a:pt x="828" y="1722"/>
                  </a:cubicBezTo>
                  <a:cubicBezTo>
                    <a:pt x="869" y="1725"/>
                    <a:pt x="912" y="1727"/>
                    <a:pt x="956" y="1727"/>
                  </a:cubicBezTo>
                  <a:cubicBezTo>
                    <a:pt x="1106" y="1727"/>
                    <a:pt x="1262" y="1699"/>
                    <a:pt x="1331" y="1574"/>
                  </a:cubicBezTo>
                  <a:cubicBezTo>
                    <a:pt x="1360" y="1529"/>
                    <a:pt x="1360" y="1485"/>
                    <a:pt x="1390" y="1455"/>
                  </a:cubicBezTo>
                  <a:cubicBezTo>
                    <a:pt x="1419" y="1426"/>
                    <a:pt x="1464" y="1411"/>
                    <a:pt x="1508" y="1396"/>
                  </a:cubicBezTo>
                  <a:cubicBezTo>
                    <a:pt x="1760" y="1308"/>
                    <a:pt x="2011" y="1219"/>
                    <a:pt x="2277" y="1204"/>
                  </a:cubicBezTo>
                  <a:cubicBezTo>
                    <a:pt x="2484" y="1189"/>
                    <a:pt x="2706" y="1219"/>
                    <a:pt x="2883" y="1115"/>
                  </a:cubicBezTo>
                  <a:cubicBezTo>
                    <a:pt x="2972" y="1056"/>
                    <a:pt x="3031" y="967"/>
                    <a:pt x="3104" y="894"/>
                  </a:cubicBezTo>
                  <a:cubicBezTo>
                    <a:pt x="3193" y="819"/>
                    <a:pt x="3297" y="731"/>
                    <a:pt x="3400" y="687"/>
                  </a:cubicBezTo>
                  <a:cubicBezTo>
                    <a:pt x="3440" y="673"/>
                    <a:pt x="3642" y="625"/>
                    <a:pt x="3707" y="625"/>
                  </a:cubicBezTo>
                  <a:cubicBezTo>
                    <a:pt x="3716" y="625"/>
                    <a:pt x="3722" y="626"/>
                    <a:pt x="3725" y="628"/>
                  </a:cubicBezTo>
                  <a:cubicBezTo>
                    <a:pt x="3548" y="494"/>
                    <a:pt x="3371" y="376"/>
                    <a:pt x="3164" y="273"/>
                  </a:cubicBezTo>
                  <a:cubicBezTo>
                    <a:pt x="3075" y="214"/>
                    <a:pt x="2972" y="155"/>
                    <a:pt x="2854" y="139"/>
                  </a:cubicBezTo>
                  <a:cubicBezTo>
                    <a:pt x="2824" y="134"/>
                    <a:pt x="2795" y="132"/>
                    <a:pt x="2766" y="132"/>
                  </a:cubicBezTo>
                  <a:cubicBezTo>
                    <a:pt x="2618" y="132"/>
                    <a:pt x="2470" y="184"/>
                    <a:pt x="2322" y="184"/>
                  </a:cubicBezTo>
                  <a:cubicBezTo>
                    <a:pt x="2158" y="169"/>
                    <a:pt x="2011" y="96"/>
                    <a:pt x="1863" y="51"/>
                  </a:cubicBezTo>
                  <a:cubicBezTo>
                    <a:pt x="1774" y="17"/>
                    <a:pt x="1698" y="1"/>
                    <a:pt x="1626"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5403108" y="3612904"/>
              <a:ext cx="258814" cy="127145"/>
            </a:xfrm>
            <a:custGeom>
              <a:avLst/>
              <a:gdLst/>
              <a:ahLst/>
              <a:cxnLst/>
              <a:rect l="l" t="t" r="r" b="b"/>
              <a:pathLst>
                <a:path w="3489" h="1714" extrusionOk="0">
                  <a:moveTo>
                    <a:pt x="2381" y="0"/>
                  </a:moveTo>
                  <a:cubicBezTo>
                    <a:pt x="2336" y="0"/>
                    <a:pt x="2290" y="10"/>
                    <a:pt x="2247" y="31"/>
                  </a:cubicBezTo>
                  <a:cubicBezTo>
                    <a:pt x="2158" y="75"/>
                    <a:pt x="2114" y="164"/>
                    <a:pt x="2025" y="223"/>
                  </a:cubicBezTo>
                  <a:cubicBezTo>
                    <a:pt x="1955" y="270"/>
                    <a:pt x="1878" y="286"/>
                    <a:pt x="1799" y="286"/>
                  </a:cubicBezTo>
                  <a:cubicBezTo>
                    <a:pt x="1639" y="286"/>
                    <a:pt x="1466" y="222"/>
                    <a:pt x="1304" y="222"/>
                  </a:cubicBezTo>
                  <a:cubicBezTo>
                    <a:pt x="1293" y="222"/>
                    <a:pt x="1282" y="222"/>
                    <a:pt x="1272" y="223"/>
                  </a:cubicBezTo>
                  <a:cubicBezTo>
                    <a:pt x="1065" y="253"/>
                    <a:pt x="872" y="400"/>
                    <a:pt x="710" y="548"/>
                  </a:cubicBezTo>
                  <a:cubicBezTo>
                    <a:pt x="547" y="696"/>
                    <a:pt x="0" y="1258"/>
                    <a:pt x="0" y="1258"/>
                  </a:cubicBezTo>
                  <a:cubicBezTo>
                    <a:pt x="0" y="1258"/>
                    <a:pt x="473" y="1583"/>
                    <a:pt x="665" y="1657"/>
                  </a:cubicBezTo>
                  <a:cubicBezTo>
                    <a:pt x="746" y="1690"/>
                    <a:pt x="836" y="1713"/>
                    <a:pt x="925" y="1713"/>
                  </a:cubicBezTo>
                  <a:cubicBezTo>
                    <a:pt x="999" y="1713"/>
                    <a:pt x="1071" y="1697"/>
                    <a:pt x="1138" y="1657"/>
                  </a:cubicBezTo>
                  <a:cubicBezTo>
                    <a:pt x="1272" y="1583"/>
                    <a:pt x="1345" y="1405"/>
                    <a:pt x="1493" y="1332"/>
                  </a:cubicBezTo>
                  <a:cubicBezTo>
                    <a:pt x="1546" y="1305"/>
                    <a:pt x="1602" y="1296"/>
                    <a:pt x="1660" y="1296"/>
                  </a:cubicBezTo>
                  <a:cubicBezTo>
                    <a:pt x="1795" y="1296"/>
                    <a:pt x="1939" y="1346"/>
                    <a:pt x="2084" y="1346"/>
                  </a:cubicBezTo>
                  <a:cubicBezTo>
                    <a:pt x="2093" y="1347"/>
                    <a:pt x="2101" y="1347"/>
                    <a:pt x="2110" y="1347"/>
                  </a:cubicBezTo>
                  <a:cubicBezTo>
                    <a:pt x="2394" y="1347"/>
                    <a:pt x="2640" y="1107"/>
                    <a:pt x="2927" y="1007"/>
                  </a:cubicBezTo>
                  <a:cubicBezTo>
                    <a:pt x="3030" y="977"/>
                    <a:pt x="3148" y="948"/>
                    <a:pt x="3252" y="918"/>
                  </a:cubicBezTo>
                  <a:cubicBezTo>
                    <a:pt x="3355" y="873"/>
                    <a:pt x="3444" y="800"/>
                    <a:pt x="3489" y="682"/>
                  </a:cubicBezTo>
                  <a:cubicBezTo>
                    <a:pt x="3252" y="519"/>
                    <a:pt x="3016" y="341"/>
                    <a:pt x="2793" y="179"/>
                  </a:cubicBezTo>
                  <a:cubicBezTo>
                    <a:pt x="2671" y="90"/>
                    <a:pt x="2523" y="0"/>
                    <a:pt x="2381"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5342724" y="3542208"/>
              <a:ext cx="138272" cy="437069"/>
            </a:xfrm>
            <a:custGeom>
              <a:avLst/>
              <a:gdLst/>
              <a:ahLst/>
              <a:cxnLst/>
              <a:rect l="l" t="t" r="r" b="b"/>
              <a:pathLst>
                <a:path w="1864" h="5892" extrusionOk="0">
                  <a:moveTo>
                    <a:pt x="1812" y="1"/>
                  </a:moveTo>
                  <a:cubicBezTo>
                    <a:pt x="1797" y="1"/>
                    <a:pt x="1782" y="8"/>
                    <a:pt x="1775" y="23"/>
                  </a:cubicBezTo>
                  <a:cubicBezTo>
                    <a:pt x="1760" y="38"/>
                    <a:pt x="1272" y="511"/>
                    <a:pt x="829" y="1472"/>
                  </a:cubicBezTo>
                  <a:cubicBezTo>
                    <a:pt x="430" y="2358"/>
                    <a:pt x="1" y="3837"/>
                    <a:pt x="223" y="5847"/>
                  </a:cubicBezTo>
                  <a:cubicBezTo>
                    <a:pt x="223" y="5876"/>
                    <a:pt x="253" y="5892"/>
                    <a:pt x="282" y="5892"/>
                  </a:cubicBezTo>
                  <a:lnTo>
                    <a:pt x="297" y="5876"/>
                  </a:lnTo>
                  <a:cubicBezTo>
                    <a:pt x="312" y="5876"/>
                    <a:pt x="326" y="5847"/>
                    <a:pt x="326" y="5833"/>
                  </a:cubicBezTo>
                  <a:cubicBezTo>
                    <a:pt x="105" y="3852"/>
                    <a:pt x="519" y="2388"/>
                    <a:pt x="917" y="1517"/>
                  </a:cubicBezTo>
                  <a:cubicBezTo>
                    <a:pt x="1347" y="571"/>
                    <a:pt x="1834" y="98"/>
                    <a:pt x="1849" y="82"/>
                  </a:cubicBezTo>
                  <a:cubicBezTo>
                    <a:pt x="1863" y="68"/>
                    <a:pt x="1863" y="38"/>
                    <a:pt x="1849" y="23"/>
                  </a:cubicBezTo>
                  <a:cubicBezTo>
                    <a:pt x="1841" y="8"/>
                    <a:pt x="1827" y="1"/>
                    <a:pt x="1812"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5415125" y="3439540"/>
              <a:ext cx="201844" cy="161712"/>
            </a:xfrm>
            <a:custGeom>
              <a:avLst/>
              <a:gdLst/>
              <a:ahLst/>
              <a:cxnLst/>
              <a:rect l="l" t="t" r="r" b="b"/>
              <a:pathLst>
                <a:path w="2721" h="2180" extrusionOk="0">
                  <a:moveTo>
                    <a:pt x="1899" y="1"/>
                  </a:moveTo>
                  <a:cubicBezTo>
                    <a:pt x="1649" y="1"/>
                    <a:pt x="1390" y="188"/>
                    <a:pt x="1169" y="284"/>
                  </a:cubicBezTo>
                  <a:cubicBezTo>
                    <a:pt x="1050" y="343"/>
                    <a:pt x="917" y="402"/>
                    <a:pt x="814" y="491"/>
                  </a:cubicBezTo>
                  <a:cubicBezTo>
                    <a:pt x="740" y="550"/>
                    <a:pt x="680" y="638"/>
                    <a:pt x="621" y="698"/>
                  </a:cubicBezTo>
                  <a:cubicBezTo>
                    <a:pt x="473" y="845"/>
                    <a:pt x="267" y="920"/>
                    <a:pt x="148" y="1082"/>
                  </a:cubicBezTo>
                  <a:cubicBezTo>
                    <a:pt x="30" y="1245"/>
                    <a:pt x="0" y="1466"/>
                    <a:pt x="45" y="1659"/>
                  </a:cubicBezTo>
                  <a:cubicBezTo>
                    <a:pt x="60" y="1791"/>
                    <a:pt x="119" y="1939"/>
                    <a:pt x="178" y="2057"/>
                  </a:cubicBezTo>
                  <a:cubicBezTo>
                    <a:pt x="239" y="2144"/>
                    <a:pt x="269" y="2180"/>
                    <a:pt x="316" y="2180"/>
                  </a:cubicBezTo>
                  <a:cubicBezTo>
                    <a:pt x="350" y="2180"/>
                    <a:pt x="392" y="2162"/>
                    <a:pt x="459" y="2132"/>
                  </a:cubicBezTo>
                  <a:cubicBezTo>
                    <a:pt x="725" y="2014"/>
                    <a:pt x="962" y="1850"/>
                    <a:pt x="1169" y="1659"/>
                  </a:cubicBezTo>
                  <a:cubicBezTo>
                    <a:pt x="1272" y="1555"/>
                    <a:pt x="1376" y="1452"/>
                    <a:pt x="1494" y="1363"/>
                  </a:cubicBezTo>
                  <a:cubicBezTo>
                    <a:pt x="1642" y="1275"/>
                    <a:pt x="1804" y="1230"/>
                    <a:pt x="1922" y="1097"/>
                  </a:cubicBezTo>
                  <a:cubicBezTo>
                    <a:pt x="2011" y="993"/>
                    <a:pt x="2040" y="831"/>
                    <a:pt x="2129" y="713"/>
                  </a:cubicBezTo>
                  <a:cubicBezTo>
                    <a:pt x="2203" y="609"/>
                    <a:pt x="2336" y="536"/>
                    <a:pt x="2440" y="461"/>
                  </a:cubicBezTo>
                  <a:cubicBezTo>
                    <a:pt x="2484" y="417"/>
                    <a:pt x="2720" y="122"/>
                    <a:pt x="2588" y="77"/>
                  </a:cubicBezTo>
                  <a:cubicBezTo>
                    <a:pt x="2454" y="47"/>
                    <a:pt x="2306" y="3"/>
                    <a:pt x="2174" y="3"/>
                  </a:cubicBezTo>
                  <a:lnTo>
                    <a:pt x="1952" y="3"/>
                  </a:lnTo>
                  <a:cubicBezTo>
                    <a:pt x="1934" y="1"/>
                    <a:pt x="1917" y="1"/>
                    <a:pt x="1899"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5378999" y="3690795"/>
              <a:ext cx="57044" cy="31230"/>
            </a:xfrm>
            <a:custGeom>
              <a:avLst/>
              <a:gdLst/>
              <a:ahLst/>
              <a:cxnLst/>
              <a:rect l="l" t="t" r="r" b="b"/>
              <a:pathLst>
                <a:path w="769" h="421" extrusionOk="0">
                  <a:moveTo>
                    <a:pt x="694" y="1"/>
                  </a:moveTo>
                  <a:lnTo>
                    <a:pt x="44" y="326"/>
                  </a:lnTo>
                  <a:cubicBezTo>
                    <a:pt x="14" y="341"/>
                    <a:pt x="0" y="371"/>
                    <a:pt x="14" y="400"/>
                  </a:cubicBezTo>
                  <a:cubicBezTo>
                    <a:pt x="25" y="410"/>
                    <a:pt x="43" y="421"/>
                    <a:pt x="58" y="421"/>
                  </a:cubicBezTo>
                  <a:cubicBezTo>
                    <a:pt x="64" y="421"/>
                    <a:pt x="69" y="419"/>
                    <a:pt x="74" y="415"/>
                  </a:cubicBezTo>
                  <a:lnTo>
                    <a:pt x="739" y="89"/>
                  </a:lnTo>
                  <a:cubicBezTo>
                    <a:pt x="769" y="75"/>
                    <a:pt x="769" y="46"/>
                    <a:pt x="769" y="30"/>
                  </a:cubicBezTo>
                  <a:cubicBezTo>
                    <a:pt x="754" y="1"/>
                    <a:pt x="724" y="1"/>
                    <a:pt x="694"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5360305" y="3608601"/>
              <a:ext cx="39538" cy="76183"/>
            </a:xfrm>
            <a:custGeom>
              <a:avLst/>
              <a:gdLst/>
              <a:ahLst/>
              <a:cxnLst/>
              <a:rect l="l" t="t" r="r" b="b"/>
              <a:pathLst>
                <a:path w="533" h="1027" extrusionOk="0">
                  <a:moveTo>
                    <a:pt x="45" y="1"/>
                  </a:moveTo>
                  <a:cubicBezTo>
                    <a:pt x="16" y="1"/>
                    <a:pt x="0" y="30"/>
                    <a:pt x="0" y="44"/>
                  </a:cubicBezTo>
                  <a:cubicBezTo>
                    <a:pt x="0" y="60"/>
                    <a:pt x="0" y="340"/>
                    <a:pt x="444" y="1006"/>
                  </a:cubicBezTo>
                  <a:cubicBezTo>
                    <a:pt x="455" y="1016"/>
                    <a:pt x="473" y="1026"/>
                    <a:pt x="487" y="1026"/>
                  </a:cubicBezTo>
                  <a:cubicBezTo>
                    <a:pt x="493" y="1026"/>
                    <a:pt x="499" y="1025"/>
                    <a:pt x="503" y="1020"/>
                  </a:cubicBezTo>
                  <a:cubicBezTo>
                    <a:pt x="533" y="1006"/>
                    <a:pt x="533" y="976"/>
                    <a:pt x="518" y="947"/>
                  </a:cubicBezTo>
                  <a:cubicBezTo>
                    <a:pt x="104" y="326"/>
                    <a:pt x="89" y="60"/>
                    <a:pt x="89" y="44"/>
                  </a:cubicBezTo>
                  <a:cubicBezTo>
                    <a:pt x="89" y="30"/>
                    <a:pt x="75" y="1"/>
                    <a:pt x="45"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5327368" y="3765199"/>
              <a:ext cx="40725" cy="35087"/>
            </a:xfrm>
            <a:custGeom>
              <a:avLst/>
              <a:gdLst/>
              <a:ahLst/>
              <a:cxnLst/>
              <a:rect l="l" t="t" r="r" b="b"/>
              <a:pathLst>
                <a:path w="549" h="473" extrusionOk="0">
                  <a:moveTo>
                    <a:pt x="53" y="1"/>
                  </a:moveTo>
                  <a:cubicBezTo>
                    <a:pt x="38" y="1"/>
                    <a:pt x="24" y="9"/>
                    <a:pt x="16" y="18"/>
                  </a:cubicBezTo>
                  <a:cubicBezTo>
                    <a:pt x="1" y="32"/>
                    <a:pt x="1" y="62"/>
                    <a:pt x="31" y="77"/>
                  </a:cubicBezTo>
                  <a:lnTo>
                    <a:pt x="460" y="462"/>
                  </a:lnTo>
                  <a:cubicBezTo>
                    <a:pt x="467" y="469"/>
                    <a:pt x="478" y="472"/>
                    <a:pt x="489" y="472"/>
                  </a:cubicBezTo>
                  <a:cubicBezTo>
                    <a:pt x="500" y="472"/>
                    <a:pt x="511" y="469"/>
                    <a:pt x="519" y="462"/>
                  </a:cubicBezTo>
                  <a:lnTo>
                    <a:pt x="533" y="446"/>
                  </a:lnTo>
                  <a:cubicBezTo>
                    <a:pt x="548" y="432"/>
                    <a:pt x="548" y="403"/>
                    <a:pt x="519" y="387"/>
                  </a:cubicBezTo>
                  <a:lnTo>
                    <a:pt x="90" y="18"/>
                  </a:lnTo>
                  <a:cubicBezTo>
                    <a:pt x="77" y="6"/>
                    <a:pt x="64" y="1"/>
                    <a:pt x="53"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5354889" y="3865493"/>
              <a:ext cx="48291" cy="46511"/>
            </a:xfrm>
            <a:custGeom>
              <a:avLst/>
              <a:gdLst/>
              <a:ahLst/>
              <a:cxnLst/>
              <a:rect l="l" t="t" r="r" b="b"/>
              <a:pathLst>
                <a:path w="651" h="627" extrusionOk="0">
                  <a:moveTo>
                    <a:pt x="593" y="0"/>
                  </a:moveTo>
                  <a:cubicBezTo>
                    <a:pt x="580" y="0"/>
                    <a:pt x="569" y="4"/>
                    <a:pt x="562" y="11"/>
                  </a:cubicBezTo>
                  <a:lnTo>
                    <a:pt x="14" y="543"/>
                  </a:lnTo>
                  <a:cubicBezTo>
                    <a:pt x="0" y="558"/>
                    <a:pt x="0" y="588"/>
                    <a:pt x="14" y="602"/>
                  </a:cubicBezTo>
                  <a:cubicBezTo>
                    <a:pt x="23" y="619"/>
                    <a:pt x="37" y="627"/>
                    <a:pt x="50" y="627"/>
                  </a:cubicBezTo>
                  <a:cubicBezTo>
                    <a:pt x="59" y="627"/>
                    <a:pt x="68" y="623"/>
                    <a:pt x="73" y="617"/>
                  </a:cubicBezTo>
                  <a:cubicBezTo>
                    <a:pt x="73" y="617"/>
                    <a:pt x="89" y="617"/>
                    <a:pt x="89" y="602"/>
                  </a:cubicBezTo>
                  <a:lnTo>
                    <a:pt x="635" y="85"/>
                  </a:lnTo>
                  <a:cubicBezTo>
                    <a:pt x="650" y="56"/>
                    <a:pt x="650" y="26"/>
                    <a:pt x="635" y="11"/>
                  </a:cubicBezTo>
                  <a:cubicBezTo>
                    <a:pt x="620" y="4"/>
                    <a:pt x="606" y="0"/>
                    <a:pt x="593"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 name="Google Shape;915;p13"/>
          <p:cNvGrpSpPr/>
          <p:nvPr/>
        </p:nvGrpSpPr>
        <p:grpSpPr>
          <a:xfrm rot="-8536363" flipH="1">
            <a:off x="7869027" y="-334877"/>
            <a:ext cx="995444" cy="1166227"/>
            <a:chOff x="6447517" y="3577440"/>
            <a:chExt cx="636019" cy="745138"/>
          </a:xfrm>
        </p:grpSpPr>
        <p:sp>
          <p:nvSpPr>
            <p:cNvPr id="916" name="Google Shape;916;p13"/>
            <p:cNvSpPr/>
            <p:nvPr/>
          </p:nvSpPr>
          <p:spPr>
            <a:xfrm>
              <a:off x="6447517" y="3577440"/>
              <a:ext cx="636019" cy="745138"/>
            </a:xfrm>
            <a:custGeom>
              <a:avLst/>
              <a:gdLst/>
              <a:ahLst/>
              <a:cxnLst/>
              <a:rect l="l" t="t" r="r" b="b"/>
              <a:pathLst>
                <a:path w="8574" h="10045" extrusionOk="0">
                  <a:moveTo>
                    <a:pt x="6208" y="4500"/>
                  </a:moveTo>
                  <a:lnTo>
                    <a:pt x="6208" y="4500"/>
                  </a:lnTo>
                  <a:cubicBezTo>
                    <a:pt x="6149" y="4575"/>
                    <a:pt x="6104" y="4664"/>
                    <a:pt x="6060" y="4737"/>
                  </a:cubicBezTo>
                  <a:cubicBezTo>
                    <a:pt x="6045" y="4782"/>
                    <a:pt x="6015" y="4841"/>
                    <a:pt x="6001" y="4871"/>
                  </a:cubicBezTo>
                  <a:cubicBezTo>
                    <a:pt x="5942" y="4944"/>
                    <a:pt x="5868" y="5018"/>
                    <a:pt x="5794" y="5092"/>
                  </a:cubicBezTo>
                  <a:lnTo>
                    <a:pt x="5706" y="5180"/>
                  </a:lnTo>
                  <a:lnTo>
                    <a:pt x="5617" y="5269"/>
                  </a:lnTo>
                  <a:lnTo>
                    <a:pt x="5572" y="4959"/>
                  </a:lnTo>
                  <a:cubicBezTo>
                    <a:pt x="5706" y="4826"/>
                    <a:pt x="5808" y="4678"/>
                    <a:pt x="5897" y="4560"/>
                  </a:cubicBezTo>
                  <a:cubicBezTo>
                    <a:pt x="6031" y="4530"/>
                    <a:pt x="6134" y="4516"/>
                    <a:pt x="6208" y="4500"/>
                  </a:cubicBezTo>
                  <a:close/>
                  <a:moveTo>
                    <a:pt x="4612" y="5801"/>
                  </a:moveTo>
                  <a:cubicBezTo>
                    <a:pt x="4626" y="5964"/>
                    <a:pt x="4641" y="6142"/>
                    <a:pt x="4641" y="6304"/>
                  </a:cubicBezTo>
                  <a:cubicBezTo>
                    <a:pt x="4567" y="6260"/>
                    <a:pt x="4494" y="6215"/>
                    <a:pt x="4419" y="6186"/>
                  </a:cubicBezTo>
                  <a:cubicBezTo>
                    <a:pt x="4330" y="6142"/>
                    <a:pt x="4227" y="6126"/>
                    <a:pt x="4168" y="6112"/>
                  </a:cubicBezTo>
                  <a:cubicBezTo>
                    <a:pt x="4123" y="6112"/>
                    <a:pt x="4080" y="6097"/>
                    <a:pt x="4064" y="6097"/>
                  </a:cubicBezTo>
                  <a:cubicBezTo>
                    <a:pt x="4050" y="6083"/>
                    <a:pt x="4005" y="6038"/>
                    <a:pt x="3976" y="5994"/>
                  </a:cubicBezTo>
                  <a:lnTo>
                    <a:pt x="4064" y="5994"/>
                  </a:lnTo>
                  <a:cubicBezTo>
                    <a:pt x="4183" y="5964"/>
                    <a:pt x="4360" y="5905"/>
                    <a:pt x="4612" y="5801"/>
                  </a:cubicBezTo>
                  <a:close/>
                  <a:moveTo>
                    <a:pt x="6742" y="0"/>
                  </a:moveTo>
                  <a:cubicBezTo>
                    <a:pt x="6680" y="0"/>
                    <a:pt x="6614" y="12"/>
                    <a:pt x="6548" y="37"/>
                  </a:cubicBezTo>
                  <a:cubicBezTo>
                    <a:pt x="6311" y="111"/>
                    <a:pt x="6222" y="332"/>
                    <a:pt x="6179" y="421"/>
                  </a:cubicBezTo>
                  <a:cubicBezTo>
                    <a:pt x="6149" y="480"/>
                    <a:pt x="6104" y="539"/>
                    <a:pt x="6060" y="598"/>
                  </a:cubicBezTo>
                  <a:cubicBezTo>
                    <a:pt x="6045" y="614"/>
                    <a:pt x="6015" y="628"/>
                    <a:pt x="6001" y="643"/>
                  </a:cubicBezTo>
                  <a:cubicBezTo>
                    <a:pt x="5927" y="702"/>
                    <a:pt x="5824" y="776"/>
                    <a:pt x="5749" y="894"/>
                  </a:cubicBezTo>
                  <a:cubicBezTo>
                    <a:pt x="5572" y="1146"/>
                    <a:pt x="5558" y="1412"/>
                    <a:pt x="5542" y="1619"/>
                  </a:cubicBezTo>
                  <a:cubicBezTo>
                    <a:pt x="5542" y="1663"/>
                    <a:pt x="5542" y="1707"/>
                    <a:pt x="5528" y="1737"/>
                  </a:cubicBezTo>
                  <a:cubicBezTo>
                    <a:pt x="5528" y="1855"/>
                    <a:pt x="5483" y="1988"/>
                    <a:pt x="5440" y="2121"/>
                  </a:cubicBezTo>
                  <a:cubicBezTo>
                    <a:pt x="5424" y="2076"/>
                    <a:pt x="5395" y="2017"/>
                    <a:pt x="5365" y="1974"/>
                  </a:cubicBezTo>
                  <a:cubicBezTo>
                    <a:pt x="5276" y="1781"/>
                    <a:pt x="5129" y="1648"/>
                    <a:pt x="5010" y="1530"/>
                  </a:cubicBezTo>
                  <a:cubicBezTo>
                    <a:pt x="4951" y="1471"/>
                    <a:pt x="4892" y="1426"/>
                    <a:pt x="4848" y="1367"/>
                  </a:cubicBezTo>
                  <a:cubicBezTo>
                    <a:pt x="4833" y="1353"/>
                    <a:pt x="4819" y="1308"/>
                    <a:pt x="4789" y="1278"/>
                  </a:cubicBezTo>
                  <a:cubicBezTo>
                    <a:pt x="4760" y="1219"/>
                    <a:pt x="4715" y="1146"/>
                    <a:pt x="4656" y="1087"/>
                  </a:cubicBezTo>
                  <a:cubicBezTo>
                    <a:pt x="4508" y="894"/>
                    <a:pt x="4316" y="776"/>
                    <a:pt x="4168" y="673"/>
                  </a:cubicBezTo>
                  <a:cubicBezTo>
                    <a:pt x="4123" y="643"/>
                    <a:pt x="4064" y="598"/>
                    <a:pt x="4005" y="555"/>
                  </a:cubicBezTo>
                  <a:cubicBezTo>
                    <a:pt x="3769" y="362"/>
                    <a:pt x="3459" y="141"/>
                    <a:pt x="3075" y="111"/>
                  </a:cubicBezTo>
                  <a:cubicBezTo>
                    <a:pt x="3059" y="111"/>
                    <a:pt x="3030" y="96"/>
                    <a:pt x="3000" y="96"/>
                  </a:cubicBezTo>
                  <a:cubicBezTo>
                    <a:pt x="2956" y="82"/>
                    <a:pt x="2911" y="82"/>
                    <a:pt x="2868" y="66"/>
                  </a:cubicBezTo>
                  <a:cubicBezTo>
                    <a:pt x="2798" y="57"/>
                    <a:pt x="2730" y="54"/>
                    <a:pt x="2664" y="54"/>
                  </a:cubicBezTo>
                  <a:cubicBezTo>
                    <a:pt x="2505" y="54"/>
                    <a:pt x="2357" y="75"/>
                    <a:pt x="2231" y="96"/>
                  </a:cubicBezTo>
                  <a:cubicBezTo>
                    <a:pt x="2024" y="125"/>
                    <a:pt x="1862" y="259"/>
                    <a:pt x="1788" y="450"/>
                  </a:cubicBezTo>
                  <a:cubicBezTo>
                    <a:pt x="1640" y="864"/>
                    <a:pt x="2040" y="1337"/>
                    <a:pt x="2040" y="1337"/>
                  </a:cubicBezTo>
                  <a:cubicBezTo>
                    <a:pt x="2084" y="1396"/>
                    <a:pt x="2129" y="1441"/>
                    <a:pt x="2172" y="1471"/>
                  </a:cubicBezTo>
                  <a:cubicBezTo>
                    <a:pt x="2217" y="1530"/>
                    <a:pt x="2276" y="1574"/>
                    <a:pt x="2291" y="1603"/>
                  </a:cubicBezTo>
                  <a:cubicBezTo>
                    <a:pt x="2306" y="1633"/>
                    <a:pt x="2320" y="1692"/>
                    <a:pt x="2335" y="1737"/>
                  </a:cubicBezTo>
                  <a:cubicBezTo>
                    <a:pt x="2350" y="1840"/>
                    <a:pt x="2395" y="1988"/>
                    <a:pt x="2468" y="2121"/>
                  </a:cubicBezTo>
                  <a:cubicBezTo>
                    <a:pt x="2586" y="2313"/>
                    <a:pt x="2749" y="2431"/>
                    <a:pt x="2882" y="2535"/>
                  </a:cubicBezTo>
                  <a:cubicBezTo>
                    <a:pt x="2927" y="2565"/>
                    <a:pt x="2970" y="2594"/>
                    <a:pt x="3000" y="2624"/>
                  </a:cubicBezTo>
                  <a:cubicBezTo>
                    <a:pt x="3059" y="2683"/>
                    <a:pt x="3118" y="2756"/>
                    <a:pt x="3193" y="2845"/>
                  </a:cubicBezTo>
                  <a:cubicBezTo>
                    <a:pt x="3207" y="2890"/>
                    <a:pt x="3237" y="2919"/>
                    <a:pt x="3266" y="2949"/>
                  </a:cubicBezTo>
                  <a:cubicBezTo>
                    <a:pt x="3341" y="3052"/>
                    <a:pt x="3429" y="3156"/>
                    <a:pt x="3518" y="3245"/>
                  </a:cubicBezTo>
                  <a:cubicBezTo>
                    <a:pt x="3400" y="3229"/>
                    <a:pt x="3281" y="3229"/>
                    <a:pt x="3177" y="3229"/>
                  </a:cubicBezTo>
                  <a:lnTo>
                    <a:pt x="2986" y="3229"/>
                  </a:lnTo>
                  <a:cubicBezTo>
                    <a:pt x="2970" y="3215"/>
                    <a:pt x="2956" y="3200"/>
                    <a:pt x="2956" y="3186"/>
                  </a:cubicBezTo>
                  <a:cubicBezTo>
                    <a:pt x="2897" y="3111"/>
                    <a:pt x="2838" y="3022"/>
                    <a:pt x="2734" y="2934"/>
                  </a:cubicBezTo>
                  <a:cubicBezTo>
                    <a:pt x="2584" y="2827"/>
                    <a:pt x="2416" y="2771"/>
                    <a:pt x="2230" y="2771"/>
                  </a:cubicBezTo>
                  <a:cubicBezTo>
                    <a:pt x="2031" y="2771"/>
                    <a:pt x="1811" y="2834"/>
                    <a:pt x="1567" y="2963"/>
                  </a:cubicBezTo>
                  <a:lnTo>
                    <a:pt x="665" y="3422"/>
                  </a:lnTo>
                  <a:cubicBezTo>
                    <a:pt x="473" y="3511"/>
                    <a:pt x="369" y="3718"/>
                    <a:pt x="399" y="3909"/>
                  </a:cubicBezTo>
                  <a:cubicBezTo>
                    <a:pt x="443" y="4175"/>
                    <a:pt x="605" y="4398"/>
                    <a:pt x="857" y="4560"/>
                  </a:cubicBezTo>
                  <a:cubicBezTo>
                    <a:pt x="946" y="4619"/>
                    <a:pt x="1035" y="4664"/>
                    <a:pt x="1108" y="4693"/>
                  </a:cubicBezTo>
                  <a:cubicBezTo>
                    <a:pt x="1153" y="4707"/>
                    <a:pt x="1197" y="4737"/>
                    <a:pt x="1226" y="4752"/>
                  </a:cubicBezTo>
                  <a:cubicBezTo>
                    <a:pt x="1315" y="4796"/>
                    <a:pt x="1404" y="4871"/>
                    <a:pt x="1492" y="4944"/>
                  </a:cubicBezTo>
                  <a:cubicBezTo>
                    <a:pt x="1699" y="5107"/>
                    <a:pt x="1965" y="5314"/>
                    <a:pt x="2320" y="5358"/>
                  </a:cubicBezTo>
                  <a:cubicBezTo>
                    <a:pt x="2380" y="5373"/>
                    <a:pt x="2441" y="5377"/>
                    <a:pt x="2499" y="5377"/>
                  </a:cubicBezTo>
                  <a:cubicBezTo>
                    <a:pt x="2555" y="5377"/>
                    <a:pt x="2610" y="5373"/>
                    <a:pt x="2661" y="5373"/>
                  </a:cubicBezTo>
                  <a:lnTo>
                    <a:pt x="2793" y="5373"/>
                  </a:lnTo>
                  <a:cubicBezTo>
                    <a:pt x="2808" y="5387"/>
                    <a:pt x="2823" y="5417"/>
                    <a:pt x="2838" y="5446"/>
                  </a:cubicBezTo>
                  <a:cubicBezTo>
                    <a:pt x="2852" y="5462"/>
                    <a:pt x="2868" y="5476"/>
                    <a:pt x="2868" y="5491"/>
                  </a:cubicBezTo>
                  <a:cubicBezTo>
                    <a:pt x="2838" y="5491"/>
                    <a:pt x="2793" y="5506"/>
                    <a:pt x="2764" y="5506"/>
                  </a:cubicBezTo>
                  <a:cubicBezTo>
                    <a:pt x="2704" y="5521"/>
                    <a:pt x="2661" y="5535"/>
                    <a:pt x="2602" y="5535"/>
                  </a:cubicBezTo>
                  <a:cubicBezTo>
                    <a:pt x="2497" y="5565"/>
                    <a:pt x="2395" y="5580"/>
                    <a:pt x="2335" y="5580"/>
                  </a:cubicBezTo>
                  <a:cubicBezTo>
                    <a:pt x="2291" y="5565"/>
                    <a:pt x="2231" y="5551"/>
                    <a:pt x="2158" y="5521"/>
                  </a:cubicBezTo>
                  <a:cubicBezTo>
                    <a:pt x="2024" y="5476"/>
                    <a:pt x="1862" y="5417"/>
                    <a:pt x="1685" y="5417"/>
                  </a:cubicBezTo>
                  <a:cubicBezTo>
                    <a:pt x="1463" y="5417"/>
                    <a:pt x="1271" y="5476"/>
                    <a:pt x="1108" y="5535"/>
                  </a:cubicBezTo>
                  <a:cubicBezTo>
                    <a:pt x="842" y="5639"/>
                    <a:pt x="576" y="5757"/>
                    <a:pt x="339" y="5876"/>
                  </a:cubicBezTo>
                  <a:cubicBezTo>
                    <a:pt x="103" y="5994"/>
                    <a:pt x="0" y="6290"/>
                    <a:pt x="118" y="6526"/>
                  </a:cubicBezTo>
                  <a:cubicBezTo>
                    <a:pt x="207" y="6688"/>
                    <a:pt x="369" y="6777"/>
                    <a:pt x="532" y="6777"/>
                  </a:cubicBezTo>
                  <a:cubicBezTo>
                    <a:pt x="576" y="6806"/>
                    <a:pt x="665" y="6836"/>
                    <a:pt x="694" y="6851"/>
                  </a:cubicBezTo>
                  <a:cubicBezTo>
                    <a:pt x="724" y="6865"/>
                    <a:pt x="769" y="6925"/>
                    <a:pt x="842" y="6999"/>
                  </a:cubicBezTo>
                  <a:lnTo>
                    <a:pt x="887" y="7088"/>
                  </a:lnTo>
                  <a:cubicBezTo>
                    <a:pt x="946" y="7176"/>
                    <a:pt x="1019" y="7279"/>
                    <a:pt x="1138" y="7383"/>
                  </a:cubicBezTo>
                  <a:cubicBezTo>
                    <a:pt x="1374" y="7605"/>
                    <a:pt x="1670" y="7649"/>
                    <a:pt x="1892" y="7693"/>
                  </a:cubicBezTo>
                  <a:cubicBezTo>
                    <a:pt x="1936" y="7693"/>
                    <a:pt x="1995" y="7709"/>
                    <a:pt x="2024" y="7709"/>
                  </a:cubicBezTo>
                  <a:cubicBezTo>
                    <a:pt x="2261" y="7768"/>
                    <a:pt x="2483" y="7886"/>
                    <a:pt x="2704" y="8004"/>
                  </a:cubicBezTo>
                  <a:cubicBezTo>
                    <a:pt x="2704" y="8018"/>
                    <a:pt x="2720" y="8018"/>
                    <a:pt x="2720" y="8034"/>
                  </a:cubicBezTo>
                  <a:cubicBezTo>
                    <a:pt x="2897" y="8507"/>
                    <a:pt x="3414" y="8595"/>
                    <a:pt x="3725" y="8595"/>
                  </a:cubicBezTo>
                  <a:cubicBezTo>
                    <a:pt x="3768" y="8600"/>
                    <a:pt x="3823" y="8601"/>
                    <a:pt x="3886" y="8601"/>
                  </a:cubicBezTo>
                  <a:cubicBezTo>
                    <a:pt x="4041" y="8601"/>
                    <a:pt x="4241" y="8591"/>
                    <a:pt x="4419" y="8580"/>
                  </a:cubicBezTo>
                  <a:lnTo>
                    <a:pt x="4434" y="8595"/>
                  </a:lnTo>
                  <a:cubicBezTo>
                    <a:pt x="4375" y="8846"/>
                    <a:pt x="4316" y="9112"/>
                    <a:pt x="4242" y="9364"/>
                  </a:cubicBezTo>
                  <a:cubicBezTo>
                    <a:pt x="4168" y="9644"/>
                    <a:pt x="4330" y="9940"/>
                    <a:pt x="4612" y="10029"/>
                  </a:cubicBezTo>
                  <a:cubicBezTo>
                    <a:pt x="4671" y="10029"/>
                    <a:pt x="4715" y="10044"/>
                    <a:pt x="4760" y="10044"/>
                  </a:cubicBezTo>
                  <a:cubicBezTo>
                    <a:pt x="4996" y="10044"/>
                    <a:pt x="5217" y="9881"/>
                    <a:pt x="5276" y="9660"/>
                  </a:cubicBezTo>
                  <a:cubicBezTo>
                    <a:pt x="5499" y="8846"/>
                    <a:pt x="5646" y="8048"/>
                    <a:pt x="5690" y="7250"/>
                  </a:cubicBezTo>
                  <a:cubicBezTo>
                    <a:pt x="5779" y="7279"/>
                    <a:pt x="5853" y="7309"/>
                    <a:pt x="5927" y="7309"/>
                  </a:cubicBezTo>
                  <a:cubicBezTo>
                    <a:pt x="6035" y="7334"/>
                    <a:pt x="6142" y="7346"/>
                    <a:pt x="6248" y="7346"/>
                  </a:cubicBezTo>
                  <a:cubicBezTo>
                    <a:pt x="6519" y="7346"/>
                    <a:pt x="6774" y="7266"/>
                    <a:pt x="6977" y="7117"/>
                  </a:cubicBezTo>
                  <a:cubicBezTo>
                    <a:pt x="7154" y="6999"/>
                    <a:pt x="7272" y="6836"/>
                    <a:pt x="7361" y="6703"/>
                  </a:cubicBezTo>
                  <a:cubicBezTo>
                    <a:pt x="7420" y="6629"/>
                    <a:pt x="7464" y="6570"/>
                    <a:pt x="7509" y="6526"/>
                  </a:cubicBezTo>
                  <a:cubicBezTo>
                    <a:pt x="7523" y="6497"/>
                    <a:pt x="7553" y="6467"/>
                    <a:pt x="7582" y="6452"/>
                  </a:cubicBezTo>
                  <a:cubicBezTo>
                    <a:pt x="7641" y="6408"/>
                    <a:pt x="7700" y="6349"/>
                    <a:pt x="7760" y="6290"/>
                  </a:cubicBezTo>
                  <a:cubicBezTo>
                    <a:pt x="7952" y="6083"/>
                    <a:pt x="8026" y="5860"/>
                    <a:pt x="8100" y="5698"/>
                  </a:cubicBezTo>
                  <a:cubicBezTo>
                    <a:pt x="8130" y="5594"/>
                    <a:pt x="8159" y="5521"/>
                    <a:pt x="8203" y="5462"/>
                  </a:cubicBezTo>
                  <a:cubicBezTo>
                    <a:pt x="8203" y="5446"/>
                    <a:pt x="8218" y="5432"/>
                    <a:pt x="8233" y="5417"/>
                  </a:cubicBezTo>
                  <a:cubicBezTo>
                    <a:pt x="8262" y="5387"/>
                    <a:pt x="8292" y="5358"/>
                    <a:pt x="8321" y="5299"/>
                  </a:cubicBezTo>
                  <a:cubicBezTo>
                    <a:pt x="8484" y="5092"/>
                    <a:pt x="8514" y="4841"/>
                    <a:pt x="8544" y="4634"/>
                  </a:cubicBezTo>
                  <a:cubicBezTo>
                    <a:pt x="8558" y="4398"/>
                    <a:pt x="8558" y="4175"/>
                    <a:pt x="8558" y="3968"/>
                  </a:cubicBezTo>
                  <a:cubicBezTo>
                    <a:pt x="8573" y="3777"/>
                    <a:pt x="8573" y="3466"/>
                    <a:pt x="8366" y="3200"/>
                  </a:cubicBezTo>
                  <a:cubicBezTo>
                    <a:pt x="8277" y="3082"/>
                    <a:pt x="8144" y="3022"/>
                    <a:pt x="7996" y="3008"/>
                  </a:cubicBezTo>
                  <a:cubicBezTo>
                    <a:pt x="7848" y="3008"/>
                    <a:pt x="7716" y="3067"/>
                    <a:pt x="7627" y="3186"/>
                  </a:cubicBezTo>
                  <a:lnTo>
                    <a:pt x="7405" y="3452"/>
                  </a:lnTo>
                  <a:cubicBezTo>
                    <a:pt x="7346" y="3540"/>
                    <a:pt x="7272" y="3629"/>
                    <a:pt x="7213" y="3702"/>
                  </a:cubicBezTo>
                  <a:lnTo>
                    <a:pt x="7213" y="3688"/>
                  </a:lnTo>
                  <a:cubicBezTo>
                    <a:pt x="7243" y="3599"/>
                    <a:pt x="7243" y="3511"/>
                    <a:pt x="7257" y="3452"/>
                  </a:cubicBezTo>
                  <a:lnTo>
                    <a:pt x="7257" y="3377"/>
                  </a:lnTo>
                  <a:cubicBezTo>
                    <a:pt x="7272" y="3363"/>
                    <a:pt x="7316" y="3318"/>
                    <a:pt x="7332" y="3288"/>
                  </a:cubicBezTo>
                  <a:cubicBezTo>
                    <a:pt x="7361" y="3259"/>
                    <a:pt x="7405" y="3215"/>
                    <a:pt x="7434" y="3170"/>
                  </a:cubicBezTo>
                  <a:cubicBezTo>
                    <a:pt x="7657" y="2890"/>
                    <a:pt x="7775" y="2520"/>
                    <a:pt x="7760" y="2121"/>
                  </a:cubicBezTo>
                  <a:cubicBezTo>
                    <a:pt x="7760" y="1796"/>
                    <a:pt x="7671" y="1485"/>
                    <a:pt x="7582" y="1205"/>
                  </a:cubicBezTo>
                  <a:cubicBezTo>
                    <a:pt x="7509" y="953"/>
                    <a:pt x="7420" y="702"/>
                    <a:pt x="7332" y="450"/>
                  </a:cubicBezTo>
                  <a:cubicBezTo>
                    <a:pt x="7236" y="211"/>
                    <a:pt x="7013" y="0"/>
                    <a:pt x="6742" y="0"/>
                  </a:cubicBezTo>
                  <a:close/>
                </a:path>
              </a:pathLst>
            </a:custGeom>
            <a:solidFill>
              <a:srgbClr val="FFFFFD"/>
            </a:solidFill>
            <a:ln>
              <a:noFill/>
            </a:ln>
            <a:effectLst>
              <a:outerShdw blurRad="57150" dist="19050" dir="3660000" algn="bl" rotWithShape="0">
                <a:schemeClr val="dk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6846616" y="3836705"/>
              <a:ext cx="200657" cy="250654"/>
            </a:xfrm>
            <a:custGeom>
              <a:avLst/>
              <a:gdLst/>
              <a:ahLst/>
              <a:cxnLst/>
              <a:rect l="l" t="t" r="r" b="b"/>
              <a:pathLst>
                <a:path w="2705" h="3379" extrusionOk="0">
                  <a:moveTo>
                    <a:pt x="2602" y="0"/>
                  </a:moveTo>
                  <a:cubicBezTo>
                    <a:pt x="2365" y="296"/>
                    <a:pt x="2114" y="680"/>
                    <a:pt x="1804" y="917"/>
                  </a:cubicBezTo>
                  <a:cubicBezTo>
                    <a:pt x="1656" y="1021"/>
                    <a:pt x="1463" y="1050"/>
                    <a:pt x="1331" y="1153"/>
                  </a:cubicBezTo>
                  <a:cubicBezTo>
                    <a:pt x="1183" y="1272"/>
                    <a:pt x="1124" y="1478"/>
                    <a:pt x="1020" y="1642"/>
                  </a:cubicBezTo>
                  <a:cubicBezTo>
                    <a:pt x="917" y="1774"/>
                    <a:pt x="783" y="1892"/>
                    <a:pt x="665" y="2026"/>
                  </a:cubicBezTo>
                  <a:cubicBezTo>
                    <a:pt x="428" y="2262"/>
                    <a:pt x="237" y="2543"/>
                    <a:pt x="103" y="2838"/>
                  </a:cubicBezTo>
                  <a:cubicBezTo>
                    <a:pt x="0" y="3045"/>
                    <a:pt x="0" y="3061"/>
                    <a:pt x="178" y="3179"/>
                  </a:cubicBezTo>
                  <a:cubicBezTo>
                    <a:pt x="310" y="3268"/>
                    <a:pt x="488" y="3327"/>
                    <a:pt x="635" y="3356"/>
                  </a:cubicBezTo>
                  <a:cubicBezTo>
                    <a:pt x="710" y="3370"/>
                    <a:pt x="785" y="3378"/>
                    <a:pt x="860" y="3378"/>
                  </a:cubicBezTo>
                  <a:cubicBezTo>
                    <a:pt x="1024" y="3378"/>
                    <a:pt x="1184" y="3340"/>
                    <a:pt x="1315" y="3238"/>
                  </a:cubicBezTo>
                  <a:cubicBezTo>
                    <a:pt x="1508" y="3104"/>
                    <a:pt x="1611" y="2868"/>
                    <a:pt x="1788" y="2691"/>
                  </a:cubicBezTo>
                  <a:cubicBezTo>
                    <a:pt x="1863" y="2617"/>
                    <a:pt x="1952" y="2543"/>
                    <a:pt x="2025" y="2469"/>
                  </a:cubicBezTo>
                  <a:cubicBezTo>
                    <a:pt x="2247" y="2247"/>
                    <a:pt x="2261" y="1951"/>
                    <a:pt x="2424" y="1701"/>
                  </a:cubicBezTo>
                  <a:cubicBezTo>
                    <a:pt x="2454" y="1642"/>
                    <a:pt x="2513" y="1597"/>
                    <a:pt x="2557" y="1538"/>
                  </a:cubicBezTo>
                  <a:cubicBezTo>
                    <a:pt x="2646" y="1405"/>
                    <a:pt x="2661" y="1242"/>
                    <a:pt x="2675" y="1094"/>
                  </a:cubicBezTo>
                  <a:cubicBezTo>
                    <a:pt x="2691" y="887"/>
                    <a:pt x="2705" y="680"/>
                    <a:pt x="2705" y="459"/>
                  </a:cubicBezTo>
                  <a:cubicBezTo>
                    <a:pt x="2705" y="296"/>
                    <a:pt x="2705" y="119"/>
                    <a:pt x="2602"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6846616" y="3612602"/>
              <a:ext cx="141461" cy="271350"/>
            </a:xfrm>
            <a:custGeom>
              <a:avLst/>
              <a:gdLst/>
              <a:ahLst/>
              <a:cxnLst/>
              <a:rect l="l" t="t" r="r" b="b"/>
              <a:pathLst>
                <a:path w="1907" h="3658" extrusionOk="0">
                  <a:moveTo>
                    <a:pt x="1357" y="1"/>
                  </a:moveTo>
                  <a:cubicBezTo>
                    <a:pt x="1348" y="1"/>
                    <a:pt x="1339" y="2"/>
                    <a:pt x="1331" y="6"/>
                  </a:cubicBezTo>
                  <a:cubicBezTo>
                    <a:pt x="1286" y="21"/>
                    <a:pt x="1272" y="81"/>
                    <a:pt x="1242" y="124"/>
                  </a:cubicBezTo>
                  <a:cubicBezTo>
                    <a:pt x="1197" y="258"/>
                    <a:pt x="1108" y="376"/>
                    <a:pt x="990" y="479"/>
                  </a:cubicBezTo>
                  <a:cubicBezTo>
                    <a:pt x="917" y="554"/>
                    <a:pt x="813" y="613"/>
                    <a:pt x="754" y="701"/>
                  </a:cubicBezTo>
                  <a:cubicBezTo>
                    <a:pt x="635" y="879"/>
                    <a:pt x="651" y="1100"/>
                    <a:pt x="635" y="1307"/>
                  </a:cubicBezTo>
                  <a:cubicBezTo>
                    <a:pt x="606" y="1588"/>
                    <a:pt x="503" y="1839"/>
                    <a:pt x="399" y="2105"/>
                  </a:cubicBezTo>
                  <a:cubicBezTo>
                    <a:pt x="369" y="2135"/>
                    <a:pt x="355" y="2179"/>
                    <a:pt x="326" y="2209"/>
                  </a:cubicBezTo>
                  <a:cubicBezTo>
                    <a:pt x="296" y="2239"/>
                    <a:pt x="237" y="2253"/>
                    <a:pt x="192" y="2268"/>
                  </a:cubicBezTo>
                  <a:cubicBezTo>
                    <a:pt x="15" y="2357"/>
                    <a:pt x="0" y="2593"/>
                    <a:pt x="30" y="2785"/>
                  </a:cubicBezTo>
                  <a:cubicBezTo>
                    <a:pt x="44" y="3007"/>
                    <a:pt x="148" y="3658"/>
                    <a:pt x="148" y="3658"/>
                  </a:cubicBezTo>
                  <a:cubicBezTo>
                    <a:pt x="148" y="3658"/>
                    <a:pt x="724" y="3569"/>
                    <a:pt x="858" y="3524"/>
                  </a:cubicBezTo>
                  <a:cubicBezTo>
                    <a:pt x="1079" y="3451"/>
                    <a:pt x="1315" y="3317"/>
                    <a:pt x="1374" y="3096"/>
                  </a:cubicBezTo>
                  <a:cubicBezTo>
                    <a:pt x="1404" y="2978"/>
                    <a:pt x="1390" y="2859"/>
                    <a:pt x="1434" y="2755"/>
                  </a:cubicBezTo>
                  <a:cubicBezTo>
                    <a:pt x="1479" y="2623"/>
                    <a:pt x="1597" y="2519"/>
                    <a:pt x="1685" y="2401"/>
                  </a:cubicBezTo>
                  <a:cubicBezTo>
                    <a:pt x="1847" y="2194"/>
                    <a:pt x="1907" y="1913"/>
                    <a:pt x="1907" y="1647"/>
                  </a:cubicBezTo>
                  <a:cubicBezTo>
                    <a:pt x="1892" y="1381"/>
                    <a:pt x="1833" y="1129"/>
                    <a:pt x="1745" y="879"/>
                  </a:cubicBezTo>
                  <a:cubicBezTo>
                    <a:pt x="1670" y="627"/>
                    <a:pt x="1597" y="390"/>
                    <a:pt x="1493" y="154"/>
                  </a:cubicBezTo>
                  <a:cubicBezTo>
                    <a:pt x="1480" y="89"/>
                    <a:pt x="1421" y="1"/>
                    <a:pt x="1357"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6488021" y="4014297"/>
              <a:ext cx="310369" cy="165718"/>
            </a:xfrm>
            <a:custGeom>
              <a:avLst/>
              <a:gdLst/>
              <a:ahLst/>
              <a:cxnLst/>
              <a:rect l="l" t="t" r="r" b="b"/>
              <a:pathLst>
                <a:path w="4184" h="2234" extrusionOk="0">
                  <a:moveTo>
                    <a:pt x="4" y="413"/>
                  </a:moveTo>
                  <a:cubicBezTo>
                    <a:pt x="3" y="413"/>
                    <a:pt x="2" y="414"/>
                    <a:pt x="0" y="415"/>
                  </a:cubicBezTo>
                  <a:cubicBezTo>
                    <a:pt x="2" y="414"/>
                    <a:pt x="3" y="413"/>
                    <a:pt x="4" y="413"/>
                  </a:cubicBezTo>
                  <a:close/>
                  <a:moveTo>
                    <a:pt x="1124" y="1"/>
                  </a:moveTo>
                  <a:cubicBezTo>
                    <a:pt x="991" y="1"/>
                    <a:pt x="858" y="46"/>
                    <a:pt x="725" y="90"/>
                  </a:cubicBezTo>
                  <a:cubicBezTo>
                    <a:pt x="490" y="193"/>
                    <a:pt x="240" y="295"/>
                    <a:pt x="4" y="413"/>
                  </a:cubicBezTo>
                  <a:lnTo>
                    <a:pt x="4" y="413"/>
                  </a:lnTo>
                  <a:cubicBezTo>
                    <a:pt x="8" y="411"/>
                    <a:pt x="14" y="411"/>
                    <a:pt x="20" y="411"/>
                  </a:cubicBezTo>
                  <a:cubicBezTo>
                    <a:pt x="98" y="411"/>
                    <a:pt x="331" y="522"/>
                    <a:pt x="385" y="548"/>
                  </a:cubicBezTo>
                  <a:cubicBezTo>
                    <a:pt x="489" y="608"/>
                    <a:pt x="607" y="726"/>
                    <a:pt x="680" y="829"/>
                  </a:cubicBezTo>
                  <a:cubicBezTo>
                    <a:pt x="755" y="947"/>
                    <a:pt x="814" y="1051"/>
                    <a:pt x="903" y="1140"/>
                  </a:cubicBezTo>
                  <a:cubicBezTo>
                    <a:pt x="1080" y="1302"/>
                    <a:pt x="1346" y="1302"/>
                    <a:pt x="1583" y="1361"/>
                  </a:cubicBezTo>
                  <a:cubicBezTo>
                    <a:pt x="1892" y="1420"/>
                    <a:pt x="2174" y="1583"/>
                    <a:pt x="2454" y="1731"/>
                  </a:cubicBezTo>
                  <a:cubicBezTo>
                    <a:pt x="2499" y="1745"/>
                    <a:pt x="2543" y="1775"/>
                    <a:pt x="2572" y="1820"/>
                  </a:cubicBezTo>
                  <a:cubicBezTo>
                    <a:pt x="2602" y="1863"/>
                    <a:pt x="2602" y="1922"/>
                    <a:pt x="2617" y="1967"/>
                  </a:cubicBezTo>
                  <a:cubicBezTo>
                    <a:pt x="2691" y="2174"/>
                    <a:pt x="2957" y="2233"/>
                    <a:pt x="3179" y="2233"/>
                  </a:cubicBezTo>
                  <a:cubicBezTo>
                    <a:pt x="3430" y="2233"/>
                    <a:pt x="4184" y="2189"/>
                    <a:pt x="4184" y="2189"/>
                  </a:cubicBezTo>
                  <a:cubicBezTo>
                    <a:pt x="4184" y="2189"/>
                    <a:pt x="4154" y="1538"/>
                    <a:pt x="4125" y="1376"/>
                  </a:cubicBezTo>
                  <a:cubicBezTo>
                    <a:pt x="4066" y="1110"/>
                    <a:pt x="3948" y="844"/>
                    <a:pt x="3696" y="740"/>
                  </a:cubicBezTo>
                  <a:cubicBezTo>
                    <a:pt x="3577" y="696"/>
                    <a:pt x="3445" y="696"/>
                    <a:pt x="3327" y="637"/>
                  </a:cubicBezTo>
                  <a:cubicBezTo>
                    <a:pt x="3164" y="563"/>
                    <a:pt x="3075" y="415"/>
                    <a:pt x="2957" y="297"/>
                  </a:cubicBezTo>
                  <a:cubicBezTo>
                    <a:pt x="2792" y="145"/>
                    <a:pt x="2656" y="76"/>
                    <a:pt x="2460" y="76"/>
                  </a:cubicBezTo>
                  <a:cubicBezTo>
                    <a:pt x="2408" y="76"/>
                    <a:pt x="2353" y="81"/>
                    <a:pt x="2292" y="90"/>
                  </a:cubicBezTo>
                  <a:cubicBezTo>
                    <a:pt x="2133" y="116"/>
                    <a:pt x="1962" y="166"/>
                    <a:pt x="1790" y="166"/>
                  </a:cubicBezTo>
                  <a:cubicBezTo>
                    <a:pt x="1770" y="166"/>
                    <a:pt x="1750" y="166"/>
                    <a:pt x="1730" y="164"/>
                  </a:cubicBezTo>
                  <a:cubicBezTo>
                    <a:pt x="1523" y="135"/>
                    <a:pt x="1331" y="16"/>
                    <a:pt x="1124"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3"/>
            <p:cNvSpPr/>
            <p:nvPr/>
          </p:nvSpPr>
          <p:spPr>
            <a:xfrm>
              <a:off x="6512130" y="3818086"/>
              <a:ext cx="292863" cy="170169"/>
            </a:xfrm>
            <a:custGeom>
              <a:avLst/>
              <a:gdLst/>
              <a:ahLst/>
              <a:cxnLst/>
              <a:rect l="l" t="t" r="r" b="b"/>
              <a:pathLst>
                <a:path w="3948" h="2294" extrusionOk="0">
                  <a:moveTo>
                    <a:pt x="1343" y="0"/>
                  </a:moveTo>
                  <a:cubicBezTo>
                    <a:pt x="1201" y="0"/>
                    <a:pt x="1050" y="67"/>
                    <a:pt x="917" y="133"/>
                  </a:cubicBezTo>
                  <a:cubicBezTo>
                    <a:pt x="607" y="296"/>
                    <a:pt x="312" y="444"/>
                    <a:pt x="1" y="606"/>
                  </a:cubicBezTo>
                  <a:cubicBezTo>
                    <a:pt x="30" y="740"/>
                    <a:pt x="134" y="843"/>
                    <a:pt x="237" y="917"/>
                  </a:cubicBezTo>
                  <a:cubicBezTo>
                    <a:pt x="355" y="976"/>
                    <a:pt x="474" y="1020"/>
                    <a:pt x="592" y="1094"/>
                  </a:cubicBezTo>
                  <a:cubicBezTo>
                    <a:pt x="903" y="1256"/>
                    <a:pt x="1153" y="1597"/>
                    <a:pt x="1508" y="1641"/>
                  </a:cubicBezTo>
                  <a:cubicBezTo>
                    <a:pt x="1568" y="1652"/>
                    <a:pt x="1630" y="1655"/>
                    <a:pt x="1692" y="1655"/>
                  </a:cubicBezTo>
                  <a:cubicBezTo>
                    <a:pt x="1752" y="1655"/>
                    <a:pt x="1813" y="1652"/>
                    <a:pt x="1872" y="1652"/>
                  </a:cubicBezTo>
                  <a:cubicBezTo>
                    <a:pt x="1992" y="1652"/>
                    <a:pt x="2107" y="1663"/>
                    <a:pt x="2204" y="1729"/>
                  </a:cubicBezTo>
                  <a:cubicBezTo>
                    <a:pt x="2366" y="1848"/>
                    <a:pt x="2410" y="2070"/>
                    <a:pt x="2558" y="2188"/>
                  </a:cubicBezTo>
                  <a:cubicBezTo>
                    <a:pt x="2657" y="2267"/>
                    <a:pt x="2782" y="2293"/>
                    <a:pt x="2911" y="2293"/>
                  </a:cubicBezTo>
                  <a:cubicBezTo>
                    <a:pt x="2975" y="2293"/>
                    <a:pt x="3041" y="2287"/>
                    <a:pt x="3105" y="2277"/>
                  </a:cubicBezTo>
                  <a:cubicBezTo>
                    <a:pt x="3341" y="2232"/>
                    <a:pt x="3948" y="1936"/>
                    <a:pt x="3948" y="1936"/>
                  </a:cubicBezTo>
                  <a:cubicBezTo>
                    <a:pt x="3948" y="1936"/>
                    <a:pt x="3430" y="1168"/>
                    <a:pt x="3252" y="961"/>
                  </a:cubicBezTo>
                  <a:cubicBezTo>
                    <a:pt x="3090" y="769"/>
                    <a:pt x="2913" y="562"/>
                    <a:pt x="2677" y="488"/>
                  </a:cubicBezTo>
                  <a:cubicBezTo>
                    <a:pt x="2591" y="467"/>
                    <a:pt x="2501" y="463"/>
                    <a:pt x="2410" y="463"/>
                  </a:cubicBezTo>
                  <a:cubicBezTo>
                    <a:pt x="2354" y="463"/>
                    <a:pt x="2298" y="464"/>
                    <a:pt x="2242" y="464"/>
                  </a:cubicBezTo>
                  <a:cubicBezTo>
                    <a:pt x="2076" y="464"/>
                    <a:pt x="1916" y="450"/>
                    <a:pt x="1790" y="340"/>
                  </a:cubicBezTo>
                  <a:cubicBezTo>
                    <a:pt x="1701" y="267"/>
                    <a:pt x="1656" y="148"/>
                    <a:pt x="1567" y="74"/>
                  </a:cubicBezTo>
                  <a:cubicBezTo>
                    <a:pt x="1499" y="21"/>
                    <a:pt x="1423" y="0"/>
                    <a:pt x="1343"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3"/>
            <p:cNvSpPr/>
            <p:nvPr/>
          </p:nvSpPr>
          <p:spPr>
            <a:xfrm>
              <a:off x="6745729" y="3757034"/>
              <a:ext cx="107561" cy="530461"/>
            </a:xfrm>
            <a:custGeom>
              <a:avLst/>
              <a:gdLst/>
              <a:ahLst/>
              <a:cxnLst/>
              <a:rect l="l" t="t" r="r" b="b"/>
              <a:pathLst>
                <a:path w="1450" h="7151" extrusionOk="0">
                  <a:moveTo>
                    <a:pt x="59" y="1"/>
                  </a:moveTo>
                  <a:cubicBezTo>
                    <a:pt x="47" y="1"/>
                    <a:pt x="36" y="4"/>
                    <a:pt x="30" y="10"/>
                  </a:cubicBezTo>
                  <a:cubicBezTo>
                    <a:pt x="1" y="26"/>
                    <a:pt x="1" y="55"/>
                    <a:pt x="15" y="85"/>
                  </a:cubicBezTo>
                  <a:cubicBezTo>
                    <a:pt x="15" y="99"/>
                    <a:pt x="488" y="749"/>
                    <a:pt x="813" y="1932"/>
                  </a:cubicBezTo>
                  <a:cubicBezTo>
                    <a:pt x="1109" y="3025"/>
                    <a:pt x="1331" y="4799"/>
                    <a:pt x="695" y="7076"/>
                  </a:cubicBezTo>
                  <a:cubicBezTo>
                    <a:pt x="680" y="7105"/>
                    <a:pt x="695" y="7135"/>
                    <a:pt x="724" y="7135"/>
                  </a:cubicBezTo>
                  <a:cubicBezTo>
                    <a:pt x="740" y="7135"/>
                    <a:pt x="740" y="7150"/>
                    <a:pt x="740" y="7150"/>
                  </a:cubicBezTo>
                  <a:cubicBezTo>
                    <a:pt x="769" y="7150"/>
                    <a:pt x="783" y="7120"/>
                    <a:pt x="799" y="7105"/>
                  </a:cubicBezTo>
                  <a:cubicBezTo>
                    <a:pt x="1449" y="4799"/>
                    <a:pt x="1227" y="2996"/>
                    <a:pt x="917" y="1888"/>
                  </a:cubicBezTo>
                  <a:cubicBezTo>
                    <a:pt x="592" y="690"/>
                    <a:pt x="119" y="40"/>
                    <a:pt x="103" y="26"/>
                  </a:cubicBezTo>
                  <a:cubicBezTo>
                    <a:pt x="95" y="8"/>
                    <a:pt x="76" y="1"/>
                    <a:pt x="59"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3"/>
            <p:cNvSpPr/>
            <p:nvPr/>
          </p:nvSpPr>
          <p:spPr>
            <a:xfrm>
              <a:off x="6605377" y="3616459"/>
              <a:ext cx="217199" cy="216086"/>
            </a:xfrm>
            <a:custGeom>
              <a:avLst/>
              <a:gdLst/>
              <a:ahLst/>
              <a:cxnLst/>
              <a:rect l="l" t="t" r="r" b="b"/>
              <a:pathLst>
                <a:path w="2928" h="2913" extrusionOk="0">
                  <a:moveTo>
                    <a:pt x="522" y="1"/>
                  </a:moveTo>
                  <a:cubicBezTo>
                    <a:pt x="408" y="1"/>
                    <a:pt x="292" y="22"/>
                    <a:pt x="178" y="43"/>
                  </a:cubicBezTo>
                  <a:cubicBezTo>
                    <a:pt x="1" y="58"/>
                    <a:pt x="222" y="442"/>
                    <a:pt x="281" y="502"/>
                  </a:cubicBezTo>
                  <a:cubicBezTo>
                    <a:pt x="385" y="620"/>
                    <a:pt x="517" y="723"/>
                    <a:pt x="592" y="856"/>
                  </a:cubicBezTo>
                  <a:cubicBezTo>
                    <a:pt x="665" y="1018"/>
                    <a:pt x="665" y="1196"/>
                    <a:pt x="754" y="1359"/>
                  </a:cubicBezTo>
                  <a:cubicBezTo>
                    <a:pt x="858" y="1521"/>
                    <a:pt x="1049" y="1610"/>
                    <a:pt x="1183" y="1743"/>
                  </a:cubicBezTo>
                  <a:cubicBezTo>
                    <a:pt x="1315" y="1861"/>
                    <a:pt x="1420" y="1994"/>
                    <a:pt x="1522" y="2142"/>
                  </a:cubicBezTo>
                  <a:cubicBezTo>
                    <a:pt x="1715" y="2408"/>
                    <a:pt x="1966" y="2644"/>
                    <a:pt x="2247" y="2822"/>
                  </a:cubicBezTo>
                  <a:cubicBezTo>
                    <a:pt x="2341" y="2879"/>
                    <a:pt x="2392" y="2912"/>
                    <a:pt x="2436" y="2912"/>
                  </a:cubicBezTo>
                  <a:cubicBezTo>
                    <a:pt x="2482" y="2912"/>
                    <a:pt x="2519" y="2876"/>
                    <a:pt x="2587" y="2792"/>
                  </a:cubicBezTo>
                  <a:cubicBezTo>
                    <a:pt x="2691" y="2674"/>
                    <a:pt x="2779" y="2512"/>
                    <a:pt x="2839" y="2364"/>
                  </a:cubicBezTo>
                  <a:cubicBezTo>
                    <a:pt x="2912" y="2142"/>
                    <a:pt x="2927" y="1876"/>
                    <a:pt x="2823" y="1669"/>
                  </a:cubicBezTo>
                  <a:cubicBezTo>
                    <a:pt x="2705" y="1462"/>
                    <a:pt x="2484" y="1329"/>
                    <a:pt x="2350" y="1137"/>
                  </a:cubicBezTo>
                  <a:cubicBezTo>
                    <a:pt x="2277" y="1048"/>
                    <a:pt x="2232" y="945"/>
                    <a:pt x="2159" y="856"/>
                  </a:cubicBezTo>
                  <a:cubicBezTo>
                    <a:pt x="2055" y="723"/>
                    <a:pt x="1922" y="634"/>
                    <a:pt x="1774" y="545"/>
                  </a:cubicBezTo>
                  <a:cubicBezTo>
                    <a:pt x="1522" y="368"/>
                    <a:pt x="1242" y="88"/>
                    <a:pt x="917" y="58"/>
                  </a:cubicBezTo>
                  <a:cubicBezTo>
                    <a:pt x="828" y="58"/>
                    <a:pt x="754" y="29"/>
                    <a:pt x="665" y="13"/>
                  </a:cubicBezTo>
                  <a:cubicBezTo>
                    <a:pt x="618" y="4"/>
                    <a:pt x="570" y="1"/>
                    <a:pt x="522"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3"/>
            <p:cNvSpPr/>
            <p:nvPr/>
          </p:nvSpPr>
          <p:spPr>
            <a:xfrm>
              <a:off x="6768725" y="3937964"/>
              <a:ext cx="62608" cy="45769"/>
            </a:xfrm>
            <a:custGeom>
              <a:avLst/>
              <a:gdLst/>
              <a:ahLst/>
              <a:cxnLst/>
              <a:rect l="l" t="t" r="r" b="b"/>
              <a:pathLst>
                <a:path w="844" h="617" extrusionOk="0">
                  <a:moveTo>
                    <a:pt x="67" y="0"/>
                  </a:moveTo>
                  <a:cubicBezTo>
                    <a:pt x="50" y="0"/>
                    <a:pt x="33" y="8"/>
                    <a:pt x="16" y="25"/>
                  </a:cubicBezTo>
                  <a:cubicBezTo>
                    <a:pt x="0" y="54"/>
                    <a:pt x="16" y="84"/>
                    <a:pt x="30" y="99"/>
                  </a:cubicBezTo>
                  <a:lnTo>
                    <a:pt x="739" y="602"/>
                  </a:lnTo>
                  <a:cubicBezTo>
                    <a:pt x="755" y="616"/>
                    <a:pt x="769" y="616"/>
                    <a:pt x="769" y="616"/>
                  </a:cubicBezTo>
                  <a:cubicBezTo>
                    <a:pt x="799" y="616"/>
                    <a:pt x="814" y="616"/>
                    <a:pt x="828" y="602"/>
                  </a:cubicBezTo>
                  <a:cubicBezTo>
                    <a:pt x="843" y="572"/>
                    <a:pt x="828" y="527"/>
                    <a:pt x="814" y="513"/>
                  </a:cubicBezTo>
                  <a:lnTo>
                    <a:pt x="104" y="11"/>
                  </a:lnTo>
                  <a:cubicBezTo>
                    <a:pt x="92" y="4"/>
                    <a:pt x="80" y="0"/>
                    <a:pt x="67"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3"/>
            <p:cNvSpPr/>
            <p:nvPr/>
          </p:nvSpPr>
          <p:spPr>
            <a:xfrm>
              <a:off x="6813679" y="3855399"/>
              <a:ext cx="60383" cy="82266"/>
            </a:xfrm>
            <a:custGeom>
              <a:avLst/>
              <a:gdLst/>
              <a:ahLst/>
              <a:cxnLst/>
              <a:rect l="l" t="t" r="r" b="b"/>
              <a:pathLst>
                <a:path w="814" h="1109" extrusionOk="0">
                  <a:moveTo>
                    <a:pt x="754" y="0"/>
                  </a:moveTo>
                  <a:cubicBezTo>
                    <a:pt x="725" y="0"/>
                    <a:pt x="695" y="14"/>
                    <a:pt x="695" y="44"/>
                  </a:cubicBezTo>
                  <a:cubicBezTo>
                    <a:pt x="695" y="59"/>
                    <a:pt x="636" y="369"/>
                    <a:pt x="31" y="1020"/>
                  </a:cubicBezTo>
                  <a:cubicBezTo>
                    <a:pt x="1" y="1035"/>
                    <a:pt x="1" y="1079"/>
                    <a:pt x="31" y="1094"/>
                  </a:cubicBezTo>
                  <a:cubicBezTo>
                    <a:pt x="31" y="1108"/>
                    <a:pt x="45" y="1108"/>
                    <a:pt x="60" y="1108"/>
                  </a:cubicBezTo>
                  <a:cubicBezTo>
                    <a:pt x="74" y="1108"/>
                    <a:pt x="90" y="1108"/>
                    <a:pt x="104" y="1094"/>
                  </a:cubicBezTo>
                  <a:cubicBezTo>
                    <a:pt x="754" y="414"/>
                    <a:pt x="799" y="74"/>
                    <a:pt x="799" y="74"/>
                  </a:cubicBezTo>
                  <a:cubicBezTo>
                    <a:pt x="813" y="30"/>
                    <a:pt x="784" y="14"/>
                    <a:pt x="754"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3"/>
            <p:cNvSpPr/>
            <p:nvPr/>
          </p:nvSpPr>
          <p:spPr>
            <a:xfrm>
              <a:off x="6829035" y="4043525"/>
              <a:ext cx="52742" cy="34494"/>
            </a:xfrm>
            <a:custGeom>
              <a:avLst/>
              <a:gdLst/>
              <a:ahLst/>
              <a:cxnLst/>
              <a:rect l="l" t="t" r="r" b="b"/>
              <a:pathLst>
                <a:path w="711" h="465" extrusionOk="0">
                  <a:moveTo>
                    <a:pt x="645" y="1"/>
                  </a:moveTo>
                  <a:cubicBezTo>
                    <a:pt x="638" y="1"/>
                    <a:pt x="630" y="2"/>
                    <a:pt x="622" y="7"/>
                  </a:cubicBezTo>
                  <a:lnTo>
                    <a:pt x="45" y="361"/>
                  </a:lnTo>
                  <a:cubicBezTo>
                    <a:pt x="15" y="376"/>
                    <a:pt x="1" y="420"/>
                    <a:pt x="15" y="450"/>
                  </a:cubicBezTo>
                  <a:cubicBezTo>
                    <a:pt x="30" y="464"/>
                    <a:pt x="45" y="464"/>
                    <a:pt x="74" y="464"/>
                  </a:cubicBezTo>
                  <a:lnTo>
                    <a:pt x="104" y="464"/>
                  </a:lnTo>
                  <a:lnTo>
                    <a:pt x="681" y="109"/>
                  </a:lnTo>
                  <a:cubicBezTo>
                    <a:pt x="695" y="95"/>
                    <a:pt x="710" y="66"/>
                    <a:pt x="695" y="36"/>
                  </a:cubicBezTo>
                  <a:cubicBezTo>
                    <a:pt x="685" y="15"/>
                    <a:pt x="666" y="1"/>
                    <a:pt x="645"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3"/>
            <p:cNvSpPr/>
            <p:nvPr/>
          </p:nvSpPr>
          <p:spPr>
            <a:xfrm>
              <a:off x="6774215" y="4147379"/>
              <a:ext cx="49404" cy="62163"/>
            </a:xfrm>
            <a:custGeom>
              <a:avLst/>
              <a:gdLst/>
              <a:ahLst/>
              <a:cxnLst/>
              <a:rect l="l" t="t" r="r" b="b"/>
              <a:pathLst>
                <a:path w="666" h="838" extrusionOk="0">
                  <a:moveTo>
                    <a:pt x="67" y="1"/>
                  </a:moveTo>
                  <a:cubicBezTo>
                    <a:pt x="55" y="1"/>
                    <a:pt x="42" y="4"/>
                    <a:pt x="30" y="10"/>
                  </a:cubicBezTo>
                  <a:cubicBezTo>
                    <a:pt x="15" y="40"/>
                    <a:pt x="1" y="69"/>
                    <a:pt x="15" y="99"/>
                  </a:cubicBezTo>
                  <a:lnTo>
                    <a:pt x="547" y="808"/>
                  </a:lnTo>
                  <a:cubicBezTo>
                    <a:pt x="563" y="824"/>
                    <a:pt x="577" y="838"/>
                    <a:pt x="592" y="838"/>
                  </a:cubicBezTo>
                  <a:cubicBezTo>
                    <a:pt x="606" y="838"/>
                    <a:pt x="622" y="838"/>
                    <a:pt x="636" y="824"/>
                  </a:cubicBezTo>
                  <a:cubicBezTo>
                    <a:pt x="651" y="808"/>
                    <a:pt x="665" y="779"/>
                    <a:pt x="636" y="749"/>
                  </a:cubicBezTo>
                  <a:lnTo>
                    <a:pt x="119" y="26"/>
                  </a:lnTo>
                  <a:cubicBezTo>
                    <a:pt x="102" y="8"/>
                    <a:pt x="84" y="1"/>
                    <a:pt x="67"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13"/>
          <p:cNvGrpSpPr/>
          <p:nvPr/>
        </p:nvGrpSpPr>
        <p:grpSpPr>
          <a:xfrm rot="-10447567" flipH="1">
            <a:off x="-56548" y="-307057"/>
            <a:ext cx="1403140" cy="1504433"/>
            <a:chOff x="3530834" y="3673505"/>
            <a:chExt cx="652413" cy="699443"/>
          </a:xfrm>
        </p:grpSpPr>
        <p:sp>
          <p:nvSpPr>
            <p:cNvPr id="928" name="Google Shape;928;p13"/>
            <p:cNvSpPr/>
            <p:nvPr/>
          </p:nvSpPr>
          <p:spPr>
            <a:xfrm>
              <a:off x="3530834" y="3673505"/>
              <a:ext cx="652413" cy="699443"/>
            </a:xfrm>
            <a:custGeom>
              <a:avLst/>
              <a:gdLst/>
              <a:ahLst/>
              <a:cxnLst/>
              <a:rect l="l" t="t" r="r" b="b"/>
              <a:pathLst>
                <a:path w="8795" h="9429" extrusionOk="0">
                  <a:moveTo>
                    <a:pt x="2720" y="3885"/>
                  </a:moveTo>
                  <a:cubicBezTo>
                    <a:pt x="2764" y="3945"/>
                    <a:pt x="2838" y="4033"/>
                    <a:pt x="2927" y="4137"/>
                  </a:cubicBezTo>
                  <a:cubicBezTo>
                    <a:pt x="2911" y="4299"/>
                    <a:pt x="2897" y="4462"/>
                    <a:pt x="2897" y="4654"/>
                  </a:cubicBezTo>
                  <a:cubicBezTo>
                    <a:pt x="2823" y="4729"/>
                    <a:pt x="2734" y="4788"/>
                    <a:pt x="2661" y="4861"/>
                  </a:cubicBezTo>
                  <a:lnTo>
                    <a:pt x="2661" y="4743"/>
                  </a:lnTo>
                  <a:cubicBezTo>
                    <a:pt x="2661" y="4699"/>
                    <a:pt x="2661" y="4654"/>
                    <a:pt x="2645" y="4610"/>
                  </a:cubicBezTo>
                  <a:cubicBezTo>
                    <a:pt x="2645" y="4492"/>
                    <a:pt x="2631" y="4388"/>
                    <a:pt x="2645" y="4315"/>
                  </a:cubicBezTo>
                  <a:cubicBezTo>
                    <a:pt x="2645" y="4270"/>
                    <a:pt x="2661" y="4226"/>
                    <a:pt x="2675" y="4167"/>
                  </a:cubicBezTo>
                  <a:cubicBezTo>
                    <a:pt x="2690" y="4078"/>
                    <a:pt x="2720" y="3989"/>
                    <a:pt x="2720" y="3885"/>
                  </a:cubicBezTo>
                  <a:close/>
                  <a:moveTo>
                    <a:pt x="3089" y="5925"/>
                  </a:moveTo>
                  <a:cubicBezTo>
                    <a:pt x="3207" y="6162"/>
                    <a:pt x="3296" y="6325"/>
                    <a:pt x="3384" y="6428"/>
                  </a:cubicBezTo>
                  <a:cubicBezTo>
                    <a:pt x="3400" y="6443"/>
                    <a:pt x="3414" y="6457"/>
                    <a:pt x="3429" y="6487"/>
                  </a:cubicBezTo>
                  <a:cubicBezTo>
                    <a:pt x="3399" y="6487"/>
                    <a:pt x="3363" y="6494"/>
                    <a:pt x="3338" y="6494"/>
                  </a:cubicBezTo>
                  <a:cubicBezTo>
                    <a:pt x="3325" y="6494"/>
                    <a:pt x="3316" y="6492"/>
                    <a:pt x="3311" y="6487"/>
                  </a:cubicBezTo>
                  <a:cubicBezTo>
                    <a:pt x="3296" y="6487"/>
                    <a:pt x="3252" y="6457"/>
                    <a:pt x="3222" y="6443"/>
                  </a:cubicBezTo>
                  <a:cubicBezTo>
                    <a:pt x="3163" y="6414"/>
                    <a:pt x="3075" y="6369"/>
                    <a:pt x="2970" y="6325"/>
                  </a:cubicBezTo>
                  <a:cubicBezTo>
                    <a:pt x="2897" y="6310"/>
                    <a:pt x="2823" y="6295"/>
                    <a:pt x="2734" y="6280"/>
                  </a:cubicBezTo>
                  <a:lnTo>
                    <a:pt x="3089" y="5925"/>
                  </a:lnTo>
                  <a:close/>
                  <a:moveTo>
                    <a:pt x="4889" y="0"/>
                  </a:moveTo>
                  <a:cubicBezTo>
                    <a:pt x="4763" y="0"/>
                    <a:pt x="4635" y="37"/>
                    <a:pt x="4523" y="101"/>
                  </a:cubicBezTo>
                  <a:cubicBezTo>
                    <a:pt x="4287" y="220"/>
                    <a:pt x="4050" y="353"/>
                    <a:pt x="3828" y="501"/>
                  </a:cubicBezTo>
                  <a:cubicBezTo>
                    <a:pt x="3577" y="649"/>
                    <a:pt x="3325" y="826"/>
                    <a:pt x="3104" y="1077"/>
                  </a:cubicBezTo>
                  <a:cubicBezTo>
                    <a:pt x="2838" y="1373"/>
                    <a:pt x="2675" y="1727"/>
                    <a:pt x="2661" y="2082"/>
                  </a:cubicBezTo>
                  <a:lnTo>
                    <a:pt x="2661" y="2245"/>
                  </a:lnTo>
                  <a:lnTo>
                    <a:pt x="2661" y="2364"/>
                  </a:lnTo>
                  <a:cubicBezTo>
                    <a:pt x="2645" y="2364"/>
                    <a:pt x="2631" y="2393"/>
                    <a:pt x="2616" y="2407"/>
                  </a:cubicBezTo>
                  <a:cubicBezTo>
                    <a:pt x="2572" y="2466"/>
                    <a:pt x="2527" y="2541"/>
                    <a:pt x="2483" y="2630"/>
                  </a:cubicBezTo>
                  <a:cubicBezTo>
                    <a:pt x="2483" y="2526"/>
                    <a:pt x="2497" y="2423"/>
                    <a:pt x="2497" y="2319"/>
                  </a:cubicBezTo>
                  <a:cubicBezTo>
                    <a:pt x="2497" y="2200"/>
                    <a:pt x="2513" y="2082"/>
                    <a:pt x="2513" y="1979"/>
                  </a:cubicBezTo>
                  <a:cubicBezTo>
                    <a:pt x="2513" y="1831"/>
                    <a:pt x="2454" y="1684"/>
                    <a:pt x="2335" y="1595"/>
                  </a:cubicBezTo>
                  <a:cubicBezTo>
                    <a:pt x="2253" y="1525"/>
                    <a:pt x="2143" y="1482"/>
                    <a:pt x="2027" y="1482"/>
                  </a:cubicBezTo>
                  <a:cubicBezTo>
                    <a:pt x="1997" y="1482"/>
                    <a:pt x="1966" y="1485"/>
                    <a:pt x="1936" y="1491"/>
                  </a:cubicBezTo>
                  <a:cubicBezTo>
                    <a:pt x="1611" y="1565"/>
                    <a:pt x="1404" y="1802"/>
                    <a:pt x="1285" y="1950"/>
                  </a:cubicBezTo>
                  <a:cubicBezTo>
                    <a:pt x="1153" y="2112"/>
                    <a:pt x="1005" y="2289"/>
                    <a:pt x="872" y="2466"/>
                  </a:cubicBezTo>
                  <a:cubicBezTo>
                    <a:pt x="753" y="2644"/>
                    <a:pt x="621" y="2851"/>
                    <a:pt x="591" y="3117"/>
                  </a:cubicBezTo>
                  <a:lnTo>
                    <a:pt x="591" y="3265"/>
                  </a:lnTo>
                  <a:lnTo>
                    <a:pt x="591" y="3310"/>
                  </a:lnTo>
                  <a:cubicBezTo>
                    <a:pt x="576" y="3383"/>
                    <a:pt x="546" y="3472"/>
                    <a:pt x="517" y="3560"/>
                  </a:cubicBezTo>
                  <a:cubicBezTo>
                    <a:pt x="443" y="3738"/>
                    <a:pt x="369" y="3960"/>
                    <a:pt x="384" y="4226"/>
                  </a:cubicBezTo>
                  <a:cubicBezTo>
                    <a:pt x="384" y="4315"/>
                    <a:pt x="399" y="4388"/>
                    <a:pt x="414" y="4462"/>
                  </a:cubicBezTo>
                  <a:cubicBezTo>
                    <a:pt x="414" y="4506"/>
                    <a:pt x="414" y="4551"/>
                    <a:pt x="428" y="4581"/>
                  </a:cubicBezTo>
                  <a:cubicBezTo>
                    <a:pt x="428" y="4640"/>
                    <a:pt x="414" y="4713"/>
                    <a:pt x="414" y="4802"/>
                  </a:cubicBezTo>
                  <a:cubicBezTo>
                    <a:pt x="399" y="4965"/>
                    <a:pt x="369" y="5157"/>
                    <a:pt x="428" y="5379"/>
                  </a:cubicBezTo>
                  <a:cubicBezTo>
                    <a:pt x="503" y="5718"/>
                    <a:pt x="753" y="6014"/>
                    <a:pt x="1108" y="6207"/>
                  </a:cubicBezTo>
                  <a:cubicBezTo>
                    <a:pt x="1167" y="6250"/>
                    <a:pt x="1226" y="6280"/>
                    <a:pt x="1315" y="6310"/>
                  </a:cubicBezTo>
                  <a:cubicBezTo>
                    <a:pt x="842" y="6946"/>
                    <a:pt x="414" y="7640"/>
                    <a:pt x="59" y="8394"/>
                  </a:cubicBezTo>
                  <a:cubicBezTo>
                    <a:pt x="0" y="8527"/>
                    <a:pt x="0" y="8675"/>
                    <a:pt x="44" y="8808"/>
                  </a:cubicBezTo>
                  <a:cubicBezTo>
                    <a:pt x="89" y="8941"/>
                    <a:pt x="192" y="9045"/>
                    <a:pt x="325" y="9118"/>
                  </a:cubicBezTo>
                  <a:cubicBezTo>
                    <a:pt x="399" y="9148"/>
                    <a:pt x="473" y="9163"/>
                    <a:pt x="546" y="9163"/>
                  </a:cubicBezTo>
                  <a:cubicBezTo>
                    <a:pt x="753" y="9163"/>
                    <a:pt x="946" y="9045"/>
                    <a:pt x="1035" y="8852"/>
                  </a:cubicBezTo>
                  <a:cubicBezTo>
                    <a:pt x="1138" y="8615"/>
                    <a:pt x="1271" y="8379"/>
                    <a:pt x="1389" y="8158"/>
                  </a:cubicBezTo>
                  <a:lnTo>
                    <a:pt x="1404" y="8142"/>
                  </a:lnTo>
                  <a:cubicBezTo>
                    <a:pt x="1596" y="8320"/>
                    <a:pt x="1818" y="8527"/>
                    <a:pt x="1936" y="8615"/>
                  </a:cubicBezTo>
                  <a:cubicBezTo>
                    <a:pt x="2095" y="8754"/>
                    <a:pt x="2376" y="8937"/>
                    <a:pt x="2685" y="8937"/>
                  </a:cubicBezTo>
                  <a:cubicBezTo>
                    <a:pt x="2807" y="8937"/>
                    <a:pt x="2934" y="8909"/>
                    <a:pt x="3059" y="8838"/>
                  </a:cubicBezTo>
                  <a:lnTo>
                    <a:pt x="3089" y="8838"/>
                  </a:lnTo>
                  <a:cubicBezTo>
                    <a:pt x="3341" y="8881"/>
                    <a:pt x="3591" y="8941"/>
                    <a:pt x="3784" y="9059"/>
                  </a:cubicBezTo>
                  <a:cubicBezTo>
                    <a:pt x="3828" y="9074"/>
                    <a:pt x="3873" y="9104"/>
                    <a:pt x="3916" y="9133"/>
                  </a:cubicBezTo>
                  <a:cubicBezTo>
                    <a:pt x="4094" y="9236"/>
                    <a:pt x="4360" y="9399"/>
                    <a:pt x="4685" y="9399"/>
                  </a:cubicBezTo>
                  <a:cubicBezTo>
                    <a:pt x="4833" y="9384"/>
                    <a:pt x="4967" y="9354"/>
                    <a:pt x="5069" y="9325"/>
                  </a:cubicBezTo>
                  <a:cubicBezTo>
                    <a:pt x="5099" y="9311"/>
                    <a:pt x="5129" y="9295"/>
                    <a:pt x="5158" y="9295"/>
                  </a:cubicBezTo>
                  <a:cubicBezTo>
                    <a:pt x="5219" y="9278"/>
                    <a:pt x="5269" y="9271"/>
                    <a:pt x="5306" y="9271"/>
                  </a:cubicBezTo>
                  <a:cubicBezTo>
                    <a:pt x="5333" y="9271"/>
                    <a:pt x="5353" y="9275"/>
                    <a:pt x="5365" y="9281"/>
                  </a:cubicBezTo>
                  <a:cubicBezTo>
                    <a:pt x="5410" y="9281"/>
                    <a:pt x="5483" y="9311"/>
                    <a:pt x="5528" y="9325"/>
                  </a:cubicBezTo>
                  <a:cubicBezTo>
                    <a:pt x="5617" y="9399"/>
                    <a:pt x="5720" y="9429"/>
                    <a:pt x="5824" y="9429"/>
                  </a:cubicBezTo>
                  <a:cubicBezTo>
                    <a:pt x="5897" y="9429"/>
                    <a:pt x="5956" y="9414"/>
                    <a:pt x="6015" y="9399"/>
                  </a:cubicBezTo>
                  <a:cubicBezTo>
                    <a:pt x="6252" y="9295"/>
                    <a:pt x="6370" y="9015"/>
                    <a:pt x="6267" y="8779"/>
                  </a:cubicBezTo>
                  <a:cubicBezTo>
                    <a:pt x="6163" y="8513"/>
                    <a:pt x="6045" y="8261"/>
                    <a:pt x="5913" y="8010"/>
                  </a:cubicBezTo>
                  <a:cubicBezTo>
                    <a:pt x="5824" y="7862"/>
                    <a:pt x="5720" y="7685"/>
                    <a:pt x="5558" y="7537"/>
                  </a:cubicBezTo>
                  <a:cubicBezTo>
                    <a:pt x="5410" y="7419"/>
                    <a:pt x="5247" y="7360"/>
                    <a:pt x="5129" y="7315"/>
                  </a:cubicBezTo>
                  <a:cubicBezTo>
                    <a:pt x="5055" y="7285"/>
                    <a:pt x="4996" y="7256"/>
                    <a:pt x="4951" y="7226"/>
                  </a:cubicBezTo>
                  <a:cubicBezTo>
                    <a:pt x="4907" y="7196"/>
                    <a:pt x="4833" y="7108"/>
                    <a:pt x="4774" y="7034"/>
                  </a:cubicBezTo>
                  <a:cubicBezTo>
                    <a:pt x="4744" y="6989"/>
                    <a:pt x="4715" y="6946"/>
                    <a:pt x="4671" y="6901"/>
                  </a:cubicBezTo>
                  <a:cubicBezTo>
                    <a:pt x="4656" y="6871"/>
                    <a:pt x="4626" y="6857"/>
                    <a:pt x="4596" y="6827"/>
                  </a:cubicBezTo>
                  <a:cubicBezTo>
                    <a:pt x="4626" y="6812"/>
                    <a:pt x="4641" y="6812"/>
                    <a:pt x="4656" y="6812"/>
                  </a:cubicBezTo>
                  <a:cubicBezTo>
                    <a:pt x="4685" y="6798"/>
                    <a:pt x="4715" y="6783"/>
                    <a:pt x="4730" y="6783"/>
                  </a:cubicBezTo>
                  <a:cubicBezTo>
                    <a:pt x="4760" y="6798"/>
                    <a:pt x="4803" y="6842"/>
                    <a:pt x="4833" y="6871"/>
                  </a:cubicBezTo>
                  <a:cubicBezTo>
                    <a:pt x="4922" y="6946"/>
                    <a:pt x="4996" y="7019"/>
                    <a:pt x="5114" y="7094"/>
                  </a:cubicBezTo>
                  <a:cubicBezTo>
                    <a:pt x="5410" y="7285"/>
                    <a:pt x="5735" y="7285"/>
                    <a:pt x="6001" y="7300"/>
                  </a:cubicBezTo>
                  <a:cubicBezTo>
                    <a:pt x="6119" y="7300"/>
                    <a:pt x="6238" y="7315"/>
                    <a:pt x="6326" y="7330"/>
                  </a:cubicBezTo>
                  <a:cubicBezTo>
                    <a:pt x="6370" y="7344"/>
                    <a:pt x="6415" y="7344"/>
                    <a:pt x="6459" y="7360"/>
                  </a:cubicBezTo>
                  <a:cubicBezTo>
                    <a:pt x="6533" y="7389"/>
                    <a:pt x="6636" y="7419"/>
                    <a:pt x="6740" y="7433"/>
                  </a:cubicBezTo>
                  <a:cubicBezTo>
                    <a:pt x="6797" y="7442"/>
                    <a:pt x="6853" y="7446"/>
                    <a:pt x="6908" y="7446"/>
                  </a:cubicBezTo>
                  <a:cubicBezTo>
                    <a:pt x="7136" y="7446"/>
                    <a:pt x="7339" y="7372"/>
                    <a:pt x="7494" y="7241"/>
                  </a:cubicBezTo>
                  <a:cubicBezTo>
                    <a:pt x="7657" y="7108"/>
                    <a:pt x="7700" y="6887"/>
                    <a:pt x="7627" y="6694"/>
                  </a:cubicBezTo>
                  <a:lnTo>
                    <a:pt x="7243" y="5748"/>
                  </a:lnTo>
                  <a:cubicBezTo>
                    <a:pt x="7050" y="5261"/>
                    <a:pt x="6754" y="5009"/>
                    <a:pt x="6386" y="4979"/>
                  </a:cubicBezTo>
                  <a:cubicBezTo>
                    <a:pt x="6238" y="4979"/>
                    <a:pt x="6134" y="4995"/>
                    <a:pt x="6045" y="5024"/>
                  </a:cubicBezTo>
                  <a:cubicBezTo>
                    <a:pt x="6031" y="5024"/>
                    <a:pt x="6015" y="5024"/>
                    <a:pt x="6001" y="5038"/>
                  </a:cubicBezTo>
                  <a:cubicBezTo>
                    <a:pt x="5972" y="5009"/>
                    <a:pt x="5897" y="4950"/>
                    <a:pt x="5838" y="4906"/>
                  </a:cubicBezTo>
                  <a:cubicBezTo>
                    <a:pt x="5765" y="4847"/>
                    <a:pt x="5690" y="4772"/>
                    <a:pt x="5587" y="4699"/>
                  </a:cubicBezTo>
                  <a:cubicBezTo>
                    <a:pt x="5706" y="4684"/>
                    <a:pt x="5838" y="4669"/>
                    <a:pt x="5956" y="4640"/>
                  </a:cubicBezTo>
                  <a:cubicBezTo>
                    <a:pt x="6001" y="4640"/>
                    <a:pt x="6045" y="4624"/>
                    <a:pt x="6090" y="4610"/>
                  </a:cubicBezTo>
                  <a:cubicBezTo>
                    <a:pt x="6193" y="4595"/>
                    <a:pt x="6297" y="4565"/>
                    <a:pt x="6386" y="4565"/>
                  </a:cubicBezTo>
                  <a:cubicBezTo>
                    <a:pt x="6415" y="4565"/>
                    <a:pt x="6474" y="4565"/>
                    <a:pt x="6533" y="4581"/>
                  </a:cubicBezTo>
                  <a:cubicBezTo>
                    <a:pt x="6605" y="4581"/>
                    <a:pt x="6683" y="4587"/>
                    <a:pt x="6766" y="4587"/>
                  </a:cubicBezTo>
                  <a:cubicBezTo>
                    <a:pt x="6871" y="4587"/>
                    <a:pt x="6986" y="4577"/>
                    <a:pt x="7109" y="4536"/>
                  </a:cubicBezTo>
                  <a:cubicBezTo>
                    <a:pt x="7257" y="4477"/>
                    <a:pt x="7375" y="4403"/>
                    <a:pt x="7464" y="4329"/>
                  </a:cubicBezTo>
                  <a:cubicBezTo>
                    <a:pt x="7509" y="4299"/>
                    <a:pt x="7553" y="4270"/>
                    <a:pt x="7582" y="4256"/>
                  </a:cubicBezTo>
                  <a:cubicBezTo>
                    <a:pt x="7612" y="4240"/>
                    <a:pt x="7686" y="4240"/>
                    <a:pt x="7760" y="4240"/>
                  </a:cubicBezTo>
                  <a:cubicBezTo>
                    <a:pt x="7805" y="4226"/>
                    <a:pt x="7878" y="4226"/>
                    <a:pt x="7937" y="4226"/>
                  </a:cubicBezTo>
                  <a:cubicBezTo>
                    <a:pt x="7937" y="4226"/>
                    <a:pt x="8558" y="4122"/>
                    <a:pt x="8721" y="3708"/>
                  </a:cubicBezTo>
                  <a:cubicBezTo>
                    <a:pt x="8794" y="3516"/>
                    <a:pt x="8751" y="3310"/>
                    <a:pt x="8617" y="3146"/>
                  </a:cubicBezTo>
                  <a:cubicBezTo>
                    <a:pt x="8499" y="3014"/>
                    <a:pt x="8351" y="2837"/>
                    <a:pt x="8144" y="2718"/>
                  </a:cubicBezTo>
                  <a:cubicBezTo>
                    <a:pt x="8100" y="2689"/>
                    <a:pt x="8071" y="2673"/>
                    <a:pt x="8026" y="2659"/>
                  </a:cubicBezTo>
                  <a:cubicBezTo>
                    <a:pt x="7996" y="2644"/>
                    <a:pt x="7967" y="2614"/>
                    <a:pt x="7952" y="2614"/>
                  </a:cubicBezTo>
                  <a:cubicBezTo>
                    <a:pt x="7641" y="2378"/>
                    <a:pt x="7272" y="2364"/>
                    <a:pt x="6977" y="2334"/>
                  </a:cubicBezTo>
                  <a:cubicBezTo>
                    <a:pt x="6902" y="2334"/>
                    <a:pt x="6829" y="2319"/>
                    <a:pt x="6770" y="2319"/>
                  </a:cubicBezTo>
                  <a:cubicBezTo>
                    <a:pt x="6662" y="2310"/>
                    <a:pt x="6537" y="2296"/>
                    <a:pt x="6403" y="2296"/>
                  </a:cubicBezTo>
                  <a:cubicBezTo>
                    <a:pt x="6316" y="2296"/>
                    <a:pt x="6226" y="2302"/>
                    <a:pt x="6134" y="2319"/>
                  </a:cubicBezTo>
                  <a:cubicBezTo>
                    <a:pt x="6045" y="2334"/>
                    <a:pt x="5972" y="2348"/>
                    <a:pt x="5897" y="2378"/>
                  </a:cubicBezTo>
                  <a:cubicBezTo>
                    <a:pt x="5868" y="2393"/>
                    <a:pt x="5824" y="2393"/>
                    <a:pt x="5794" y="2407"/>
                  </a:cubicBezTo>
                  <a:cubicBezTo>
                    <a:pt x="5735" y="2423"/>
                    <a:pt x="5661" y="2423"/>
                    <a:pt x="5572" y="2423"/>
                  </a:cubicBezTo>
                  <a:cubicBezTo>
                    <a:pt x="5410" y="2437"/>
                    <a:pt x="5217" y="2437"/>
                    <a:pt x="5010" y="2526"/>
                  </a:cubicBezTo>
                  <a:cubicBezTo>
                    <a:pt x="4951" y="2541"/>
                    <a:pt x="4907" y="2570"/>
                    <a:pt x="4862" y="2600"/>
                  </a:cubicBezTo>
                  <a:cubicBezTo>
                    <a:pt x="4907" y="2466"/>
                    <a:pt x="4967" y="2348"/>
                    <a:pt x="5040" y="2245"/>
                  </a:cubicBezTo>
                  <a:cubicBezTo>
                    <a:pt x="5055" y="2216"/>
                    <a:pt x="5085" y="2171"/>
                    <a:pt x="5114" y="2141"/>
                  </a:cubicBezTo>
                  <a:cubicBezTo>
                    <a:pt x="5233" y="1979"/>
                    <a:pt x="5395" y="1772"/>
                    <a:pt x="5424" y="1461"/>
                  </a:cubicBezTo>
                  <a:cubicBezTo>
                    <a:pt x="5440" y="1329"/>
                    <a:pt x="5424" y="1195"/>
                    <a:pt x="5410" y="1107"/>
                  </a:cubicBezTo>
                  <a:cubicBezTo>
                    <a:pt x="5395" y="1077"/>
                    <a:pt x="5395" y="1047"/>
                    <a:pt x="5395" y="1033"/>
                  </a:cubicBezTo>
                  <a:cubicBezTo>
                    <a:pt x="5380" y="959"/>
                    <a:pt x="5395" y="885"/>
                    <a:pt x="5410" y="811"/>
                  </a:cubicBezTo>
                  <a:cubicBezTo>
                    <a:pt x="5440" y="722"/>
                    <a:pt x="5513" y="515"/>
                    <a:pt x="5380" y="279"/>
                  </a:cubicBezTo>
                  <a:cubicBezTo>
                    <a:pt x="5265" y="83"/>
                    <a:pt x="5079" y="0"/>
                    <a:pt x="4889" y="0"/>
                  </a:cubicBezTo>
                  <a:close/>
                </a:path>
              </a:pathLst>
            </a:custGeom>
            <a:solidFill>
              <a:srgbClr val="FFFFFD"/>
            </a:solidFill>
            <a:ln>
              <a:noFill/>
            </a:ln>
            <a:effectLst>
              <a:outerShdw blurRad="57150" dist="19050" dir="3660000" algn="bl" rotWithShape="0">
                <a:schemeClr val="dk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3593221" y="3819124"/>
              <a:ext cx="106522" cy="297981"/>
            </a:xfrm>
            <a:custGeom>
              <a:avLst/>
              <a:gdLst/>
              <a:ahLst/>
              <a:cxnLst/>
              <a:rect l="l" t="t" r="r" b="b"/>
              <a:pathLst>
                <a:path w="1436" h="4017" extrusionOk="0">
                  <a:moveTo>
                    <a:pt x="1199" y="1"/>
                  </a:moveTo>
                  <a:lnTo>
                    <a:pt x="1199" y="1"/>
                  </a:lnTo>
                  <a:cubicBezTo>
                    <a:pt x="1036" y="30"/>
                    <a:pt x="917" y="164"/>
                    <a:pt x="815" y="296"/>
                  </a:cubicBezTo>
                  <a:cubicBezTo>
                    <a:pt x="681" y="460"/>
                    <a:pt x="548" y="622"/>
                    <a:pt x="430" y="785"/>
                  </a:cubicBezTo>
                  <a:cubicBezTo>
                    <a:pt x="326" y="917"/>
                    <a:pt x="237" y="1051"/>
                    <a:pt x="223" y="1199"/>
                  </a:cubicBezTo>
                  <a:cubicBezTo>
                    <a:pt x="223" y="1272"/>
                    <a:pt x="237" y="1347"/>
                    <a:pt x="223" y="1420"/>
                  </a:cubicBezTo>
                  <a:cubicBezTo>
                    <a:pt x="178" y="1701"/>
                    <a:pt x="1" y="1938"/>
                    <a:pt x="16" y="2248"/>
                  </a:cubicBezTo>
                  <a:cubicBezTo>
                    <a:pt x="16" y="2366"/>
                    <a:pt x="46" y="2470"/>
                    <a:pt x="60" y="2588"/>
                  </a:cubicBezTo>
                  <a:cubicBezTo>
                    <a:pt x="75" y="2825"/>
                    <a:pt x="1" y="3061"/>
                    <a:pt x="46" y="3298"/>
                  </a:cubicBezTo>
                  <a:cubicBezTo>
                    <a:pt x="105" y="3534"/>
                    <a:pt x="282" y="3712"/>
                    <a:pt x="489" y="3830"/>
                  </a:cubicBezTo>
                  <a:cubicBezTo>
                    <a:pt x="637" y="3903"/>
                    <a:pt x="799" y="3978"/>
                    <a:pt x="962" y="4007"/>
                  </a:cubicBezTo>
                  <a:cubicBezTo>
                    <a:pt x="1005" y="4013"/>
                    <a:pt x="1039" y="4017"/>
                    <a:pt x="1067" y="4017"/>
                  </a:cubicBezTo>
                  <a:cubicBezTo>
                    <a:pt x="1172" y="4017"/>
                    <a:pt x="1182" y="3964"/>
                    <a:pt x="1228" y="3800"/>
                  </a:cubicBezTo>
                  <a:cubicBezTo>
                    <a:pt x="1331" y="3475"/>
                    <a:pt x="1361" y="3134"/>
                    <a:pt x="1347" y="2795"/>
                  </a:cubicBezTo>
                  <a:cubicBezTo>
                    <a:pt x="1331" y="2632"/>
                    <a:pt x="1302" y="2455"/>
                    <a:pt x="1331" y="2293"/>
                  </a:cubicBezTo>
                  <a:cubicBezTo>
                    <a:pt x="1361" y="2086"/>
                    <a:pt x="1435" y="1893"/>
                    <a:pt x="1406" y="1701"/>
                  </a:cubicBezTo>
                  <a:cubicBezTo>
                    <a:pt x="1376" y="1538"/>
                    <a:pt x="1243" y="1390"/>
                    <a:pt x="1213" y="1228"/>
                  </a:cubicBezTo>
                  <a:cubicBezTo>
                    <a:pt x="1124" y="844"/>
                    <a:pt x="1183" y="385"/>
                    <a:pt x="1199"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3740175" y="3708816"/>
              <a:ext cx="161342" cy="265045"/>
            </a:xfrm>
            <a:custGeom>
              <a:avLst/>
              <a:gdLst/>
              <a:ahLst/>
              <a:cxnLst/>
              <a:rect l="l" t="t" r="r" b="b"/>
              <a:pathLst>
                <a:path w="2175" h="3573" extrusionOk="0">
                  <a:moveTo>
                    <a:pt x="2053" y="1"/>
                  </a:moveTo>
                  <a:cubicBezTo>
                    <a:pt x="2010" y="1"/>
                    <a:pt x="1962" y="16"/>
                    <a:pt x="1922" y="39"/>
                  </a:cubicBezTo>
                  <a:cubicBezTo>
                    <a:pt x="1701" y="158"/>
                    <a:pt x="1479" y="291"/>
                    <a:pt x="1258" y="424"/>
                  </a:cubicBezTo>
                  <a:cubicBezTo>
                    <a:pt x="1035" y="571"/>
                    <a:pt x="814" y="719"/>
                    <a:pt x="637" y="912"/>
                  </a:cubicBezTo>
                  <a:cubicBezTo>
                    <a:pt x="459" y="1119"/>
                    <a:pt x="326" y="1370"/>
                    <a:pt x="312" y="1636"/>
                  </a:cubicBezTo>
                  <a:cubicBezTo>
                    <a:pt x="312" y="1769"/>
                    <a:pt x="326" y="1917"/>
                    <a:pt x="282" y="2065"/>
                  </a:cubicBezTo>
                  <a:cubicBezTo>
                    <a:pt x="237" y="2168"/>
                    <a:pt x="148" y="2242"/>
                    <a:pt x="105" y="2345"/>
                  </a:cubicBezTo>
                  <a:cubicBezTo>
                    <a:pt x="1" y="2567"/>
                    <a:pt x="89" y="2818"/>
                    <a:pt x="208" y="3011"/>
                  </a:cubicBezTo>
                  <a:cubicBezTo>
                    <a:pt x="282" y="3143"/>
                    <a:pt x="651" y="3573"/>
                    <a:pt x="651" y="3573"/>
                  </a:cubicBezTo>
                  <a:cubicBezTo>
                    <a:pt x="651" y="3573"/>
                    <a:pt x="1169" y="3159"/>
                    <a:pt x="1317" y="3011"/>
                  </a:cubicBezTo>
                  <a:cubicBezTo>
                    <a:pt x="1465" y="2863"/>
                    <a:pt x="1597" y="2686"/>
                    <a:pt x="1524" y="2493"/>
                  </a:cubicBezTo>
                  <a:cubicBezTo>
                    <a:pt x="1508" y="2449"/>
                    <a:pt x="1479" y="2420"/>
                    <a:pt x="1465" y="2375"/>
                  </a:cubicBezTo>
                  <a:cubicBezTo>
                    <a:pt x="1465" y="2331"/>
                    <a:pt x="1479" y="2286"/>
                    <a:pt x="1494" y="2242"/>
                  </a:cubicBezTo>
                  <a:cubicBezTo>
                    <a:pt x="1583" y="1976"/>
                    <a:pt x="1672" y="1710"/>
                    <a:pt x="1819" y="1488"/>
                  </a:cubicBezTo>
                  <a:cubicBezTo>
                    <a:pt x="1938" y="1311"/>
                    <a:pt x="2115" y="1148"/>
                    <a:pt x="2129" y="942"/>
                  </a:cubicBezTo>
                  <a:cubicBezTo>
                    <a:pt x="2145" y="838"/>
                    <a:pt x="2115" y="719"/>
                    <a:pt x="2100" y="616"/>
                  </a:cubicBezTo>
                  <a:cubicBezTo>
                    <a:pt x="2070" y="469"/>
                    <a:pt x="2085" y="321"/>
                    <a:pt x="2129" y="187"/>
                  </a:cubicBezTo>
                  <a:cubicBezTo>
                    <a:pt x="2145" y="143"/>
                    <a:pt x="2174" y="84"/>
                    <a:pt x="2145" y="39"/>
                  </a:cubicBezTo>
                  <a:cubicBezTo>
                    <a:pt x="2124" y="12"/>
                    <a:pt x="2090" y="1"/>
                    <a:pt x="2053"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3642626" y="4174530"/>
              <a:ext cx="320235" cy="163344"/>
            </a:xfrm>
            <a:custGeom>
              <a:avLst/>
              <a:gdLst/>
              <a:ahLst/>
              <a:cxnLst/>
              <a:rect l="l" t="t" r="r" b="b"/>
              <a:pathLst>
                <a:path w="4317" h="2202" extrusionOk="0">
                  <a:moveTo>
                    <a:pt x="1146" y="0"/>
                  </a:moveTo>
                  <a:cubicBezTo>
                    <a:pt x="944" y="0"/>
                    <a:pt x="738" y="109"/>
                    <a:pt x="577" y="235"/>
                  </a:cubicBezTo>
                  <a:cubicBezTo>
                    <a:pt x="444" y="340"/>
                    <a:pt x="1" y="813"/>
                    <a:pt x="1" y="813"/>
                  </a:cubicBezTo>
                  <a:cubicBezTo>
                    <a:pt x="1" y="813"/>
                    <a:pt x="533" y="1345"/>
                    <a:pt x="724" y="1492"/>
                  </a:cubicBezTo>
                  <a:cubicBezTo>
                    <a:pt x="858" y="1604"/>
                    <a:pt x="1025" y="1706"/>
                    <a:pt x="1182" y="1706"/>
                  </a:cubicBezTo>
                  <a:cubicBezTo>
                    <a:pt x="1233" y="1706"/>
                    <a:pt x="1283" y="1695"/>
                    <a:pt x="1331" y="1670"/>
                  </a:cubicBezTo>
                  <a:cubicBezTo>
                    <a:pt x="1375" y="1640"/>
                    <a:pt x="1420" y="1595"/>
                    <a:pt x="1463" y="1581"/>
                  </a:cubicBezTo>
                  <a:cubicBezTo>
                    <a:pt x="1508" y="1581"/>
                    <a:pt x="1568" y="1581"/>
                    <a:pt x="1611" y="1595"/>
                  </a:cubicBezTo>
                  <a:cubicBezTo>
                    <a:pt x="1922" y="1654"/>
                    <a:pt x="2232" y="1729"/>
                    <a:pt x="2514" y="1877"/>
                  </a:cubicBezTo>
                  <a:cubicBezTo>
                    <a:pt x="2720" y="1995"/>
                    <a:pt x="2927" y="2157"/>
                    <a:pt x="3164" y="2157"/>
                  </a:cubicBezTo>
                  <a:cubicBezTo>
                    <a:pt x="3296" y="2157"/>
                    <a:pt x="3415" y="2113"/>
                    <a:pt x="3533" y="2084"/>
                  </a:cubicBezTo>
                  <a:cubicBezTo>
                    <a:pt x="3619" y="2055"/>
                    <a:pt x="3717" y="2039"/>
                    <a:pt x="3807" y="2039"/>
                  </a:cubicBezTo>
                  <a:cubicBezTo>
                    <a:pt x="3857" y="2039"/>
                    <a:pt x="3905" y="2044"/>
                    <a:pt x="3947" y="2054"/>
                  </a:cubicBezTo>
                  <a:cubicBezTo>
                    <a:pt x="4005" y="2054"/>
                    <a:pt x="4289" y="2139"/>
                    <a:pt x="4316" y="2198"/>
                  </a:cubicBezTo>
                  <a:lnTo>
                    <a:pt x="4316" y="2198"/>
                  </a:lnTo>
                  <a:cubicBezTo>
                    <a:pt x="4227" y="1948"/>
                    <a:pt x="4109" y="1712"/>
                    <a:pt x="3976" y="1477"/>
                  </a:cubicBezTo>
                  <a:cubicBezTo>
                    <a:pt x="3917" y="1359"/>
                    <a:pt x="3844" y="1241"/>
                    <a:pt x="3740" y="1152"/>
                  </a:cubicBezTo>
                  <a:cubicBezTo>
                    <a:pt x="3578" y="1019"/>
                    <a:pt x="3355" y="990"/>
                    <a:pt x="3178" y="872"/>
                  </a:cubicBezTo>
                  <a:cubicBezTo>
                    <a:pt x="3030" y="768"/>
                    <a:pt x="2927" y="606"/>
                    <a:pt x="2794" y="458"/>
                  </a:cubicBezTo>
                  <a:cubicBezTo>
                    <a:pt x="2641" y="266"/>
                    <a:pt x="2488" y="185"/>
                    <a:pt x="2270" y="185"/>
                  </a:cubicBezTo>
                  <a:cubicBezTo>
                    <a:pt x="2235" y="185"/>
                    <a:pt x="2198" y="188"/>
                    <a:pt x="2159" y="192"/>
                  </a:cubicBezTo>
                  <a:cubicBezTo>
                    <a:pt x="2050" y="192"/>
                    <a:pt x="1942" y="211"/>
                    <a:pt x="1833" y="211"/>
                  </a:cubicBezTo>
                  <a:cubicBezTo>
                    <a:pt x="1779" y="211"/>
                    <a:pt x="1725" y="206"/>
                    <a:pt x="1670" y="192"/>
                  </a:cubicBezTo>
                  <a:cubicBezTo>
                    <a:pt x="1538" y="162"/>
                    <a:pt x="1434" y="73"/>
                    <a:pt x="1316" y="29"/>
                  </a:cubicBezTo>
                  <a:cubicBezTo>
                    <a:pt x="1260" y="9"/>
                    <a:pt x="1204" y="0"/>
                    <a:pt x="1146" y="0"/>
                  </a:cubicBezTo>
                  <a:close/>
                  <a:moveTo>
                    <a:pt x="4316" y="2198"/>
                  </a:moveTo>
                  <a:lnTo>
                    <a:pt x="4316" y="2198"/>
                  </a:lnTo>
                  <a:cubicBezTo>
                    <a:pt x="4316" y="2200"/>
                    <a:pt x="4316" y="2201"/>
                    <a:pt x="4317" y="2202"/>
                  </a:cubicBezTo>
                  <a:cubicBezTo>
                    <a:pt x="4317" y="2201"/>
                    <a:pt x="4316" y="2200"/>
                    <a:pt x="4316" y="2198"/>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3777489" y="4043154"/>
              <a:ext cx="286261" cy="147099"/>
            </a:xfrm>
            <a:custGeom>
              <a:avLst/>
              <a:gdLst/>
              <a:ahLst/>
              <a:cxnLst/>
              <a:rect l="l" t="t" r="r" b="b"/>
              <a:pathLst>
                <a:path w="3859" h="1983" extrusionOk="0">
                  <a:moveTo>
                    <a:pt x="1550" y="0"/>
                  </a:moveTo>
                  <a:cubicBezTo>
                    <a:pt x="1423" y="0"/>
                    <a:pt x="1294" y="19"/>
                    <a:pt x="1169" y="41"/>
                  </a:cubicBezTo>
                  <a:cubicBezTo>
                    <a:pt x="902" y="85"/>
                    <a:pt x="0" y="337"/>
                    <a:pt x="0" y="337"/>
                  </a:cubicBezTo>
                  <a:cubicBezTo>
                    <a:pt x="0" y="337"/>
                    <a:pt x="282" y="942"/>
                    <a:pt x="429" y="1135"/>
                  </a:cubicBezTo>
                  <a:cubicBezTo>
                    <a:pt x="548" y="1283"/>
                    <a:pt x="710" y="1431"/>
                    <a:pt x="902" y="1431"/>
                  </a:cubicBezTo>
                  <a:cubicBezTo>
                    <a:pt x="1084" y="1431"/>
                    <a:pt x="1252" y="1311"/>
                    <a:pt x="1420" y="1311"/>
                  </a:cubicBezTo>
                  <a:cubicBezTo>
                    <a:pt x="1429" y="1311"/>
                    <a:pt x="1439" y="1312"/>
                    <a:pt x="1449" y="1312"/>
                  </a:cubicBezTo>
                  <a:cubicBezTo>
                    <a:pt x="1701" y="1327"/>
                    <a:pt x="1833" y="1578"/>
                    <a:pt x="2040" y="1697"/>
                  </a:cubicBezTo>
                  <a:cubicBezTo>
                    <a:pt x="2336" y="1888"/>
                    <a:pt x="2750" y="1800"/>
                    <a:pt x="3104" y="1874"/>
                  </a:cubicBezTo>
                  <a:cubicBezTo>
                    <a:pt x="3238" y="1904"/>
                    <a:pt x="3356" y="1963"/>
                    <a:pt x="3489" y="1977"/>
                  </a:cubicBezTo>
                  <a:cubicBezTo>
                    <a:pt x="3518" y="1980"/>
                    <a:pt x="3547" y="1982"/>
                    <a:pt x="3575" y="1982"/>
                  </a:cubicBezTo>
                  <a:cubicBezTo>
                    <a:pt x="3678" y="1982"/>
                    <a:pt x="3777" y="1958"/>
                    <a:pt x="3859" y="1888"/>
                  </a:cubicBezTo>
                  <a:cubicBezTo>
                    <a:pt x="3740" y="1578"/>
                    <a:pt x="3607" y="1267"/>
                    <a:pt x="3474" y="942"/>
                  </a:cubicBezTo>
                  <a:cubicBezTo>
                    <a:pt x="3386" y="735"/>
                    <a:pt x="3267" y="485"/>
                    <a:pt x="3031" y="469"/>
                  </a:cubicBezTo>
                  <a:cubicBezTo>
                    <a:pt x="2913" y="469"/>
                    <a:pt x="2794" y="528"/>
                    <a:pt x="2676" y="528"/>
                  </a:cubicBezTo>
                  <a:cubicBezTo>
                    <a:pt x="2669" y="529"/>
                    <a:pt x="2663" y="529"/>
                    <a:pt x="2656" y="529"/>
                  </a:cubicBezTo>
                  <a:cubicBezTo>
                    <a:pt x="2357" y="529"/>
                    <a:pt x="2182" y="200"/>
                    <a:pt x="1922" y="71"/>
                  </a:cubicBezTo>
                  <a:cubicBezTo>
                    <a:pt x="1804" y="19"/>
                    <a:pt x="1678" y="0"/>
                    <a:pt x="1550"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3566960" y="3947162"/>
              <a:ext cx="388184" cy="370974"/>
            </a:xfrm>
            <a:custGeom>
              <a:avLst/>
              <a:gdLst/>
              <a:ahLst/>
              <a:cxnLst/>
              <a:rect l="l" t="t" r="r" b="b"/>
              <a:pathLst>
                <a:path w="5233" h="5001" extrusionOk="0">
                  <a:moveTo>
                    <a:pt x="5176" y="1"/>
                  </a:moveTo>
                  <a:cubicBezTo>
                    <a:pt x="5171" y="1"/>
                    <a:pt x="5165" y="2"/>
                    <a:pt x="5159" y="5"/>
                  </a:cubicBezTo>
                  <a:cubicBezTo>
                    <a:pt x="5130" y="5"/>
                    <a:pt x="4346" y="196"/>
                    <a:pt x="3311" y="892"/>
                  </a:cubicBezTo>
                  <a:cubicBezTo>
                    <a:pt x="2365" y="1527"/>
                    <a:pt x="1021" y="2754"/>
                    <a:pt x="16" y="4912"/>
                  </a:cubicBezTo>
                  <a:cubicBezTo>
                    <a:pt x="0" y="4942"/>
                    <a:pt x="16" y="4971"/>
                    <a:pt x="30" y="4986"/>
                  </a:cubicBezTo>
                  <a:cubicBezTo>
                    <a:pt x="45" y="4986"/>
                    <a:pt x="59" y="5001"/>
                    <a:pt x="59" y="5001"/>
                  </a:cubicBezTo>
                  <a:cubicBezTo>
                    <a:pt x="89" y="5001"/>
                    <a:pt x="104" y="4986"/>
                    <a:pt x="118" y="4956"/>
                  </a:cubicBezTo>
                  <a:cubicBezTo>
                    <a:pt x="1109" y="2827"/>
                    <a:pt x="2440" y="1615"/>
                    <a:pt x="3370" y="980"/>
                  </a:cubicBezTo>
                  <a:cubicBezTo>
                    <a:pt x="4391" y="300"/>
                    <a:pt x="5174" y="123"/>
                    <a:pt x="5189" y="108"/>
                  </a:cubicBezTo>
                  <a:cubicBezTo>
                    <a:pt x="5219" y="108"/>
                    <a:pt x="5233" y="78"/>
                    <a:pt x="5233" y="49"/>
                  </a:cubicBezTo>
                  <a:cubicBezTo>
                    <a:pt x="5221" y="25"/>
                    <a:pt x="5200" y="1"/>
                    <a:pt x="5176"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3873925" y="3878544"/>
              <a:ext cx="277582" cy="109193"/>
            </a:xfrm>
            <a:custGeom>
              <a:avLst/>
              <a:gdLst/>
              <a:ahLst/>
              <a:cxnLst/>
              <a:rect l="l" t="t" r="r" b="b"/>
              <a:pathLst>
                <a:path w="3742" h="1472" extrusionOk="0">
                  <a:moveTo>
                    <a:pt x="1749" y="1"/>
                  </a:moveTo>
                  <a:cubicBezTo>
                    <a:pt x="1699" y="1"/>
                    <a:pt x="1648" y="4"/>
                    <a:pt x="1597" y="13"/>
                  </a:cubicBezTo>
                  <a:cubicBezTo>
                    <a:pt x="1479" y="43"/>
                    <a:pt x="1376" y="87"/>
                    <a:pt x="1272" y="116"/>
                  </a:cubicBezTo>
                  <a:cubicBezTo>
                    <a:pt x="1036" y="161"/>
                    <a:pt x="785" y="116"/>
                    <a:pt x="563" y="205"/>
                  </a:cubicBezTo>
                  <a:cubicBezTo>
                    <a:pt x="342" y="294"/>
                    <a:pt x="178" y="501"/>
                    <a:pt x="105" y="723"/>
                  </a:cubicBezTo>
                  <a:cubicBezTo>
                    <a:pt x="46" y="871"/>
                    <a:pt x="1" y="1048"/>
                    <a:pt x="1" y="1210"/>
                  </a:cubicBezTo>
                  <a:cubicBezTo>
                    <a:pt x="1" y="1417"/>
                    <a:pt x="16" y="1417"/>
                    <a:pt x="237" y="1447"/>
                  </a:cubicBezTo>
                  <a:cubicBezTo>
                    <a:pt x="360" y="1463"/>
                    <a:pt x="486" y="1472"/>
                    <a:pt x="613" y="1472"/>
                  </a:cubicBezTo>
                  <a:cubicBezTo>
                    <a:pt x="825" y="1472"/>
                    <a:pt x="1039" y="1449"/>
                    <a:pt x="1243" y="1403"/>
                  </a:cubicBezTo>
                  <a:cubicBezTo>
                    <a:pt x="1406" y="1373"/>
                    <a:pt x="1568" y="1328"/>
                    <a:pt x="1745" y="1328"/>
                  </a:cubicBezTo>
                  <a:cubicBezTo>
                    <a:pt x="1767" y="1327"/>
                    <a:pt x="1789" y="1326"/>
                    <a:pt x="1811" y="1326"/>
                  </a:cubicBezTo>
                  <a:cubicBezTo>
                    <a:pt x="1917" y="1326"/>
                    <a:pt x="2024" y="1341"/>
                    <a:pt x="2128" y="1341"/>
                  </a:cubicBezTo>
                  <a:cubicBezTo>
                    <a:pt x="2195" y="1341"/>
                    <a:pt x="2260" y="1335"/>
                    <a:pt x="2322" y="1314"/>
                  </a:cubicBezTo>
                  <a:cubicBezTo>
                    <a:pt x="2500" y="1255"/>
                    <a:pt x="2618" y="1107"/>
                    <a:pt x="2780" y="1048"/>
                  </a:cubicBezTo>
                  <a:cubicBezTo>
                    <a:pt x="2928" y="989"/>
                    <a:pt x="3091" y="1003"/>
                    <a:pt x="3253" y="989"/>
                  </a:cubicBezTo>
                  <a:cubicBezTo>
                    <a:pt x="3327" y="974"/>
                    <a:pt x="3741" y="826"/>
                    <a:pt x="3623" y="693"/>
                  </a:cubicBezTo>
                  <a:cubicBezTo>
                    <a:pt x="3519" y="575"/>
                    <a:pt x="3416" y="441"/>
                    <a:pt x="3268" y="368"/>
                  </a:cubicBezTo>
                  <a:cubicBezTo>
                    <a:pt x="3194" y="309"/>
                    <a:pt x="3120" y="279"/>
                    <a:pt x="3046" y="235"/>
                  </a:cubicBezTo>
                  <a:cubicBezTo>
                    <a:pt x="2795" y="43"/>
                    <a:pt x="2396" y="73"/>
                    <a:pt x="2086" y="28"/>
                  </a:cubicBezTo>
                  <a:cubicBezTo>
                    <a:pt x="1973" y="18"/>
                    <a:pt x="1861" y="1"/>
                    <a:pt x="1749"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3745739" y="4062589"/>
              <a:ext cx="73438" cy="15429"/>
            </a:xfrm>
            <a:custGeom>
              <a:avLst/>
              <a:gdLst/>
              <a:ahLst/>
              <a:cxnLst/>
              <a:rect l="l" t="t" r="r" b="b"/>
              <a:pathLst>
                <a:path w="990" h="208" extrusionOk="0">
                  <a:moveTo>
                    <a:pt x="59" y="0"/>
                  </a:moveTo>
                  <a:cubicBezTo>
                    <a:pt x="30" y="0"/>
                    <a:pt x="0" y="30"/>
                    <a:pt x="0" y="59"/>
                  </a:cubicBezTo>
                  <a:cubicBezTo>
                    <a:pt x="0" y="89"/>
                    <a:pt x="30" y="119"/>
                    <a:pt x="59" y="119"/>
                  </a:cubicBezTo>
                  <a:lnTo>
                    <a:pt x="917" y="207"/>
                  </a:lnTo>
                  <a:lnTo>
                    <a:pt x="931" y="207"/>
                  </a:lnTo>
                  <a:cubicBezTo>
                    <a:pt x="960" y="207"/>
                    <a:pt x="976" y="178"/>
                    <a:pt x="976" y="148"/>
                  </a:cubicBezTo>
                  <a:cubicBezTo>
                    <a:pt x="990" y="119"/>
                    <a:pt x="960" y="89"/>
                    <a:pt x="931" y="89"/>
                  </a:cubicBezTo>
                  <a:lnTo>
                    <a:pt x="59" y="0"/>
                  </a:ln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3778601" y="3944566"/>
              <a:ext cx="22031" cy="97324"/>
            </a:xfrm>
            <a:custGeom>
              <a:avLst/>
              <a:gdLst/>
              <a:ahLst/>
              <a:cxnLst/>
              <a:rect l="l" t="t" r="r" b="b"/>
              <a:pathLst>
                <a:path w="297" h="1312" extrusionOk="0">
                  <a:moveTo>
                    <a:pt x="231" y="0"/>
                  </a:moveTo>
                  <a:cubicBezTo>
                    <a:pt x="215" y="0"/>
                    <a:pt x="201" y="7"/>
                    <a:pt x="192" y="24"/>
                  </a:cubicBezTo>
                  <a:cubicBezTo>
                    <a:pt x="178" y="40"/>
                    <a:pt x="1" y="320"/>
                    <a:pt x="44" y="1252"/>
                  </a:cubicBezTo>
                  <a:cubicBezTo>
                    <a:pt x="44" y="1281"/>
                    <a:pt x="74" y="1311"/>
                    <a:pt x="103" y="1311"/>
                  </a:cubicBezTo>
                  <a:cubicBezTo>
                    <a:pt x="133" y="1311"/>
                    <a:pt x="163" y="1281"/>
                    <a:pt x="163" y="1252"/>
                  </a:cubicBezTo>
                  <a:cubicBezTo>
                    <a:pt x="119" y="365"/>
                    <a:pt x="281" y="84"/>
                    <a:pt x="281" y="84"/>
                  </a:cubicBezTo>
                  <a:cubicBezTo>
                    <a:pt x="296" y="54"/>
                    <a:pt x="296" y="24"/>
                    <a:pt x="267" y="10"/>
                  </a:cubicBezTo>
                  <a:cubicBezTo>
                    <a:pt x="254" y="4"/>
                    <a:pt x="242" y="0"/>
                    <a:pt x="231"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3662358" y="4081877"/>
              <a:ext cx="25295" cy="56451"/>
            </a:xfrm>
            <a:custGeom>
              <a:avLst/>
              <a:gdLst/>
              <a:ahLst/>
              <a:cxnLst/>
              <a:rect l="l" t="t" r="r" b="b"/>
              <a:pathLst>
                <a:path w="341" h="761" extrusionOk="0">
                  <a:moveTo>
                    <a:pt x="68" y="1"/>
                  </a:moveTo>
                  <a:cubicBezTo>
                    <a:pt x="60" y="1"/>
                    <a:pt x="52" y="3"/>
                    <a:pt x="45" y="6"/>
                  </a:cubicBezTo>
                  <a:cubicBezTo>
                    <a:pt x="15" y="6"/>
                    <a:pt x="1" y="51"/>
                    <a:pt x="15" y="81"/>
                  </a:cubicBezTo>
                  <a:lnTo>
                    <a:pt x="222" y="716"/>
                  </a:lnTo>
                  <a:cubicBezTo>
                    <a:pt x="222" y="745"/>
                    <a:pt x="251" y="761"/>
                    <a:pt x="267" y="761"/>
                  </a:cubicBezTo>
                  <a:lnTo>
                    <a:pt x="296" y="761"/>
                  </a:lnTo>
                  <a:cubicBezTo>
                    <a:pt x="326" y="745"/>
                    <a:pt x="340" y="716"/>
                    <a:pt x="326" y="686"/>
                  </a:cubicBezTo>
                  <a:lnTo>
                    <a:pt x="119" y="36"/>
                  </a:lnTo>
                  <a:cubicBezTo>
                    <a:pt x="108" y="14"/>
                    <a:pt x="89" y="1"/>
                    <a:pt x="68"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3604200" y="4224454"/>
              <a:ext cx="73587" cy="22402"/>
            </a:xfrm>
            <a:custGeom>
              <a:avLst/>
              <a:gdLst/>
              <a:ahLst/>
              <a:cxnLst/>
              <a:rect l="l" t="t" r="r" b="b"/>
              <a:pathLst>
                <a:path w="992" h="302" extrusionOk="0">
                  <a:moveTo>
                    <a:pt x="941" y="0"/>
                  </a:moveTo>
                  <a:cubicBezTo>
                    <a:pt x="933" y="0"/>
                    <a:pt x="925" y="2"/>
                    <a:pt x="917" y="6"/>
                  </a:cubicBezTo>
                  <a:lnTo>
                    <a:pt x="46" y="199"/>
                  </a:lnTo>
                  <a:cubicBezTo>
                    <a:pt x="16" y="199"/>
                    <a:pt x="1" y="228"/>
                    <a:pt x="1" y="272"/>
                  </a:cubicBezTo>
                  <a:cubicBezTo>
                    <a:pt x="16" y="287"/>
                    <a:pt x="30" y="302"/>
                    <a:pt x="60" y="302"/>
                  </a:cubicBezTo>
                  <a:lnTo>
                    <a:pt x="75" y="302"/>
                  </a:lnTo>
                  <a:lnTo>
                    <a:pt x="947" y="110"/>
                  </a:lnTo>
                  <a:cubicBezTo>
                    <a:pt x="976" y="95"/>
                    <a:pt x="992" y="65"/>
                    <a:pt x="992" y="35"/>
                  </a:cubicBezTo>
                  <a:cubicBezTo>
                    <a:pt x="980" y="14"/>
                    <a:pt x="962" y="0"/>
                    <a:pt x="941"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9" name="Google Shape;939;p13"/>
          <p:cNvGrpSpPr/>
          <p:nvPr/>
        </p:nvGrpSpPr>
        <p:grpSpPr>
          <a:xfrm rot="8999648">
            <a:off x="-378695" y="5526"/>
            <a:ext cx="932589" cy="1154471"/>
            <a:chOff x="5171734" y="3360092"/>
            <a:chExt cx="528532" cy="654268"/>
          </a:xfrm>
        </p:grpSpPr>
        <p:sp>
          <p:nvSpPr>
            <p:cNvPr id="940" name="Google Shape;940;p13"/>
            <p:cNvSpPr/>
            <p:nvPr/>
          </p:nvSpPr>
          <p:spPr>
            <a:xfrm>
              <a:off x="5171734" y="3360092"/>
              <a:ext cx="528532" cy="654268"/>
            </a:xfrm>
            <a:custGeom>
              <a:avLst/>
              <a:gdLst/>
              <a:ahLst/>
              <a:cxnLst/>
              <a:rect l="l" t="t" r="r" b="b"/>
              <a:pathLst>
                <a:path w="7125" h="8820" extrusionOk="0">
                  <a:moveTo>
                    <a:pt x="2188" y="4031"/>
                  </a:moveTo>
                  <a:cubicBezTo>
                    <a:pt x="2203" y="4045"/>
                    <a:pt x="2233" y="4045"/>
                    <a:pt x="2262" y="4060"/>
                  </a:cubicBezTo>
                  <a:cubicBezTo>
                    <a:pt x="2306" y="4163"/>
                    <a:pt x="2365" y="4281"/>
                    <a:pt x="2440" y="4400"/>
                  </a:cubicBezTo>
                  <a:cubicBezTo>
                    <a:pt x="2440" y="4415"/>
                    <a:pt x="2424" y="4445"/>
                    <a:pt x="2410" y="4474"/>
                  </a:cubicBezTo>
                  <a:cubicBezTo>
                    <a:pt x="2410" y="4445"/>
                    <a:pt x="2395" y="4429"/>
                    <a:pt x="2380" y="4415"/>
                  </a:cubicBezTo>
                  <a:cubicBezTo>
                    <a:pt x="2321" y="4340"/>
                    <a:pt x="2276" y="4281"/>
                    <a:pt x="2247" y="4222"/>
                  </a:cubicBezTo>
                  <a:cubicBezTo>
                    <a:pt x="2233" y="4193"/>
                    <a:pt x="2233" y="4149"/>
                    <a:pt x="2217" y="4104"/>
                  </a:cubicBezTo>
                  <a:cubicBezTo>
                    <a:pt x="2203" y="4090"/>
                    <a:pt x="2203" y="4060"/>
                    <a:pt x="2188" y="4031"/>
                  </a:cubicBezTo>
                  <a:close/>
                  <a:moveTo>
                    <a:pt x="3267" y="5331"/>
                  </a:moveTo>
                  <a:cubicBezTo>
                    <a:pt x="3370" y="5391"/>
                    <a:pt x="3445" y="5434"/>
                    <a:pt x="3504" y="5464"/>
                  </a:cubicBezTo>
                  <a:cubicBezTo>
                    <a:pt x="3445" y="5464"/>
                    <a:pt x="3370" y="5479"/>
                    <a:pt x="3297" y="5493"/>
                  </a:cubicBezTo>
                  <a:cubicBezTo>
                    <a:pt x="3281" y="5493"/>
                    <a:pt x="3252" y="5509"/>
                    <a:pt x="3222" y="5509"/>
                  </a:cubicBezTo>
                  <a:lnTo>
                    <a:pt x="3267" y="5331"/>
                  </a:lnTo>
                  <a:close/>
                  <a:moveTo>
                    <a:pt x="2144" y="0"/>
                  </a:moveTo>
                  <a:cubicBezTo>
                    <a:pt x="1953" y="0"/>
                    <a:pt x="1750" y="99"/>
                    <a:pt x="1612" y="335"/>
                  </a:cubicBezTo>
                  <a:cubicBezTo>
                    <a:pt x="1494" y="527"/>
                    <a:pt x="1389" y="734"/>
                    <a:pt x="1287" y="927"/>
                  </a:cubicBezTo>
                  <a:cubicBezTo>
                    <a:pt x="1183" y="1163"/>
                    <a:pt x="1064" y="1414"/>
                    <a:pt x="1021" y="1695"/>
                  </a:cubicBezTo>
                  <a:cubicBezTo>
                    <a:pt x="961" y="1991"/>
                    <a:pt x="976" y="2271"/>
                    <a:pt x="1080" y="2523"/>
                  </a:cubicBezTo>
                  <a:cubicBezTo>
                    <a:pt x="1005" y="2434"/>
                    <a:pt x="902" y="2360"/>
                    <a:pt x="769" y="2346"/>
                  </a:cubicBezTo>
                  <a:cubicBezTo>
                    <a:pt x="752" y="2344"/>
                    <a:pt x="735" y="2343"/>
                    <a:pt x="717" y="2343"/>
                  </a:cubicBezTo>
                  <a:cubicBezTo>
                    <a:pt x="599" y="2343"/>
                    <a:pt x="475" y="2388"/>
                    <a:pt x="384" y="2478"/>
                  </a:cubicBezTo>
                  <a:cubicBezTo>
                    <a:pt x="148" y="2685"/>
                    <a:pt x="118" y="2981"/>
                    <a:pt x="89" y="3128"/>
                  </a:cubicBezTo>
                  <a:cubicBezTo>
                    <a:pt x="59" y="3306"/>
                    <a:pt x="30" y="3499"/>
                    <a:pt x="15" y="3690"/>
                  </a:cubicBezTo>
                  <a:cubicBezTo>
                    <a:pt x="0" y="3883"/>
                    <a:pt x="0" y="4104"/>
                    <a:pt x="104" y="4326"/>
                  </a:cubicBezTo>
                  <a:cubicBezTo>
                    <a:pt x="134" y="4370"/>
                    <a:pt x="163" y="4415"/>
                    <a:pt x="177" y="4445"/>
                  </a:cubicBezTo>
                  <a:cubicBezTo>
                    <a:pt x="177" y="4445"/>
                    <a:pt x="193" y="4459"/>
                    <a:pt x="193" y="4474"/>
                  </a:cubicBezTo>
                  <a:cubicBezTo>
                    <a:pt x="207" y="4518"/>
                    <a:pt x="222" y="4577"/>
                    <a:pt x="237" y="4666"/>
                  </a:cubicBezTo>
                  <a:cubicBezTo>
                    <a:pt x="281" y="4829"/>
                    <a:pt x="311" y="5020"/>
                    <a:pt x="459" y="5227"/>
                  </a:cubicBezTo>
                  <a:cubicBezTo>
                    <a:pt x="503" y="5302"/>
                    <a:pt x="548" y="5346"/>
                    <a:pt x="577" y="5391"/>
                  </a:cubicBezTo>
                  <a:cubicBezTo>
                    <a:pt x="607" y="5420"/>
                    <a:pt x="621" y="5450"/>
                    <a:pt x="636" y="5464"/>
                  </a:cubicBezTo>
                  <a:cubicBezTo>
                    <a:pt x="666" y="5509"/>
                    <a:pt x="695" y="5553"/>
                    <a:pt x="725" y="5627"/>
                  </a:cubicBezTo>
                  <a:cubicBezTo>
                    <a:pt x="784" y="5745"/>
                    <a:pt x="857" y="5907"/>
                    <a:pt x="991" y="6041"/>
                  </a:cubicBezTo>
                  <a:cubicBezTo>
                    <a:pt x="1214" y="6264"/>
                    <a:pt x="1515" y="6382"/>
                    <a:pt x="1846" y="6382"/>
                  </a:cubicBezTo>
                  <a:cubicBezTo>
                    <a:pt x="1867" y="6382"/>
                    <a:pt x="1887" y="6381"/>
                    <a:pt x="1907" y="6380"/>
                  </a:cubicBezTo>
                  <a:cubicBezTo>
                    <a:pt x="1951" y="6380"/>
                    <a:pt x="1981" y="6366"/>
                    <a:pt x="2026" y="6366"/>
                  </a:cubicBezTo>
                  <a:cubicBezTo>
                    <a:pt x="1967" y="7016"/>
                    <a:pt x="1981" y="7681"/>
                    <a:pt x="2055" y="8347"/>
                  </a:cubicBezTo>
                  <a:cubicBezTo>
                    <a:pt x="2085" y="8627"/>
                    <a:pt x="2321" y="8820"/>
                    <a:pt x="2572" y="8820"/>
                  </a:cubicBezTo>
                  <a:lnTo>
                    <a:pt x="2631" y="8820"/>
                  </a:lnTo>
                  <a:cubicBezTo>
                    <a:pt x="2720" y="8804"/>
                    <a:pt x="2794" y="8790"/>
                    <a:pt x="2853" y="8745"/>
                  </a:cubicBezTo>
                  <a:cubicBezTo>
                    <a:pt x="3031" y="8642"/>
                    <a:pt x="3119" y="8435"/>
                    <a:pt x="3104" y="8229"/>
                  </a:cubicBezTo>
                  <a:cubicBezTo>
                    <a:pt x="3075" y="8036"/>
                    <a:pt x="3060" y="7844"/>
                    <a:pt x="3060" y="7651"/>
                  </a:cubicBezTo>
                  <a:lnTo>
                    <a:pt x="3060" y="7651"/>
                  </a:lnTo>
                  <a:cubicBezTo>
                    <a:pt x="3252" y="7696"/>
                    <a:pt x="3459" y="7740"/>
                    <a:pt x="3563" y="7756"/>
                  </a:cubicBezTo>
                  <a:cubicBezTo>
                    <a:pt x="3644" y="7767"/>
                    <a:pt x="3719" y="7772"/>
                    <a:pt x="3789" y="7772"/>
                  </a:cubicBezTo>
                  <a:cubicBezTo>
                    <a:pt x="4250" y="7772"/>
                    <a:pt x="4463" y="7540"/>
                    <a:pt x="4553" y="7385"/>
                  </a:cubicBezTo>
                  <a:cubicBezTo>
                    <a:pt x="4745" y="7312"/>
                    <a:pt x="4937" y="7253"/>
                    <a:pt x="5114" y="7238"/>
                  </a:cubicBezTo>
                  <a:lnTo>
                    <a:pt x="5233" y="7238"/>
                  </a:lnTo>
                  <a:cubicBezTo>
                    <a:pt x="5425" y="7238"/>
                    <a:pt x="5691" y="7238"/>
                    <a:pt x="5942" y="7076"/>
                  </a:cubicBezTo>
                  <a:cubicBezTo>
                    <a:pt x="6060" y="7001"/>
                    <a:pt x="6149" y="6912"/>
                    <a:pt x="6208" y="6839"/>
                  </a:cubicBezTo>
                  <a:lnTo>
                    <a:pt x="6253" y="6794"/>
                  </a:lnTo>
                  <a:cubicBezTo>
                    <a:pt x="6312" y="6735"/>
                    <a:pt x="6356" y="6705"/>
                    <a:pt x="6371" y="6705"/>
                  </a:cubicBezTo>
                  <a:cubicBezTo>
                    <a:pt x="6401" y="6691"/>
                    <a:pt x="6460" y="6676"/>
                    <a:pt x="6490" y="6676"/>
                  </a:cubicBezTo>
                  <a:cubicBezTo>
                    <a:pt x="6504" y="6677"/>
                    <a:pt x="6518" y="6678"/>
                    <a:pt x="6532" y="6678"/>
                  </a:cubicBezTo>
                  <a:cubicBezTo>
                    <a:pt x="6682" y="6678"/>
                    <a:pt x="6838" y="6605"/>
                    <a:pt x="6933" y="6484"/>
                  </a:cubicBezTo>
                  <a:cubicBezTo>
                    <a:pt x="7081" y="6262"/>
                    <a:pt x="7036" y="5966"/>
                    <a:pt x="6829" y="5804"/>
                  </a:cubicBezTo>
                  <a:cubicBezTo>
                    <a:pt x="6622" y="5671"/>
                    <a:pt x="6430" y="5538"/>
                    <a:pt x="6223" y="5420"/>
                  </a:cubicBezTo>
                  <a:cubicBezTo>
                    <a:pt x="6090" y="5331"/>
                    <a:pt x="5928" y="5257"/>
                    <a:pt x="5721" y="5227"/>
                  </a:cubicBezTo>
                  <a:cubicBezTo>
                    <a:pt x="5670" y="5218"/>
                    <a:pt x="5621" y="5215"/>
                    <a:pt x="5574" y="5215"/>
                  </a:cubicBezTo>
                  <a:cubicBezTo>
                    <a:pt x="5469" y="5215"/>
                    <a:pt x="5373" y="5232"/>
                    <a:pt x="5292" y="5243"/>
                  </a:cubicBezTo>
                  <a:cubicBezTo>
                    <a:pt x="5233" y="5257"/>
                    <a:pt x="5173" y="5272"/>
                    <a:pt x="5144" y="5272"/>
                  </a:cubicBezTo>
                  <a:cubicBezTo>
                    <a:pt x="5114" y="5257"/>
                    <a:pt x="5055" y="5243"/>
                    <a:pt x="4996" y="5213"/>
                  </a:cubicBezTo>
                  <a:lnTo>
                    <a:pt x="4996" y="5213"/>
                  </a:lnTo>
                  <a:cubicBezTo>
                    <a:pt x="5055" y="5227"/>
                    <a:pt x="5114" y="5243"/>
                    <a:pt x="5189" y="5243"/>
                  </a:cubicBezTo>
                  <a:cubicBezTo>
                    <a:pt x="5514" y="5243"/>
                    <a:pt x="5765" y="5109"/>
                    <a:pt x="5972" y="4991"/>
                  </a:cubicBezTo>
                  <a:cubicBezTo>
                    <a:pt x="6060" y="4947"/>
                    <a:pt x="6135" y="4888"/>
                    <a:pt x="6208" y="4873"/>
                  </a:cubicBezTo>
                  <a:cubicBezTo>
                    <a:pt x="6238" y="4858"/>
                    <a:pt x="6267" y="4843"/>
                    <a:pt x="6312" y="4843"/>
                  </a:cubicBezTo>
                  <a:cubicBezTo>
                    <a:pt x="6385" y="4813"/>
                    <a:pt x="6460" y="4799"/>
                    <a:pt x="6549" y="4754"/>
                  </a:cubicBezTo>
                  <a:cubicBezTo>
                    <a:pt x="6799" y="4651"/>
                    <a:pt x="6992" y="4474"/>
                    <a:pt x="7051" y="4238"/>
                  </a:cubicBezTo>
                  <a:cubicBezTo>
                    <a:pt x="7125" y="4045"/>
                    <a:pt x="7051" y="3838"/>
                    <a:pt x="6888" y="3705"/>
                  </a:cubicBezTo>
                  <a:lnTo>
                    <a:pt x="6194" y="3203"/>
                  </a:lnTo>
                  <a:cubicBezTo>
                    <a:pt x="5949" y="3014"/>
                    <a:pt x="5715" y="2922"/>
                    <a:pt x="5498" y="2922"/>
                  </a:cubicBezTo>
                  <a:cubicBezTo>
                    <a:pt x="5375" y="2922"/>
                    <a:pt x="5256" y="2952"/>
                    <a:pt x="5144" y="3010"/>
                  </a:cubicBezTo>
                  <a:cubicBezTo>
                    <a:pt x="5041" y="3069"/>
                    <a:pt x="4966" y="3158"/>
                    <a:pt x="4907" y="3203"/>
                  </a:cubicBezTo>
                  <a:lnTo>
                    <a:pt x="4907" y="3217"/>
                  </a:lnTo>
                  <a:cubicBezTo>
                    <a:pt x="4864" y="3203"/>
                    <a:pt x="4819" y="3203"/>
                    <a:pt x="4775" y="3188"/>
                  </a:cubicBezTo>
                  <a:cubicBezTo>
                    <a:pt x="4745" y="3188"/>
                    <a:pt x="4700" y="3173"/>
                    <a:pt x="4671" y="3173"/>
                  </a:cubicBezTo>
                  <a:cubicBezTo>
                    <a:pt x="4700" y="3144"/>
                    <a:pt x="4745" y="3114"/>
                    <a:pt x="4775" y="3069"/>
                  </a:cubicBezTo>
                  <a:cubicBezTo>
                    <a:pt x="4804" y="3055"/>
                    <a:pt x="4834" y="3026"/>
                    <a:pt x="4864" y="2996"/>
                  </a:cubicBezTo>
                  <a:cubicBezTo>
                    <a:pt x="4923" y="2937"/>
                    <a:pt x="4982" y="2878"/>
                    <a:pt x="5041" y="2848"/>
                  </a:cubicBezTo>
                  <a:cubicBezTo>
                    <a:pt x="5071" y="2819"/>
                    <a:pt x="5100" y="2803"/>
                    <a:pt x="5144" y="2789"/>
                  </a:cubicBezTo>
                  <a:cubicBezTo>
                    <a:pt x="5262" y="2730"/>
                    <a:pt x="5425" y="2641"/>
                    <a:pt x="5558" y="2478"/>
                  </a:cubicBezTo>
                  <a:cubicBezTo>
                    <a:pt x="5662" y="2360"/>
                    <a:pt x="5706" y="2242"/>
                    <a:pt x="5750" y="2153"/>
                  </a:cubicBezTo>
                  <a:cubicBezTo>
                    <a:pt x="5765" y="2123"/>
                    <a:pt x="5780" y="2080"/>
                    <a:pt x="5780" y="2080"/>
                  </a:cubicBezTo>
                  <a:cubicBezTo>
                    <a:pt x="5794" y="2050"/>
                    <a:pt x="5853" y="2020"/>
                    <a:pt x="5883" y="1991"/>
                  </a:cubicBezTo>
                  <a:lnTo>
                    <a:pt x="6017" y="1902"/>
                  </a:lnTo>
                  <a:cubicBezTo>
                    <a:pt x="6017" y="1902"/>
                    <a:pt x="6460" y="1532"/>
                    <a:pt x="6371" y="1104"/>
                  </a:cubicBezTo>
                  <a:cubicBezTo>
                    <a:pt x="6342" y="911"/>
                    <a:pt x="6194" y="763"/>
                    <a:pt x="6001" y="704"/>
                  </a:cubicBezTo>
                  <a:cubicBezTo>
                    <a:pt x="5853" y="645"/>
                    <a:pt x="5676" y="586"/>
                    <a:pt x="5455" y="586"/>
                  </a:cubicBezTo>
                  <a:cubicBezTo>
                    <a:pt x="5410" y="586"/>
                    <a:pt x="5380" y="586"/>
                    <a:pt x="5337" y="601"/>
                  </a:cubicBezTo>
                  <a:lnTo>
                    <a:pt x="5277" y="601"/>
                  </a:lnTo>
                  <a:cubicBezTo>
                    <a:pt x="5248" y="599"/>
                    <a:pt x="5218" y="598"/>
                    <a:pt x="5189" y="598"/>
                  </a:cubicBezTo>
                  <a:cubicBezTo>
                    <a:pt x="4885" y="598"/>
                    <a:pt x="4621" y="730"/>
                    <a:pt x="4405" y="838"/>
                  </a:cubicBezTo>
                  <a:cubicBezTo>
                    <a:pt x="4346" y="867"/>
                    <a:pt x="4302" y="897"/>
                    <a:pt x="4257" y="927"/>
                  </a:cubicBezTo>
                  <a:cubicBezTo>
                    <a:pt x="4109" y="986"/>
                    <a:pt x="3932" y="1059"/>
                    <a:pt x="3770" y="1207"/>
                  </a:cubicBezTo>
                  <a:cubicBezTo>
                    <a:pt x="3711" y="1266"/>
                    <a:pt x="3666" y="1311"/>
                    <a:pt x="3636" y="1355"/>
                  </a:cubicBezTo>
                  <a:lnTo>
                    <a:pt x="3563" y="1429"/>
                  </a:lnTo>
                  <a:cubicBezTo>
                    <a:pt x="3533" y="1459"/>
                    <a:pt x="3488" y="1488"/>
                    <a:pt x="3429" y="1532"/>
                  </a:cubicBezTo>
                  <a:cubicBezTo>
                    <a:pt x="3311" y="1607"/>
                    <a:pt x="3193" y="1695"/>
                    <a:pt x="3075" y="1828"/>
                  </a:cubicBezTo>
                  <a:lnTo>
                    <a:pt x="3075" y="1695"/>
                  </a:lnTo>
                  <a:lnTo>
                    <a:pt x="3075" y="1591"/>
                  </a:lnTo>
                  <a:cubicBezTo>
                    <a:pt x="3104" y="1414"/>
                    <a:pt x="3134" y="1177"/>
                    <a:pt x="3001" y="927"/>
                  </a:cubicBezTo>
                  <a:cubicBezTo>
                    <a:pt x="2942" y="808"/>
                    <a:pt x="2868" y="720"/>
                    <a:pt x="2824" y="661"/>
                  </a:cubicBezTo>
                  <a:lnTo>
                    <a:pt x="2779" y="616"/>
                  </a:lnTo>
                  <a:cubicBezTo>
                    <a:pt x="2749" y="572"/>
                    <a:pt x="2720" y="527"/>
                    <a:pt x="2706" y="483"/>
                  </a:cubicBezTo>
                  <a:cubicBezTo>
                    <a:pt x="2690" y="409"/>
                    <a:pt x="2646" y="188"/>
                    <a:pt x="2410" y="69"/>
                  </a:cubicBezTo>
                  <a:cubicBezTo>
                    <a:pt x="2331" y="25"/>
                    <a:pt x="2239" y="0"/>
                    <a:pt x="2144" y="0"/>
                  </a:cubicBezTo>
                  <a:close/>
                </a:path>
              </a:pathLst>
            </a:custGeom>
            <a:solidFill>
              <a:srgbClr val="FFFFFD"/>
            </a:solidFill>
            <a:ln>
              <a:noFill/>
            </a:ln>
            <a:effectLst>
              <a:outerShdw blurRad="57150" dist="19050" dir="3660000" algn="bl" rotWithShape="0">
                <a:schemeClr val="dk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207935" y="3569136"/>
              <a:ext cx="147025" cy="228326"/>
            </a:xfrm>
            <a:custGeom>
              <a:avLst/>
              <a:gdLst/>
              <a:ahLst/>
              <a:cxnLst/>
              <a:rect l="l" t="t" r="r" b="b"/>
              <a:pathLst>
                <a:path w="1982" h="3078" extrusionOk="0">
                  <a:moveTo>
                    <a:pt x="222" y="1"/>
                  </a:moveTo>
                  <a:cubicBezTo>
                    <a:pt x="119" y="103"/>
                    <a:pt x="89" y="251"/>
                    <a:pt x="74" y="385"/>
                  </a:cubicBezTo>
                  <a:cubicBezTo>
                    <a:pt x="44" y="562"/>
                    <a:pt x="30" y="740"/>
                    <a:pt x="15" y="917"/>
                  </a:cubicBezTo>
                  <a:cubicBezTo>
                    <a:pt x="0" y="1049"/>
                    <a:pt x="0" y="1183"/>
                    <a:pt x="60" y="1301"/>
                  </a:cubicBezTo>
                  <a:cubicBezTo>
                    <a:pt x="74" y="1360"/>
                    <a:pt x="119" y="1404"/>
                    <a:pt x="148" y="1463"/>
                  </a:cubicBezTo>
                  <a:cubicBezTo>
                    <a:pt x="237" y="1686"/>
                    <a:pt x="222" y="1936"/>
                    <a:pt x="355" y="2143"/>
                  </a:cubicBezTo>
                  <a:cubicBezTo>
                    <a:pt x="414" y="2232"/>
                    <a:pt x="488" y="2291"/>
                    <a:pt x="547" y="2366"/>
                  </a:cubicBezTo>
                  <a:cubicBezTo>
                    <a:pt x="651" y="2543"/>
                    <a:pt x="710" y="2750"/>
                    <a:pt x="858" y="2898"/>
                  </a:cubicBezTo>
                  <a:cubicBezTo>
                    <a:pt x="977" y="3017"/>
                    <a:pt x="1158" y="3077"/>
                    <a:pt x="1344" y="3077"/>
                  </a:cubicBezTo>
                  <a:cubicBezTo>
                    <a:pt x="1364" y="3077"/>
                    <a:pt x="1384" y="3076"/>
                    <a:pt x="1404" y="3075"/>
                  </a:cubicBezTo>
                  <a:cubicBezTo>
                    <a:pt x="1538" y="3075"/>
                    <a:pt x="1700" y="3046"/>
                    <a:pt x="1818" y="3001"/>
                  </a:cubicBezTo>
                  <a:cubicBezTo>
                    <a:pt x="1981" y="2927"/>
                    <a:pt x="1981" y="2912"/>
                    <a:pt x="1922" y="2735"/>
                  </a:cubicBezTo>
                  <a:cubicBezTo>
                    <a:pt x="1847" y="2454"/>
                    <a:pt x="1729" y="2188"/>
                    <a:pt x="1567" y="1966"/>
                  </a:cubicBezTo>
                  <a:cubicBezTo>
                    <a:pt x="1479" y="1848"/>
                    <a:pt x="1390" y="1729"/>
                    <a:pt x="1331" y="1597"/>
                  </a:cubicBezTo>
                  <a:cubicBezTo>
                    <a:pt x="1256" y="1449"/>
                    <a:pt x="1242" y="1272"/>
                    <a:pt x="1124" y="1138"/>
                  </a:cubicBezTo>
                  <a:cubicBezTo>
                    <a:pt x="1020" y="1035"/>
                    <a:pt x="872" y="990"/>
                    <a:pt x="769" y="887"/>
                  </a:cubicBezTo>
                  <a:cubicBezTo>
                    <a:pt x="547" y="651"/>
                    <a:pt x="385" y="281"/>
                    <a:pt x="222"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279150" y="3395328"/>
              <a:ext cx="111938" cy="238563"/>
            </a:xfrm>
            <a:custGeom>
              <a:avLst/>
              <a:gdLst/>
              <a:ahLst/>
              <a:cxnLst/>
              <a:rect l="l" t="t" r="r" b="b"/>
              <a:pathLst>
                <a:path w="1509" h="3216" extrusionOk="0">
                  <a:moveTo>
                    <a:pt x="706" y="0"/>
                  </a:moveTo>
                  <a:cubicBezTo>
                    <a:pt x="655" y="0"/>
                    <a:pt x="602" y="49"/>
                    <a:pt x="578" y="97"/>
                  </a:cubicBezTo>
                  <a:lnTo>
                    <a:pt x="267" y="673"/>
                  </a:lnTo>
                  <a:cubicBezTo>
                    <a:pt x="178" y="880"/>
                    <a:pt x="75" y="1087"/>
                    <a:pt x="30" y="1309"/>
                  </a:cubicBezTo>
                  <a:cubicBezTo>
                    <a:pt x="1" y="1530"/>
                    <a:pt x="16" y="1767"/>
                    <a:pt x="119" y="1959"/>
                  </a:cubicBezTo>
                  <a:cubicBezTo>
                    <a:pt x="178" y="2062"/>
                    <a:pt x="267" y="2166"/>
                    <a:pt x="282" y="2284"/>
                  </a:cubicBezTo>
                  <a:cubicBezTo>
                    <a:pt x="296" y="2387"/>
                    <a:pt x="267" y="2476"/>
                    <a:pt x="282" y="2580"/>
                  </a:cubicBezTo>
                  <a:cubicBezTo>
                    <a:pt x="296" y="2772"/>
                    <a:pt x="474" y="2919"/>
                    <a:pt x="651" y="3008"/>
                  </a:cubicBezTo>
                  <a:cubicBezTo>
                    <a:pt x="755" y="3067"/>
                    <a:pt x="1228" y="3215"/>
                    <a:pt x="1228" y="3215"/>
                  </a:cubicBezTo>
                  <a:cubicBezTo>
                    <a:pt x="1228" y="3215"/>
                    <a:pt x="1405" y="2683"/>
                    <a:pt x="1449" y="2506"/>
                  </a:cubicBezTo>
                  <a:cubicBezTo>
                    <a:pt x="1494" y="2358"/>
                    <a:pt x="1508" y="2151"/>
                    <a:pt x="1376" y="2062"/>
                  </a:cubicBezTo>
                  <a:cubicBezTo>
                    <a:pt x="1346" y="2033"/>
                    <a:pt x="1301" y="2018"/>
                    <a:pt x="1272" y="1989"/>
                  </a:cubicBezTo>
                  <a:cubicBezTo>
                    <a:pt x="1258" y="1959"/>
                    <a:pt x="1242" y="1914"/>
                    <a:pt x="1242" y="1885"/>
                  </a:cubicBezTo>
                  <a:cubicBezTo>
                    <a:pt x="1183" y="1664"/>
                    <a:pt x="1124" y="1427"/>
                    <a:pt x="1139" y="1191"/>
                  </a:cubicBezTo>
                  <a:cubicBezTo>
                    <a:pt x="1154" y="1013"/>
                    <a:pt x="1213" y="821"/>
                    <a:pt x="1124" y="659"/>
                  </a:cubicBezTo>
                  <a:cubicBezTo>
                    <a:pt x="1080" y="584"/>
                    <a:pt x="1021" y="511"/>
                    <a:pt x="962" y="436"/>
                  </a:cubicBezTo>
                  <a:cubicBezTo>
                    <a:pt x="873" y="348"/>
                    <a:pt x="828" y="229"/>
                    <a:pt x="799" y="111"/>
                  </a:cubicBezTo>
                  <a:cubicBezTo>
                    <a:pt x="785" y="67"/>
                    <a:pt x="769" y="22"/>
                    <a:pt x="740" y="8"/>
                  </a:cubicBezTo>
                  <a:cubicBezTo>
                    <a:pt x="729" y="3"/>
                    <a:pt x="717" y="0"/>
                    <a:pt x="706"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380037" y="3772617"/>
              <a:ext cx="276395" cy="128183"/>
            </a:xfrm>
            <a:custGeom>
              <a:avLst/>
              <a:gdLst/>
              <a:ahLst/>
              <a:cxnLst/>
              <a:rect l="l" t="t" r="r" b="b"/>
              <a:pathLst>
                <a:path w="3726" h="1728" extrusionOk="0">
                  <a:moveTo>
                    <a:pt x="1626" y="1"/>
                  </a:moveTo>
                  <a:cubicBezTo>
                    <a:pt x="1507" y="1"/>
                    <a:pt x="1401" y="47"/>
                    <a:pt x="1272" y="139"/>
                  </a:cubicBezTo>
                  <a:cubicBezTo>
                    <a:pt x="1169" y="214"/>
                    <a:pt x="1065" y="317"/>
                    <a:pt x="932" y="362"/>
                  </a:cubicBezTo>
                  <a:cubicBezTo>
                    <a:pt x="828" y="391"/>
                    <a:pt x="710" y="376"/>
                    <a:pt x="592" y="391"/>
                  </a:cubicBezTo>
                  <a:cubicBezTo>
                    <a:pt x="385" y="450"/>
                    <a:pt x="237" y="657"/>
                    <a:pt x="148" y="864"/>
                  </a:cubicBezTo>
                  <a:cubicBezTo>
                    <a:pt x="105" y="997"/>
                    <a:pt x="0" y="1544"/>
                    <a:pt x="0" y="1544"/>
                  </a:cubicBezTo>
                  <a:cubicBezTo>
                    <a:pt x="0" y="1544"/>
                    <a:pt x="607" y="1692"/>
                    <a:pt x="828" y="1722"/>
                  </a:cubicBezTo>
                  <a:cubicBezTo>
                    <a:pt x="869" y="1725"/>
                    <a:pt x="912" y="1727"/>
                    <a:pt x="956" y="1727"/>
                  </a:cubicBezTo>
                  <a:cubicBezTo>
                    <a:pt x="1106" y="1727"/>
                    <a:pt x="1262" y="1699"/>
                    <a:pt x="1331" y="1574"/>
                  </a:cubicBezTo>
                  <a:cubicBezTo>
                    <a:pt x="1360" y="1529"/>
                    <a:pt x="1360" y="1485"/>
                    <a:pt x="1390" y="1455"/>
                  </a:cubicBezTo>
                  <a:cubicBezTo>
                    <a:pt x="1419" y="1426"/>
                    <a:pt x="1464" y="1411"/>
                    <a:pt x="1508" y="1396"/>
                  </a:cubicBezTo>
                  <a:cubicBezTo>
                    <a:pt x="1760" y="1308"/>
                    <a:pt x="2011" y="1219"/>
                    <a:pt x="2277" y="1204"/>
                  </a:cubicBezTo>
                  <a:cubicBezTo>
                    <a:pt x="2484" y="1189"/>
                    <a:pt x="2706" y="1219"/>
                    <a:pt x="2883" y="1115"/>
                  </a:cubicBezTo>
                  <a:cubicBezTo>
                    <a:pt x="2972" y="1056"/>
                    <a:pt x="3031" y="967"/>
                    <a:pt x="3104" y="894"/>
                  </a:cubicBezTo>
                  <a:cubicBezTo>
                    <a:pt x="3193" y="819"/>
                    <a:pt x="3297" y="731"/>
                    <a:pt x="3400" y="687"/>
                  </a:cubicBezTo>
                  <a:cubicBezTo>
                    <a:pt x="3440" y="673"/>
                    <a:pt x="3642" y="625"/>
                    <a:pt x="3707" y="625"/>
                  </a:cubicBezTo>
                  <a:cubicBezTo>
                    <a:pt x="3716" y="625"/>
                    <a:pt x="3722" y="626"/>
                    <a:pt x="3725" y="628"/>
                  </a:cubicBezTo>
                  <a:cubicBezTo>
                    <a:pt x="3548" y="494"/>
                    <a:pt x="3371" y="376"/>
                    <a:pt x="3164" y="273"/>
                  </a:cubicBezTo>
                  <a:cubicBezTo>
                    <a:pt x="3075" y="214"/>
                    <a:pt x="2972" y="155"/>
                    <a:pt x="2854" y="139"/>
                  </a:cubicBezTo>
                  <a:cubicBezTo>
                    <a:pt x="2824" y="134"/>
                    <a:pt x="2795" y="132"/>
                    <a:pt x="2766" y="132"/>
                  </a:cubicBezTo>
                  <a:cubicBezTo>
                    <a:pt x="2618" y="132"/>
                    <a:pt x="2470" y="184"/>
                    <a:pt x="2322" y="184"/>
                  </a:cubicBezTo>
                  <a:cubicBezTo>
                    <a:pt x="2158" y="169"/>
                    <a:pt x="2011" y="96"/>
                    <a:pt x="1863" y="51"/>
                  </a:cubicBezTo>
                  <a:cubicBezTo>
                    <a:pt x="1774" y="17"/>
                    <a:pt x="1698" y="1"/>
                    <a:pt x="1626"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5403108" y="3612904"/>
              <a:ext cx="258814" cy="127145"/>
            </a:xfrm>
            <a:custGeom>
              <a:avLst/>
              <a:gdLst/>
              <a:ahLst/>
              <a:cxnLst/>
              <a:rect l="l" t="t" r="r" b="b"/>
              <a:pathLst>
                <a:path w="3489" h="1714" extrusionOk="0">
                  <a:moveTo>
                    <a:pt x="2381" y="0"/>
                  </a:moveTo>
                  <a:cubicBezTo>
                    <a:pt x="2336" y="0"/>
                    <a:pt x="2290" y="10"/>
                    <a:pt x="2247" y="31"/>
                  </a:cubicBezTo>
                  <a:cubicBezTo>
                    <a:pt x="2158" y="75"/>
                    <a:pt x="2114" y="164"/>
                    <a:pt x="2025" y="223"/>
                  </a:cubicBezTo>
                  <a:cubicBezTo>
                    <a:pt x="1955" y="270"/>
                    <a:pt x="1878" y="286"/>
                    <a:pt x="1799" y="286"/>
                  </a:cubicBezTo>
                  <a:cubicBezTo>
                    <a:pt x="1639" y="286"/>
                    <a:pt x="1466" y="222"/>
                    <a:pt x="1304" y="222"/>
                  </a:cubicBezTo>
                  <a:cubicBezTo>
                    <a:pt x="1293" y="222"/>
                    <a:pt x="1282" y="222"/>
                    <a:pt x="1272" y="223"/>
                  </a:cubicBezTo>
                  <a:cubicBezTo>
                    <a:pt x="1065" y="253"/>
                    <a:pt x="872" y="400"/>
                    <a:pt x="710" y="548"/>
                  </a:cubicBezTo>
                  <a:cubicBezTo>
                    <a:pt x="547" y="696"/>
                    <a:pt x="0" y="1258"/>
                    <a:pt x="0" y="1258"/>
                  </a:cubicBezTo>
                  <a:cubicBezTo>
                    <a:pt x="0" y="1258"/>
                    <a:pt x="473" y="1583"/>
                    <a:pt x="665" y="1657"/>
                  </a:cubicBezTo>
                  <a:cubicBezTo>
                    <a:pt x="746" y="1690"/>
                    <a:pt x="836" y="1713"/>
                    <a:pt x="925" y="1713"/>
                  </a:cubicBezTo>
                  <a:cubicBezTo>
                    <a:pt x="999" y="1713"/>
                    <a:pt x="1071" y="1697"/>
                    <a:pt x="1138" y="1657"/>
                  </a:cubicBezTo>
                  <a:cubicBezTo>
                    <a:pt x="1272" y="1583"/>
                    <a:pt x="1345" y="1405"/>
                    <a:pt x="1493" y="1332"/>
                  </a:cubicBezTo>
                  <a:cubicBezTo>
                    <a:pt x="1546" y="1305"/>
                    <a:pt x="1602" y="1296"/>
                    <a:pt x="1660" y="1296"/>
                  </a:cubicBezTo>
                  <a:cubicBezTo>
                    <a:pt x="1795" y="1296"/>
                    <a:pt x="1939" y="1346"/>
                    <a:pt x="2084" y="1346"/>
                  </a:cubicBezTo>
                  <a:cubicBezTo>
                    <a:pt x="2093" y="1347"/>
                    <a:pt x="2101" y="1347"/>
                    <a:pt x="2110" y="1347"/>
                  </a:cubicBezTo>
                  <a:cubicBezTo>
                    <a:pt x="2394" y="1347"/>
                    <a:pt x="2640" y="1107"/>
                    <a:pt x="2927" y="1007"/>
                  </a:cubicBezTo>
                  <a:cubicBezTo>
                    <a:pt x="3030" y="977"/>
                    <a:pt x="3148" y="948"/>
                    <a:pt x="3252" y="918"/>
                  </a:cubicBezTo>
                  <a:cubicBezTo>
                    <a:pt x="3355" y="873"/>
                    <a:pt x="3444" y="800"/>
                    <a:pt x="3489" y="682"/>
                  </a:cubicBezTo>
                  <a:cubicBezTo>
                    <a:pt x="3252" y="519"/>
                    <a:pt x="3016" y="341"/>
                    <a:pt x="2793" y="179"/>
                  </a:cubicBezTo>
                  <a:cubicBezTo>
                    <a:pt x="2671" y="90"/>
                    <a:pt x="2523" y="0"/>
                    <a:pt x="2381"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5342724" y="3542208"/>
              <a:ext cx="138272" cy="437069"/>
            </a:xfrm>
            <a:custGeom>
              <a:avLst/>
              <a:gdLst/>
              <a:ahLst/>
              <a:cxnLst/>
              <a:rect l="l" t="t" r="r" b="b"/>
              <a:pathLst>
                <a:path w="1864" h="5892" extrusionOk="0">
                  <a:moveTo>
                    <a:pt x="1812" y="1"/>
                  </a:moveTo>
                  <a:cubicBezTo>
                    <a:pt x="1797" y="1"/>
                    <a:pt x="1782" y="8"/>
                    <a:pt x="1775" y="23"/>
                  </a:cubicBezTo>
                  <a:cubicBezTo>
                    <a:pt x="1760" y="38"/>
                    <a:pt x="1272" y="511"/>
                    <a:pt x="829" y="1472"/>
                  </a:cubicBezTo>
                  <a:cubicBezTo>
                    <a:pt x="430" y="2358"/>
                    <a:pt x="1" y="3837"/>
                    <a:pt x="223" y="5847"/>
                  </a:cubicBezTo>
                  <a:cubicBezTo>
                    <a:pt x="223" y="5876"/>
                    <a:pt x="253" y="5892"/>
                    <a:pt x="282" y="5892"/>
                  </a:cubicBezTo>
                  <a:lnTo>
                    <a:pt x="297" y="5876"/>
                  </a:lnTo>
                  <a:cubicBezTo>
                    <a:pt x="312" y="5876"/>
                    <a:pt x="326" y="5847"/>
                    <a:pt x="326" y="5833"/>
                  </a:cubicBezTo>
                  <a:cubicBezTo>
                    <a:pt x="105" y="3852"/>
                    <a:pt x="519" y="2388"/>
                    <a:pt x="917" y="1517"/>
                  </a:cubicBezTo>
                  <a:cubicBezTo>
                    <a:pt x="1347" y="571"/>
                    <a:pt x="1834" y="98"/>
                    <a:pt x="1849" y="82"/>
                  </a:cubicBezTo>
                  <a:cubicBezTo>
                    <a:pt x="1863" y="68"/>
                    <a:pt x="1863" y="38"/>
                    <a:pt x="1849" y="23"/>
                  </a:cubicBezTo>
                  <a:cubicBezTo>
                    <a:pt x="1841" y="8"/>
                    <a:pt x="1827" y="1"/>
                    <a:pt x="1812"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415125" y="3439540"/>
              <a:ext cx="201844" cy="161712"/>
            </a:xfrm>
            <a:custGeom>
              <a:avLst/>
              <a:gdLst/>
              <a:ahLst/>
              <a:cxnLst/>
              <a:rect l="l" t="t" r="r" b="b"/>
              <a:pathLst>
                <a:path w="2721" h="2180" extrusionOk="0">
                  <a:moveTo>
                    <a:pt x="1899" y="1"/>
                  </a:moveTo>
                  <a:cubicBezTo>
                    <a:pt x="1649" y="1"/>
                    <a:pt x="1390" y="188"/>
                    <a:pt x="1169" y="284"/>
                  </a:cubicBezTo>
                  <a:cubicBezTo>
                    <a:pt x="1050" y="343"/>
                    <a:pt x="917" y="402"/>
                    <a:pt x="814" y="491"/>
                  </a:cubicBezTo>
                  <a:cubicBezTo>
                    <a:pt x="740" y="550"/>
                    <a:pt x="680" y="638"/>
                    <a:pt x="621" y="698"/>
                  </a:cubicBezTo>
                  <a:cubicBezTo>
                    <a:pt x="473" y="845"/>
                    <a:pt x="267" y="920"/>
                    <a:pt x="148" y="1082"/>
                  </a:cubicBezTo>
                  <a:cubicBezTo>
                    <a:pt x="30" y="1245"/>
                    <a:pt x="0" y="1466"/>
                    <a:pt x="45" y="1659"/>
                  </a:cubicBezTo>
                  <a:cubicBezTo>
                    <a:pt x="60" y="1791"/>
                    <a:pt x="119" y="1939"/>
                    <a:pt x="178" y="2057"/>
                  </a:cubicBezTo>
                  <a:cubicBezTo>
                    <a:pt x="239" y="2144"/>
                    <a:pt x="269" y="2180"/>
                    <a:pt x="316" y="2180"/>
                  </a:cubicBezTo>
                  <a:cubicBezTo>
                    <a:pt x="350" y="2180"/>
                    <a:pt x="392" y="2162"/>
                    <a:pt x="459" y="2132"/>
                  </a:cubicBezTo>
                  <a:cubicBezTo>
                    <a:pt x="725" y="2014"/>
                    <a:pt x="962" y="1850"/>
                    <a:pt x="1169" y="1659"/>
                  </a:cubicBezTo>
                  <a:cubicBezTo>
                    <a:pt x="1272" y="1555"/>
                    <a:pt x="1376" y="1452"/>
                    <a:pt x="1494" y="1363"/>
                  </a:cubicBezTo>
                  <a:cubicBezTo>
                    <a:pt x="1642" y="1275"/>
                    <a:pt x="1804" y="1230"/>
                    <a:pt x="1922" y="1097"/>
                  </a:cubicBezTo>
                  <a:cubicBezTo>
                    <a:pt x="2011" y="993"/>
                    <a:pt x="2040" y="831"/>
                    <a:pt x="2129" y="713"/>
                  </a:cubicBezTo>
                  <a:cubicBezTo>
                    <a:pt x="2203" y="609"/>
                    <a:pt x="2336" y="536"/>
                    <a:pt x="2440" y="461"/>
                  </a:cubicBezTo>
                  <a:cubicBezTo>
                    <a:pt x="2484" y="417"/>
                    <a:pt x="2720" y="122"/>
                    <a:pt x="2588" y="77"/>
                  </a:cubicBezTo>
                  <a:cubicBezTo>
                    <a:pt x="2454" y="47"/>
                    <a:pt x="2306" y="3"/>
                    <a:pt x="2174" y="3"/>
                  </a:cubicBezTo>
                  <a:lnTo>
                    <a:pt x="1952" y="3"/>
                  </a:lnTo>
                  <a:cubicBezTo>
                    <a:pt x="1934" y="1"/>
                    <a:pt x="1917" y="1"/>
                    <a:pt x="1899"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5378999" y="3690795"/>
              <a:ext cx="57044" cy="31230"/>
            </a:xfrm>
            <a:custGeom>
              <a:avLst/>
              <a:gdLst/>
              <a:ahLst/>
              <a:cxnLst/>
              <a:rect l="l" t="t" r="r" b="b"/>
              <a:pathLst>
                <a:path w="769" h="421" extrusionOk="0">
                  <a:moveTo>
                    <a:pt x="694" y="1"/>
                  </a:moveTo>
                  <a:lnTo>
                    <a:pt x="44" y="326"/>
                  </a:lnTo>
                  <a:cubicBezTo>
                    <a:pt x="14" y="341"/>
                    <a:pt x="0" y="371"/>
                    <a:pt x="14" y="400"/>
                  </a:cubicBezTo>
                  <a:cubicBezTo>
                    <a:pt x="25" y="410"/>
                    <a:pt x="43" y="421"/>
                    <a:pt x="58" y="421"/>
                  </a:cubicBezTo>
                  <a:cubicBezTo>
                    <a:pt x="64" y="421"/>
                    <a:pt x="69" y="419"/>
                    <a:pt x="74" y="415"/>
                  </a:cubicBezTo>
                  <a:lnTo>
                    <a:pt x="739" y="89"/>
                  </a:lnTo>
                  <a:cubicBezTo>
                    <a:pt x="769" y="75"/>
                    <a:pt x="769" y="46"/>
                    <a:pt x="769" y="30"/>
                  </a:cubicBezTo>
                  <a:cubicBezTo>
                    <a:pt x="754" y="1"/>
                    <a:pt x="724" y="1"/>
                    <a:pt x="694"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360305" y="3608601"/>
              <a:ext cx="39538" cy="76183"/>
            </a:xfrm>
            <a:custGeom>
              <a:avLst/>
              <a:gdLst/>
              <a:ahLst/>
              <a:cxnLst/>
              <a:rect l="l" t="t" r="r" b="b"/>
              <a:pathLst>
                <a:path w="533" h="1027" extrusionOk="0">
                  <a:moveTo>
                    <a:pt x="45" y="1"/>
                  </a:moveTo>
                  <a:cubicBezTo>
                    <a:pt x="16" y="1"/>
                    <a:pt x="0" y="30"/>
                    <a:pt x="0" y="44"/>
                  </a:cubicBezTo>
                  <a:cubicBezTo>
                    <a:pt x="0" y="60"/>
                    <a:pt x="0" y="340"/>
                    <a:pt x="444" y="1006"/>
                  </a:cubicBezTo>
                  <a:cubicBezTo>
                    <a:pt x="455" y="1016"/>
                    <a:pt x="473" y="1026"/>
                    <a:pt x="487" y="1026"/>
                  </a:cubicBezTo>
                  <a:cubicBezTo>
                    <a:pt x="493" y="1026"/>
                    <a:pt x="499" y="1025"/>
                    <a:pt x="503" y="1020"/>
                  </a:cubicBezTo>
                  <a:cubicBezTo>
                    <a:pt x="533" y="1006"/>
                    <a:pt x="533" y="976"/>
                    <a:pt x="518" y="947"/>
                  </a:cubicBezTo>
                  <a:cubicBezTo>
                    <a:pt x="104" y="326"/>
                    <a:pt x="89" y="60"/>
                    <a:pt x="89" y="44"/>
                  </a:cubicBezTo>
                  <a:cubicBezTo>
                    <a:pt x="89" y="30"/>
                    <a:pt x="75" y="1"/>
                    <a:pt x="45"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5327368" y="3765199"/>
              <a:ext cx="40725" cy="35087"/>
            </a:xfrm>
            <a:custGeom>
              <a:avLst/>
              <a:gdLst/>
              <a:ahLst/>
              <a:cxnLst/>
              <a:rect l="l" t="t" r="r" b="b"/>
              <a:pathLst>
                <a:path w="549" h="473" extrusionOk="0">
                  <a:moveTo>
                    <a:pt x="53" y="1"/>
                  </a:moveTo>
                  <a:cubicBezTo>
                    <a:pt x="38" y="1"/>
                    <a:pt x="24" y="9"/>
                    <a:pt x="16" y="18"/>
                  </a:cubicBezTo>
                  <a:cubicBezTo>
                    <a:pt x="1" y="32"/>
                    <a:pt x="1" y="62"/>
                    <a:pt x="31" y="77"/>
                  </a:cubicBezTo>
                  <a:lnTo>
                    <a:pt x="460" y="462"/>
                  </a:lnTo>
                  <a:cubicBezTo>
                    <a:pt x="467" y="469"/>
                    <a:pt x="478" y="472"/>
                    <a:pt x="489" y="472"/>
                  </a:cubicBezTo>
                  <a:cubicBezTo>
                    <a:pt x="500" y="472"/>
                    <a:pt x="511" y="469"/>
                    <a:pt x="519" y="462"/>
                  </a:cubicBezTo>
                  <a:lnTo>
                    <a:pt x="533" y="446"/>
                  </a:lnTo>
                  <a:cubicBezTo>
                    <a:pt x="548" y="432"/>
                    <a:pt x="548" y="403"/>
                    <a:pt x="519" y="387"/>
                  </a:cubicBezTo>
                  <a:lnTo>
                    <a:pt x="90" y="18"/>
                  </a:lnTo>
                  <a:cubicBezTo>
                    <a:pt x="77" y="6"/>
                    <a:pt x="64" y="1"/>
                    <a:pt x="53"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5354889" y="3865493"/>
              <a:ext cx="48291" cy="46511"/>
            </a:xfrm>
            <a:custGeom>
              <a:avLst/>
              <a:gdLst/>
              <a:ahLst/>
              <a:cxnLst/>
              <a:rect l="l" t="t" r="r" b="b"/>
              <a:pathLst>
                <a:path w="651" h="627" extrusionOk="0">
                  <a:moveTo>
                    <a:pt x="593" y="0"/>
                  </a:moveTo>
                  <a:cubicBezTo>
                    <a:pt x="580" y="0"/>
                    <a:pt x="569" y="4"/>
                    <a:pt x="562" y="11"/>
                  </a:cubicBezTo>
                  <a:lnTo>
                    <a:pt x="14" y="543"/>
                  </a:lnTo>
                  <a:cubicBezTo>
                    <a:pt x="0" y="558"/>
                    <a:pt x="0" y="588"/>
                    <a:pt x="14" y="602"/>
                  </a:cubicBezTo>
                  <a:cubicBezTo>
                    <a:pt x="23" y="619"/>
                    <a:pt x="37" y="627"/>
                    <a:pt x="50" y="627"/>
                  </a:cubicBezTo>
                  <a:cubicBezTo>
                    <a:pt x="59" y="627"/>
                    <a:pt x="68" y="623"/>
                    <a:pt x="73" y="617"/>
                  </a:cubicBezTo>
                  <a:cubicBezTo>
                    <a:pt x="73" y="617"/>
                    <a:pt x="89" y="617"/>
                    <a:pt x="89" y="602"/>
                  </a:cubicBezTo>
                  <a:lnTo>
                    <a:pt x="635" y="85"/>
                  </a:lnTo>
                  <a:cubicBezTo>
                    <a:pt x="650" y="56"/>
                    <a:pt x="650" y="26"/>
                    <a:pt x="635" y="11"/>
                  </a:cubicBezTo>
                  <a:cubicBezTo>
                    <a:pt x="620" y="4"/>
                    <a:pt x="606" y="0"/>
                    <a:pt x="593"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51" name="Google Shape;951;p13"/>
          <p:cNvPicPr preferRelativeResize="0"/>
          <p:nvPr/>
        </p:nvPicPr>
        <p:blipFill>
          <a:blip r:embed="rId3">
            <a:alphaModFix/>
          </a:blip>
          <a:stretch>
            <a:fillRect/>
          </a:stretch>
        </p:blipFill>
        <p:spPr>
          <a:xfrm rot="-5400000">
            <a:off x="7346150" y="2208266"/>
            <a:ext cx="2460498" cy="1231466"/>
          </a:xfrm>
          <a:prstGeom prst="rect">
            <a:avLst/>
          </a:prstGeom>
          <a:noFill/>
          <a:ln>
            <a:noFill/>
          </a:ln>
          <a:effectLst>
            <a:outerShdw blurRad="85725" dist="19050" dir="3720000" algn="bl" rotWithShape="0">
              <a:schemeClr val="dk1">
                <a:alpha val="50000"/>
              </a:schemeClr>
            </a:outerShdw>
          </a:effectLst>
        </p:spPr>
      </p:pic>
      <p:grpSp>
        <p:nvGrpSpPr>
          <p:cNvPr id="952" name="Google Shape;952;p13"/>
          <p:cNvGrpSpPr/>
          <p:nvPr/>
        </p:nvGrpSpPr>
        <p:grpSpPr>
          <a:xfrm flipH="1">
            <a:off x="8874934" y="3739152"/>
            <a:ext cx="94671" cy="93247"/>
            <a:chOff x="1173284" y="2967277"/>
            <a:chExt cx="94671" cy="93247"/>
          </a:xfrm>
        </p:grpSpPr>
        <p:sp>
          <p:nvSpPr>
            <p:cNvPr id="953" name="Google Shape;953;p13"/>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5" name="Google Shape;955;p13"/>
          <p:cNvSpPr/>
          <p:nvPr/>
        </p:nvSpPr>
        <p:spPr>
          <a:xfrm flipH="1">
            <a:off x="8751629" y="36894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6" name="Google Shape;956;p13"/>
          <p:cNvGrpSpPr/>
          <p:nvPr/>
        </p:nvGrpSpPr>
        <p:grpSpPr>
          <a:xfrm flipH="1">
            <a:off x="8838409" y="1606902"/>
            <a:ext cx="94671" cy="93247"/>
            <a:chOff x="1173284" y="2967277"/>
            <a:chExt cx="94671" cy="93247"/>
          </a:xfrm>
        </p:grpSpPr>
        <p:sp>
          <p:nvSpPr>
            <p:cNvPr id="957" name="Google Shape;957;p13"/>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9" name="Google Shape;959;p13"/>
          <p:cNvSpPr/>
          <p:nvPr/>
        </p:nvSpPr>
        <p:spPr>
          <a:xfrm flipH="1">
            <a:off x="969279" y="294671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0" name="Google Shape;960;p13"/>
          <p:cNvGrpSpPr/>
          <p:nvPr/>
        </p:nvGrpSpPr>
        <p:grpSpPr>
          <a:xfrm flipH="1">
            <a:off x="1066134" y="1373102"/>
            <a:ext cx="94671" cy="93247"/>
            <a:chOff x="1173284" y="2967277"/>
            <a:chExt cx="94671" cy="93247"/>
          </a:xfrm>
        </p:grpSpPr>
        <p:sp>
          <p:nvSpPr>
            <p:cNvPr id="961" name="Google Shape;961;p13"/>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3" name="Google Shape;963;p13"/>
          <p:cNvSpPr/>
          <p:nvPr/>
        </p:nvSpPr>
        <p:spPr>
          <a:xfrm flipH="1">
            <a:off x="302404" y="2302293"/>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4" name="Google Shape;964;p13"/>
          <p:cNvGrpSpPr/>
          <p:nvPr/>
        </p:nvGrpSpPr>
        <p:grpSpPr>
          <a:xfrm flipH="1">
            <a:off x="302409" y="3129465"/>
            <a:ext cx="94671" cy="93247"/>
            <a:chOff x="1173284" y="2967277"/>
            <a:chExt cx="94671" cy="93247"/>
          </a:xfrm>
        </p:grpSpPr>
        <p:sp>
          <p:nvSpPr>
            <p:cNvPr id="965" name="Google Shape;965;p13"/>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3"/>
          <p:cNvSpPr/>
          <p:nvPr/>
        </p:nvSpPr>
        <p:spPr>
          <a:xfrm flipH="1">
            <a:off x="534629" y="345121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8" name="Google Shape;968;p13"/>
          <p:cNvGrpSpPr/>
          <p:nvPr/>
        </p:nvGrpSpPr>
        <p:grpSpPr>
          <a:xfrm flipH="1">
            <a:off x="135484" y="2378402"/>
            <a:ext cx="94671" cy="93247"/>
            <a:chOff x="1173284" y="2967277"/>
            <a:chExt cx="94671" cy="93247"/>
          </a:xfrm>
        </p:grpSpPr>
        <p:sp>
          <p:nvSpPr>
            <p:cNvPr id="969" name="Google Shape;969;p13"/>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13"/>
          <p:cNvGrpSpPr/>
          <p:nvPr/>
        </p:nvGrpSpPr>
        <p:grpSpPr>
          <a:xfrm flipH="1">
            <a:off x="8585284" y="4556865"/>
            <a:ext cx="94671" cy="93247"/>
            <a:chOff x="1173284" y="2967277"/>
            <a:chExt cx="94671" cy="93247"/>
          </a:xfrm>
        </p:grpSpPr>
        <p:sp>
          <p:nvSpPr>
            <p:cNvPr id="972" name="Google Shape;972;p13"/>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4" name="Google Shape;974;p13"/>
          <p:cNvSpPr/>
          <p:nvPr/>
        </p:nvSpPr>
        <p:spPr>
          <a:xfrm flipH="1">
            <a:off x="8485629" y="47377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flipH="1">
            <a:off x="8042954" y="1466355"/>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6" name="Google Shape;976;p13"/>
          <p:cNvGrpSpPr/>
          <p:nvPr/>
        </p:nvGrpSpPr>
        <p:grpSpPr>
          <a:xfrm flipH="1">
            <a:off x="780034" y="2777377"/>
            <a:ext cx="94671" cy="93247"/>
            <a:chOff x="1173284" y="2967277"/>
            <a:chExt cx="94671" cy="93247"/>
          </a:xfrm>
        </p:grpSpPr>
        <p:sp>
          <p:nvSpPr>
            <p:cNvPr id="977" name="Google Shape;977;p13"/>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79" name="Google Shape;979;p13"/>
          <p:cNvPicPr preferRelativeResize="0"/>
          <p:nvPr/>
        </p:nvPicPr>
        <p:blipFill>
          <a:blip r:embed="rId4">
            <a:alphaModFix/>
          </a:blip>
          <a:stretch>
            <a:fillRect/>
          </a:stretch>
        </p:blipFill>
        <p:spPr>
          <a:xfrm>
            <a:off x="140950" y="1388838"/>
            <a:ext cx="1008138" cy="916574"/>
          </a:xfrm>
          <a:prstGeom prst="rect">
            <a:avLst/>
          </a:prstGeom>
          <a:noFill/>
          <a:ln>
            <a:noFill/>
          </a:ln>
          <a:effectLst>
            <a:outerShdw blurRad="57150" dist="19050" dir="5400000" algn="bl" rotWithShape="0">
              <a:schemeClr val="dk1">
                <a:alpha val="40000"/>
              </a:schemeClr>
            </a:outerShdw>
          </a:effectLst>
        </p:spPr>
      </p:pic>
      <p:pic>
        <p:nvPicPr>
          <p:cNvPr id="980" name="Google Shape;980;p13"/>
          <p:cNvPicPr preferRelativeResize="0"/>
          <p:nvPr/>
        </p:nvPicPr>
        <p:blipFill>
          <a:blip r:embed="rId5">
            <a:alphaModFix/>
          </a:blip>
          <a:stretch>
            <a:fillRect/>
          </a:stretch>
        </p:blipFill>
        <p:spPr>
          <a:xfrm>
            <a:off x="-1597848" y="3274903"/>
            <a:ext cx="2646252" cy="2139771"/>
          </a:xfrm>
          <a:prstGeom prst="rect">
            <a:avLst/>
          </a:prstGeom>
          <a:noFill/>
          <a:ln>
            <a:noFill/>
          </a:ln>
          <a:effectLst>
            <a:outerShdw blurRad="85725" dist="19050" dir="3720000" algn="bl" rotWithShape="0">
              <a:schemeClr val="dk1">
                <a:alpha val="50000"/>
              </a:schemeClr>
            </a:outerShdw>
          </a:effectLst>
        </p:spPr>
      </p:pic>
      <p:pic>
        <p:nvPicPr>
          <p:cNvPr id="981" name="Google Shape;981;p13"/>
          <p:cNvPicPr preferRelativeResize="0"/>
          <p:nvPr/>
        </p:nvPicPr>
        <p:blipFill>
          <a:blip r:embed="rId6">
            <a:alphaModFix/>
          </a:blip>
          <a:stretch>
            <a:fillRect/>
          </a:stretch>
        </p:blipFill>
        <p:spPr>
          <a:xfrm rot="5400000" flipH="1">
            <a:off x="1396477" y="3336338"/>
            <a:ext cx="1195350" cy="2726200"/>
          </a:xfrm>
          <a:prstGeom prst="rect">
            <a:avLst/>
          </a:prstGeom>
          <a:noFill/>
          <a:ln>
            <a:noFill/>
          </a:ln>
          <a:effectLst>
            <a:outerShdw blurRad="85725" dist="19050" dir="3720000" algn="bl" rotWithShape="0">
              <a:schemeClr val="dk1">
                <a:alpha val="50000"/>
              </a:schemeClr>
            </a:outerShdw>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982"/>
        <p:cNvGrpSpPr/>
        <p:nvPr/>
      </p:nvGrpSpPr>
      <p:grpSpPr>
        <a:xfrm>
          <a:off x="0" y="0"/>
          <a:ext cx="0" cy="0"/>
          <a:chOff x="0" y="0"/>
          <a:chExt cx="0" cy="0"/>
        </a:xfrm>
      </p:grpSpPr>
      <p:sp>
        <p:nvSpPr>
          <p:cNvPr id="983" name="Google Shape;983;p14"/>
          <p:cNvSpPr/>
          <p:nvPr/>
        </p:nvSpPr>
        <p:spPr>
          <a:xfrm flipH="1">
            <a:off x="18" y="-4875"/>
            <a:ext cx="9143982" cy="1344330"/>
          </a:xfrm>
          <a:prstGeom prst="flowChartDocument">
            <a:avLst/>
          </a:prstGeom>
          <a:solidFill>
            <a:schemeClr val="l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4"/>
          <p:cNvSpPr/>
          <p:nvPr/>
        </p:nvSpPr>
        <p:spPr>
          <a:xfrm rot="10800000" flipH="1">
            <a:off x="18" y="3799175"/>
            <a:ext cx="9143982" cy="1344330"/>
          </a:xfrm>
          <a:prstGeom prst="flowChartDocument">
            <a:avLst/>
          </a:prstGeom>
          <a:solidFill>
            <a:schemeClr val="l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4"/>
          <p:cNvSpPr txBox="1">
            <a:spLocks noGrp="1"/>
          </p:cNvSpPr>
          <p:nvPr>
            <p:ph type="title"/>
          </p:nvPr>
        </p:nvSpPr>
        <p:spPr>
          <a:xfrm>
            <a:off x="720000" y="300795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2200">
                <a:solidFill>
                  <a:schemeClr val="lt1"/>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86" name="Google Shape;986;p14"/>
          <p:cNvSpPr txBox="1">
            <a:spLocks noGrp="1"/>
          </p:cNvSpPr>
          <p:nvPr>
            <p:ph type="subTitle" idx="1"/>
          </p:nvPr>
        </p:nvSpPr>
        <p:spPr>
          <a:xfrm>
            <a:off x="1803750" y="1651400"/>
            <a:ext cx="5536500" cy="1371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600"/>
              <a:buNone/>
              <a:defRPr sz="2500">
                <a:solidFill>
                  <a:schemeClr val="lt1"/>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grpSp>
        <p:nvGrpSpPr>
          <p:cNvPr id="987" name="Google Shape;987;p14"/>
          <p:cNvGrpSpPr/>
          <p:nvPr/>
        </p:nvGrpSpPr>
        <p:grpSpPr>
          <a:xfrm rot="8531228">
            <a:off x="7054028" y="-61642"/>
            <a:ext cx="1726049" cy="1850615"/>
            <a:chOff x="3530834" y="3673505"/>
            <a:chExt cx="652413" cy="699443"/>
          </a:xfrm>
        </p:grpSpPr>
        <p:sp>
          <p:nvSpPr>
            <p:cNvPr id="988" name="Google Shape;988;p14"/>
            <p:cNvSpPr/>
            <p:nvPr/>
          </p:nvSpPr>
          <p:spPr>
            <a:xfrm>
              <a:off x="3530834" y="3673505"/>
              <a:ext cx="652413" cy="699443"/>
            </a:xfrm>
            <a:custGeom>
              <a:avLst/>
              <a:gdLst/>
              <a:ahLst/>
              <a:cxnLst/>
              <a:rect l="l" t="t" r="r" b="b"/>
              <a:pathLst>
                <a:path w="8795" h="9429" extrusionOk="0">
                  <a:moveTo>
                    <a:pt x="2720" y="3885"/>
                  </a:moveTo>
                  <a:cubicBezTo>
                    <a:pt x="2764" y="3945"/>
                    <a:pt x="2838" y="4033"/>
                    <a:pt x="2927" y="4137"/>
                  </a:cubicBezTo>
                  <a:cubicBezTo>
                    <a:pt x="2911" y="4299"/>
                    <a:pt x="2897" y="4462"/>
                    <a:pt x="2897" y="4654"/>
                  </a:cubicBezTo>
                  <a:cubicBezTo>
                    <a:pt x="2823" y="4729"/>
                    <a:pt x="2734" y="4788"/>
                    <a:pt x="2661" y="4861"/>
                  </a:cubicBezTo>
                  <a:lnTo>
                    <a:pt x="2661" y="4743"/>
                  </a:lnTo>
                  <a:cubicBezTo>
                    <a:pt x="2661" y="4699"/>
                    <a:pt x="2661" y="4654"/>
                    <a:pt x="2645" y="4610"/>
                  </a:cubicBezTo>
                  <a:cubicBezTo>
                    <a:pt x="2645" y="4492"/>
                    <a:pt x="2631" y="4388"/>
                    <a:pt x="2645" y="4315"/>
                  </a:cubicBezTo>
                  <a:cubicBezTo>
                    <a:pt x="2645" y="4270"/>
                    <a:pt x="2661" y="4226"/>
                    <a:pt x="2675" y="4167"/>
                  </a:cubicBezTo>
                  <a:cubicBezTo>
                    <a:pt x="2690" y="4078"/>
                    <a:pt x="2720" y="3989"/>
                    <a:pt x="2720" y="3885"/>
                  </a:cubicBezTo>
                  <a:close/>
                  <a:moveTo>
                    <a:pt x="3089" y="5925"/>
                  </a:moveTo>
                  <a:cubicBezTo>
                    <a:pt x="3207" y="6162"/>
                    <a:pt x="3296" y="6325"/>
                    <a:pt x="3384" y="6428"/>
                  </a:cubicBezTo>
                  <a:cubicBezTo>
                    <a:pt x="3400" y="6443"/>
                    <a:pt x="3414" y="6457"/>
                    <a:pt x="3429" y="6487"/>
                  </a:cubicBezTo>
                  <a:cubicBezTo>
                    <a:pt x="3399" y="6487"/>
                    <a:pt x="3363" y="6494"/>
                    <a:pt x="3338" y="6494"/>
                  </a:cubicBezTo>
                  <a:cubicBezTo>
                    <a:pt x="3325" y="6494"/>
                    <a:pt x="3316" y="6492"/>
                    <a:pt x="3311" y="6487"/>
                  </a:cubicBezTo>
                  <a:cubicBezTo>
                    <a:pt x="3296" y="6487"/>
                    <a:pt x="3252" y="6457"/>
                    <a:pt x="3222" y="6443"/>
                  </a:cubicBezTo>
                  <a:cubicBezTo>
                    <a:pt x="3163" y="6414"/>
                    <a:pt x="3075" y="6369"/>
                    <a:pt x="2970" y="6325"/>
                  </a:cubicBezTo>
                  <a:cubicBezTo>
                    <a:pt x="2897" y="6310"/>
                    <a:pt x="2823" y="6295"/>
                    <a:pt x="2734" y="6280"/>
                  </a:cubicBezTo>
                  <a:lnTo>
                    <a:pt x="3089" y="5925"/>
                  </a:lnTo>
                  <a:close/>
                  <a:moveTo>
                    <a:pt x="4889" y="0"/>
                  </a:moveTo>
                  <a:cubicBezTo>
                    <a:pt x="4763" y="0"/>
                    <a:pt x="4635" y="37"/>
                    <a:pt x="4523" y="101"/>
                  </a:cubicBezTo>
                  <a:cubicBezTo>
                    <a:pt x="4287" y="220"/>
                    <a:pt x="4050" y="353"/>
                    <a:pt x="3828" y="501"/>
                  </a:cubicBezTo>
                  <a:cubicBezTo>
                    <a:pt x="3577" y="649"/>
                    <a:pt x="3325" y="826"/>
                    <a:pt x="3104" y="1077"/>
                  </a:cubicBezTo>
                  <a:cubicBezTo>
                    <a:pt x="2838" y="1373"/>
                    <a:pt x="2675" y="1727"/>
                    <a:pt x="2661" y="2082"/>
                  </a:cubicBezTo>
                  <a:lnTo>
                    <a:pt x="2661" y="2245"/>
                  </a:lnTo>
                  <a:lnTo>
                    <a:pt x="2661" y="2364"/>
                  </a:lnTo>
                  <a:cubicBezTo>
                    <a:pt x="2645" y="2364"/>
                    <a:pt x="2631" y="2393"/>
                    <a:pt x="2616" y="2407"/>
                  </a:cubicBezTo>
                  <a:cubicBezTo>
                    <a:pt x="2572" y="2466"/>
                    <a:pt x="2527" y="2541"/>
                    <a:pt x="2483" y="2630"/>
                  </a:cubicBezTo>
                  <a:cubicBezTo>
                    <a:pt x="2483" y="2526"/>
                    <a:pt x="2497" y="2423"/>
                    <a:pt x="2497" y="2319"/>
                  </a:cubicBezTo>
                  <a:cubicBezTo>
                    <a:pt x="2497" y="2200"/>
                    <a:pt x="2513" y="2082"/>
                    <a:pt x="2513" y="1979"/>
                  </a:cubicBezTo>
                  <a:cubicBezTo>
                    <a:pt x="2513" y="1831"/>
                    <a:pt x="2454" y="1684"/>
                    <a:pt x="2335" y="1595"/>
                  </a:cubicBezTo>
                  <a:cubicBezTo>
                    <a:pt x="2253" y="1525"/>
                    <a:pt x="2143" y="1482"/>
                    <a:pt x="2027" y="1482"/>
                  </a:cubicBezTo>
                  <a:cubicBezTo>
                    <a:pt x="1997" y="1482"/>
                    <a:pt x="1966" y="1485"/>
                    <a:pt x="1936" y="1491"/>
                  </a:cubicBezTo>
                  <a:cubicBezTo>
                    <a:pt x="1611" y="1565"/>
                    <a:pt x="1404" y="1802"/>
                    <a:pt x="1285" y="1950"/>
                  </a:cubicBezTo>
                  <a:cubicBezTo>
                    <a:pt x="1153" y="2112"/>
                    <a:pt x="1005" y="2289"/>
                    <a:pt x="872" y="2466"/>
                  </a:cubicBezTo>
                  <a:cubicBezTo>
                    <a:pt x="753" y="2644"/>
                    <a:pt x="621" y="2851"/>
                    <a:pt x="591" y="3117"/>
                  </a:cubicBezTo>
                  <a:lnTo>
                    <a:pt x="591" y="3265"/>
                  </a:lnTo>
                  <a:lnTo>
                    <a:pt x="591" y="3310"/>
                  </a:lnTo>
                  <a:cubicBezTo>
                    <a:pt x="576" y="3383"/>
                    <a:pt x="546" y="3472"/>
                    <a:pt x="517" y="3560"/>
                  </a:cubicBezTo>
                  <a:cubicBezTo>
                    <a:pt x="443" y="3738"/>
                    <a:pt x="369" y="3960"/>
                    <a:pt x="384" y="4226"/>
                  </a:cubicBezTo>
                  <a:cubicBezTo>
                    <a:pt x="384" y="4315"/>
                    <a:pt x="399" y="4388"/>
                    <a:pt x="414" y="4462"/>
                  </a:cubicBezTo>
                  <a:cubicBezTo>
                    <a:pt x="414" y="4506"/>
                    <a:pt x="414" y="4551"/>
                    <a:pt x="428" y="4581"/>
                  </a:cubicBezTo>
                  <a:cubicBezTo>
                    <a:pt x="428" y="4640"/>
                    <a:pt x="414" y="4713"/>
                    <a:pt x="414" y="4802"/>
                  </a:cubicBezTo>
                  <a:cubicBezTo>
                    <a:pt x="399" y="4965"/>
                    <a:pt x="369" y="5157"/>
                    <a:pt x="428" y="5379"/>
                  </a:cubicBezTo>
                  <a:cubicBezTo>
                    <a:pt x="503" y="5718"/>
                    <a:pt x="753" y="6014"/>
                    <a:pt x="1108" y="6207"/>
                  </a:cubicBezTo>
                  <a:cubicBezTo>
                    <a:pt x="1167" y="6250"/>
                    <a:pt x="1226" y="6280"/>
                    <a:pt x="1315" y="6310"/>
                  </a:cubicBezTo>
                  <a:cubicBezTo>
                    <a:pt x="842" y="6946"/>
                    <a:pt x="414" y="7640"/>
                    <a:pt x="59" y="8394"/>
                  </a:cubicBezTo>
                  <a:cubicBezTo>
                    <a:pt x="0" y="8527"/>
                    <a:pt x="0" y="8675"/>
                    <a:pt x="44" y="8808"/>
                  </a:cubicBezTo>
                  <a:cubicBezTo>
                    <a:pt x="89" y="8941"/>
                    <a:pt x="192" y="9045"/>
                    <a:pt x="325" y="9118"/>
                  </a:cubicBezTo>
                  <a:cubicBezTo>
                    <a:pt x="399" y="9148"/>
                    <a:pt x="473" y="9163"/>
                    <a:pt x="546" y="9163"/>
                  </a:cubicBezTo>
                  <a:cubicBezTo>
                    <a:pt x="753" y="9163"/>
                    <a:pt x="946" y="9045"/>
                    <a:pt x="1035" y="8852"/>
                  </a:cubicBezTo>
                  <a:cubicBezTo>
                    <a:pt x="1138" y="8615"/>
                    <a:pt x="1271" y="8379"/>
                    <a:pt x="1389" y="8158"/>
                  </a:cubicBezTo>
                  <a:lnTo>
                    <a:pt x="1404" y="8142"/>
                  </a:lnTo>
                  <a:cubicBezTo>
                    <a:pt x="1596" y="8320"/>
                    <a:pt x="1818" y="8527"/>
                    <a:pt x="1936" y="8615"/>
                  </a:cubicBezTo>
                  <a:cubicBezTo>
                    <a:pt x="2095" y="8754"/>
                    <a:pt x="2376" y="8937"/>
                    <a:pt x="2685" y="8937"/>
                  </a:cubicBezTo>
                  <a:cubicBezTo>
                    <a:pt x="2807" y="8937"/>
                    <a:pt x="2934" y="8909"/>
                    <a:pt x="3059" y="8838"/>
                  </a:cubicBezTo>
                  <a:lnTo>
                    <a:pt x="3089" y="8838"/>
                  </a:lnTo>
                  <a:cubicBezTo>
                    <a:pt x="3341" y="8881"/>
                    <a:pt x="3591" y="8941"/>
                    <a:pt x="3784" y="9059"/>
                  </a:cubicBezTo>
                  <a:cubicBezTo>
                    <a:pt x="3828" y="9074"/>
                    <a:pt x="3873" y="9104"/>
                    <a:pt x="3916" y="9133"/>
                  </a:cubicBezTo>
                  <a:cubicBezTo>
                    <a:pt x="4094" y="9236"/>
                    <a:pt x="4360" y="9399"/>
                    <a:pt x="4685" y="9399"/>
                  </a:cubicBezTo>
                  <a:cubicBezTo>
                    <a:pt x="4833" y="9384"/>
                    <a:pt x="4967" y="9354"/>
                    <a:pt x="5069" y="9325"/>
                  </a:cubicBezTo>
                  <a:cubicBezTo>
                    <a:pt x="5099" y="9311"/>
                    <a:pt x="5129" y="9295"/>
                    <a:pt x="5158" y="9295"/>
                  </a:cubicBezTo>
                  <a:cubicBezTo>
                    <a:pt x="5219" y="9278"/>
                    <a:pt x="5269" y="9271"/>
                    <a:pt x="5306" y="9271"/>
                  </a:cubicBezTo>
                  <a:cubicBezTo>
                    <a:pt x="5333" y="9271"/>
                    <a:pt x="5353" y="9275"/>
                    <a:pt x="5365" y="9281"/>
                  </a:cubicBezTo>
                  <a:cubicBezTo>
                    <a:pt x="5410" y="9281"/>
                    <a:pt x="5483" y="9311"/>
                    <a:pt x="5528" y="9325"/>
                  </a:cubicBezTo>
                  <a:cubicBezTo>
                    <a:pt x="5617" y="9399"/>
                    <a:pt x="5720" y="9429"/>
                    <a:pt x="5824" y="9429"/>
                  </a:cubicBezTo>
                  <a:cubicBezTo>
                    <a:pt x="5897" y="9429"/>
                    <a:pt x="5956" y="9414"/>
                    <a:pt x="6015" y="9399"/>
                  </a:cubicBezTo>
                  <a:cubicBezTo>
                    <a:pt x="6252" y="9295"/>
                    <a:pt x="6370" y="9015"/>
                    <a:pt x="6267" y="8779"/>
                  </a:cubicBezTo>
                  <a:cubicBezTo>
                    <a:pt x="6163" y="8513"/>
                    <a:pt x="6045" y="8261"/>
                    <a:pt x="5913" y="8010"/>
                  </a:cubicBezTo>
                  <a:cubicBezTo>
                    <a:pt x="5824" y="7862"/>
                    <a:pt x="5720" y="7685"/>
                    <a:pt x="5558" y="7537"/>
                  </a:cubicBezTo>
                  <a:cubicBezTo>
                    <a:pt x="5410" y="7419"/>
                    <a:pt x="5247" y="7360"/>
                    <a:pt x="5129" y="7315"/>
                  </a:cubicBezTo>
                  <a:cubicBezTo>
                    <a:pt x="5055" y="7285"/>
                    <a:pt x="4996" y="7256"/>
                    <a:pt x="4951" y="7226"/>
                  </a:cubicBezTo>
                  <a:cubicBezTo>
                    <a:pt x="4907" y="7196"/>
                    <a:pt x="4833" y="7108"/>
                    <a:pt x="4774" y="7034"/>
                  </a:cubicBezTo>
                  <a:cubicBezTo>
                    <a:pt x="4744" y="6989"/>
                    <a:pt x="4715" y="6946"/>
                    <a:pt x="4671" y="6901"/>
                  </a:cubicBezTo>
                  <a:cubicBezTo>
                    <a:pt x="4656" y="6871"/>
                    <a:pt x="4626" y="6857"/>
                    <a:pt x="4596" y="6827"/>
                  </a:cubicBezTo>
                  <a:cubicBezTo>
                    <a:pt x="4626" y="6812"/>
                    <a:pt x="4641" y="6812"/>
                    <a:pt x="4656" y="6812"/>
                  </a:cubicBezTo>
                  <a:cubicBezTo>
                    <a:pt x="4685" y="6798"/>
                    <a:pt x="4715" y="6783"/>
                    <a:pt x="4730" y="6783"/>
                  </a:cubicBezTo>
                  <a:cubicBezTo>
                    <a:pt x="4760" y="6798"/>
                    <a:pt x="4803" y="6842"/>
                    <a:pt x="4833" y="6871"/>
                  </a:cubicBezTo>
                  <a:cubicBezTo>
                    <a:pt x="4922" y="6946"/>
                    <a:pt x="4996" y="7019"/>
                    <a:pt x="5114" y="7094"/>
                  </a:cubicBezTo>
                  <a:cubicBezTo>
                    <a:pt x="5410" y="7285"/>
                    <a:pt x="5735" y="7285"/>
                    <a:pt x="6001" y="7300"/>
                  </a:cubicBezTo>
                  <a:cubicBezTo>
                    <a:pt x="6119" y="7300"/>
                    <a:pt x="6238" y="7315"/>
                    <a:pt x="6326" y="7330"/>
                  </a:cubicBezTo>
                  <a:cubicBezTo>
                    <a:pt x="6370" y="7344"/>
                    <a:pt x="6415" y="7344"/>
                    <a:pt x="6459" y="7360"/>
                  </a:cubicBezTo>
                  <a:cubicBezTo>
                    <a:pt x="6533" y="7389"/>
                    <a:pt x="6636" y="7419"/>
                    <a:pt x="6740" y="7433"/>
                  </a:cubicBezTo>
                  <a:cubicBezTo>
                    <a:pt x="6797" y="7442"/>
                    <a:pt x="6853" y="7446"/>
                    <a:pt x="6908" y="7446"/>
                  </a:cubicBezTo>
                  <a:cubicBezTo>
                    <a:pt x="7136" y="7446"/>
                    <a:pt x="7339" y="7372"/>
                    <a:pt x="7494" y="7241"/>
                  </a:cubicBezTo>
                  <a:cubicBezTo>
                    <a:pt x="7657" y="7108"/>
                    <a:pt x="7700" y="6887"/>
                    <a:pt x="7627" y="6694"/>
                  </a:cubicBezTo>
                  <a:lnTo>
                    <a:pt x="7243" y="5748"/>
                  </a:lnTo>
                  <a:cubicBezTo>
                    <a:pt x="7050" y="5261"/>
                    <a:pt x="6754" y="5009"/>
                    <a:pt x="6386" y="4979"/>
                  </a:cubicBezTo>
                  <a:cubicBezTo>
                    <a:pt x="6238" y="4979"/>
                    <a:pt x="6134" y="4995"/>
                    <a:pt x="6045" y="5024"/>
                  </a:cubicBezTo>
                  <a:cubicBezTo>
                    <a:pt x="6031" y="5024"/>
                    <a:pt x="6015" y="5024"/>
                    <a:pt x="6001" y="5038"/>
                  </a:cubicBezTo>
                  <a:cubicBezTo>
                    <a:pt x="5972" y="5009"/>
                    <a:pt x="5897" y="4950"/>
                    <a:pt x="5838" y="4906"/>
                  </a:cubicBezTo>
                  <a:cubicBezTo>
                    <a:pt x="5765" y="4847"/>
                    <a:pt x="5690" y="4772"/>
                    <a:pt x="5587" y="4699"/>
                  </a:cubicBezTo>
                  <a:cubicBezTo>
                    <a:pt x="5706" y="4684"/>
                    <a:pt x="5838" y="4669"/>
                    <a:pt x="5956" y="4640"/>
                  </a:cubicBezTo>
                  <a:cubicBezTo>
                    <a:pt x="6001" y="4640"/>
                    <a:pt x="6045" y="4624"/>
                    <a:pt x="6090" y="4610"/>
                  </a:cubicBezTo>
                  <a:cubicBezTo>
                    <a:pt x="6193" y="4595"/>
                    <a:pt x="6297" y="4565"/>
                    <a:pt x="6386" y="4565"/>
                  </a:cubicBezTo>
                  <a:cubicBezTo>
                    <a:pt x="6415" y="4565"/>
                    <a:pt x="6474" y="4565"/>
                    <a:pt x="6533" y="4581"/>
                  </a:cubicBezTo>
                  <a:cubicBezTo>
                    <a:pt x="6605" y="4581"/>
                    <a:pt x="6683" y="4587"/>
                    <a:pt x="6766" y="4587"/>
                  </a:cubicBezTo>
                  <a:cubicBezTo>
                    <a:pt x="6871" y="4587"/>
                    <a:pt x="6986" y="4577"/>
                    <a:pt x="7109" y="4536"/>
                  </a:cubicBezTo>
                  <a:cubicBezTo>
                    <a:pt x="7257" y="4477"/>
                    <a:pt x="7375" y="4403"/>
                    <a:pt x="7464" y="4329"/>
                  </a:cubicBezTo>
                  <a:cubicBezTo>
                    <a:pt x="7509" y="4299"/>
                    <a:pt x="7553" y="4270"/>
                    <a:pt x="7582" y="4256"/>
                  </a:cubicBezTo>
                  <a:cubicBezTo>
                    <a:pt x="7612" y="4240"/>
                    <a:pt x="7686" y="4240"/>
                    <a:pt x="7760" y="4240"/>
                  </a:cubicBezTo>
                  <a:cubicBezTo>
                    <a:pt x="7805" y="4226"/>
                    <a:pt x="7878" y="4226"/>
                    <a:pt x="7937" y="4226"/>
                  </a:cubicBezTo>
                  <a:cubicBezTo>
                    <a:pt x="7937" y="4226"/>
                    <a:pt x="8558" y="4122"/>
                    <a:pt x="8721" y="3708"/>
                  </a:cubicBezTo>
                  <a:cubicBezTo>
                    <a:pt x="8794" y="3516"/>
                    <a:pt x="8751" y="3310"/>
                    <a:pt x="8617" y="3146"/>
                  </a:cubicBezTo>
                  <a:cubicBezTo>
                    <a:pt x="8499" y="3014"/>
                    <a:pt x="8351" y="2837"/>
                    <a:pt x="8144" y="2718"/>
                  </a:cubicBezTo>
                  <a:cubicBezTo>
                    <a:pt x="8100" y="2689"/>
                    <a:pt x="8071" y="2673"/>
                    <a:pt x="8026" y="2659"/>
                  </a:cubicBezTo>
                  <a:cubicBezTo>
                    <a:pt x="7996" y="2644"/>
                    <a:pt x="7967" y="2614"/>
                    <a:pt x="7952" y="2614"/>
                  </a:cubicBezTo>
                  <a:cubicBezTo>
                    <a:pt x="7641" y="2378"/>
                    <a:pt x="7272" y="2364"/>
                    <a:pt x="6977" y="2334"/>
                  </a:cubicBezTo>
                  <a:cubicBezTo>
                    <a:pt x="6902" y="2334"/>
                    <a:pt x="6829" y="2319"/>
                    <a:pt x="6770" y="2319"/>
                  </a:cubicBezTo>
                  <a:cubicBezTo>
                    <a:pt x="6662" y="2310"/>
                    <a:pt x="6537" y="2296"/>
                    <a:pt x="6403" y="2296"/>
                  </a:cubicBezTo>
                  <a:cubicBezTo>
                    <a:pt x="6316" y="2296"/>
                    <a:pt x="6226" y="2302"/>
                    <a:pt x="6134" y="2319"/>
                  </a:cubicBezTo>
                  <a:cubicBezTo>
                    <a:pt x="6045" y="2334"/>
                    <a:pt x="5972" y="2348"/>
                    <a:pt x="5897" y="2378"/>
                  </a:cubicBezTo>
                  <a:cubicBezTo>
                    <a:pt x="5868" y="2393"/>
                    <a:pt x="5824" y="2393"/>
                    <a:pt x="5794" y="2407"/>
                  </a:cubicBezTo>
                  <a:cubicBezTo>
                    <a:pt x="5735" y="2423"/>
                    <a:pt x="5661" y="2423"/>
                    <a:pt x="5572" y="2423"/>
                  </a:cubicBezTo>
                  <a:cubicBezTo>
                    <a:pt x="5410" y="2437"/>
                    <a:pt x="5217" y="2437"/>
                    <a:pt x="5010" y="2526"/>
                  </a:cubicBezTo>
                  <a:cubicBezTo>
                    <a:pt x="4951" y="2541"/>
                    <a:pt x="4907" y="2570"/>
                    <a:pt x="4862" y="2600"/>
                  </a:cubicBezTo>
                  <a:cubicBezTo>
                    <a:pt x="4907" y="2466"/>
                    <a:pt x="4967" y="2348"/>
                    <a:pt x="5040" y="2245"/>
                  </a:cubicBezTo>
                  <a:cubicBezTo>
                    <a:pt x="5055" y="2216"/>
                    <a:pt x="5085" y="2171"/>
                    <a:pt x="5114" y="2141"/>
                  </a:cubicBezTo>
                  <a:cubicBezTo>
                    <a:pt x="5233" y="1979"/>
                    <a:pt x="5395" y="1772"/>
                    <a:pt x="5424" y="1461"/>
                  </a:cubicBezTo>
                  <a:cubicBezTo>
                    <a:pt x="5440" y="1329"/>
                    <a:pt x="5424" y="1195"/>
                    <a:pt x="5410" y="1107"/>
                  </a:cubicBezTo>
                  <a:cubicBezTo>
                    <a:pt x="5395" y="1077"/>
                    <a:pt x="5395" y="1047"/>
                    <a:pt x="5395" y="1033"/>
                  </a:cubicBezTo>
                  <a:cubicBezTo>
                    <a:pt x="5380" y="959"/>
                    <a:pt x="5395" y="885"/>
                    <a:pt x="5410" y="811"/>
                  </a:cubicBezTo>
                  <a:cubicBezTo>
                    <a:pt x="5440" y="722"/>
                    <a:pt x="5513" y="515"/>
                    <a:pt x="5380" y="279"/>
                  </a:cubicBezTo>
                  <a:cubicBezTo>
                    <a:pt x="5265" y="83"/>
                    <a:pt x="5079" y="0"/>
                    <a:pt x="4889" y="0"/>
                  </a:cubicBezTo>
                  <a:close/>
                </a:path>
              </a:pathLst>
            </a:custGeom>
            <a:solidFill>
              <a:srgbClr val="FFFFFD"/>
            </a:solidFill>
            <a:ln>
              <a:noFill/>
            </a:ln>
            <a:effectLst>
              <a:outerShdw blurRad="57150" dist="19050" dir="3660000" algn="bl" rotWithShape="0">
                <a:schemeClr val="dk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4"/>
            <p:cNvSpPr/>
            <p:nvPr/>
          </p:nvSpPr>
          <p:spPr>
            <a:xfrm>
              <a:off x="3593221" y="3819124"/>
              <a:ext cx="106522" cy="297981"/>
            </a:xfrm>
            <a:custGeom>
              <a:avLst/>
              <a:gdLst/>
              <a:ahLst/>
              <a:cxnLst/>
              <a:rect l="l" t="t" r="r" b="b"/>
              <a:pathLst>
                <a:path w="1436" h="4017" extrusionOk="0">
                  <a:moveTo>
                    <a:pt x="1199" y="1"/>
                  </a:moveTo>
                  <a:lnTo>
                    <a:pt x="1199" y="1"/>
                  </a:lnTo>
                  <a:cubicBezTo>
                    <a:pt x="1036" y="30"/>
                    <a:pt x="917" y="164"/>
                    <a:pt x="815" y="296"/>
                  </a:cubicBezTo>
                  <a:cubicBezTo>
                    <a:pt x="681" y="460"/>
                    <a:pt x="548" y="622"/>
                    <a:pt x="430" y="785"/>
                  </a:cubicBezTo>
                  <a:cubicBezTo>
                    <a:pt x="326" y="917"/>
                    <a:pt x="237" y="1051"/>
                    <a:pt x="223" y="1199"/>
                  </a:cubicBezTo>
                  <a:cubicBezTo>
                    <a:pt x="223" y="1272"/>
                    <a:pt x="237" y="1347"/>
                    <a:pt x="223" y="1420"/>
                  </a:cubicBezTo>
                  <a:cubicBezTo>
                    <a:pt x="178" y="1701"/>
                    <a:pt x="1" y="1938"/>
                    <a:pt x="16" y="2248"/>
                  </a:cubicBezTo>
                  <a:cubicBezTo>
                    <a:pt x="16" y="2366"/>
                    <a:pt x="46" y="2470"/>
                    <a:pt x="60" y="2588"/>
                  </a:cubicBezTo>
                  <a:cubicBezTo>
                    <a:pt x="75" y="2825"/>
                    <a:pt x="1" y="3061"/>
                    <a:pt x="46" y="3298"/>
                  </a:cubicBezTo>
                  <a:cubicBezTo>
                    <a:pt x="105" y="3534"/>
                    <a:pt x="282" y="3712"/>
                    <a:pt x="489" y="3830"/>
                  </a:cubicBezTo>
                  <a:cubicBezTo>
                    <a:pt x="637" y="3903"/>
                    <a:pt x="799" y="3978"/>
                    <a:pt x="962" y="4007"/>
                  </a:cubicBezTo>
                  <a:cubicBezTo>
                    <a:pt x="1005" y="4013"/>
                    <a:pt x="1039" y="4017"/>
                    <a:pt x="1067" y="4017"/>
                  </a:cubicBezTo>
                  <a:cubicBezTo>
                    <a:pt x="1172" y="4017"/>
                    <a:pt x="1182" y="3964"/>
                    <a:pt x="1228" y="3800"/>
                  </a:cubicBezTo>
                  <a:cubicBezTo>
                    <a:pt x="1331" y="3475"/>
                    <a:pt x="1361" y="3134"/>
                    <a:pt x="1347" y="2795"/>
                  </a:cubicBezTo>
                  <a:cubicBezTo>
                    <a:pt x="1331" y="2632"/>
                    <a:pt x="1302" y="2455"/>
                    <a:pt x="1331" y="2293"/>
                  </a:cubicBezTo>
                  <a:cubicBezTo>
                    <a:pt x="1361" y="2086"/>
                    <a:pt x="1435" y="1893"/>
                    <a:pt x="1406" y="1701"/>
                  </a:cubicBezTo>
                  <a:cubicBezTo>
                    <a:pt x="1376" y="1538"/>
                    <a:pt x="1243" y="1390"/>
                    <a:pt x="1213" y="1228"/>
                  </a:cubicBezTo>
                  <a:cubicBezTo>
                    <a:pt x="1124" y="844"/>
                    <a:pt x="1183" y="385"/>
                    <a:pt x="1199"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4"/>
            <p:cNvSpPr/>
            <p:nvPr/>
          </p:nvSpPr>
          <p:spPr>
            <a:xfrm>
              <a:off x="3740175" y="3708816"/>
              <a:ext cx="161342" cy="265045"/>
            </a:xfrm>
            <a:custGeom>
              <a:avLst/>
              <a:gdLst/>
              <a:ahLst/>
              <a:cxnLst/>
              <a:rect l="l" t="t" r="r" b="b"/>
              <a:pathLst>
                <a:path w="2175" h="3573" extrusionOk="0">
                  <a:moveTo>
                    <a:pt x="2053" y="1"/>
                  </a:moveTo>
                  <a:cubicBezTo>
                    <a:pt x="2010" y="1"/>
                    <a:pt x="1962" y="16"/>
                    <a:pt x="1922" y="39"/>
                  </a:cubicBezTo>
                  <a:cubicBezTo>
                    <a:pt x="1701" y="158"/>
                    <a:pt x="1479" y="291"/>
                    <a:pt x="1258" y="424"/>
                  </a:cubicBezTo>
                  <a:cubicBezTo>
                    <a:pt x="1035" y="571"/>
                    <a:pt x="814" y="719"/>
                    <a:pt x="637" y="912"/>
                  </a:cubicBezTo>
                  <a:cubicBezTo>
                    <a:pt x="459" y="1119"/>
                    <a:pt x="326" y="1370"/>
                    <a:pt x="312" y="1636"/>
                  </a:cubicBezTo>
                  <a:cubicBezTo>
                    <a:pt x="312" y="1769"/>
                    <a:pt x="326" y="1917"/>
                    <a:pt x="282" y="2065"/>
                  </a:cubicBezTo>
                  <a:cubicBezTo>
                    <a:pt x="237" y="2168"/>
                    <a:pt x="148" y="2242"/>
                    <a:pt x="105" y="2345"/>
                  </a:cubicBezTo>
                  <a:cubicBezTo>
                    <a:pt x="1" y="2567"/>
                    <a:pt x="89" y="2818"/>
                    <a:pt x="208" y="3011"/>
                  </a:cubicBezTo>
                  <a:cubicBezTo>
                    <a:pt x="282" y="3143"/>
                    <a:pt x="651" y="3573"/>
                    <a:pt x="651" y="3573"/>
                  </a:cubicBezTo>
                  <a:cubicBezTo>
                    <a:pt x="651" y="3573"/>
                    <a:pt x="1169" y="3159"/>
                    <a:pt x="1317" y="3011"/>
                  </a:cubicBezTo>
                  <a:cubicBezTo>
                    <a:pt x="1465" y="2863"/>
                    <a:pt x="1597" y="2686"/>
                    <a:pt x="1524" y="2493"/>
                  </a:cubicBezTo>
                  <a:cubicBezTo>
                    <a:pt x="1508" y="2449"/>
                    <a:pt x="1479" y="2420"/>
                    <a:pt x="1465" y="2375"/>
                  </a:cubicBezTo>
                  <a:cubicBezTo>
                    <a:pt x="1465" y="2331"/>
                    <a:pt x="1479" y="2286"/>
                    <a:pt x="1494" y="2242"/>
                  </a:cubicBezTo>
                  <a:cubicBezTo>
                    <a:pt x="1583" y="1976"/>
                    <a:pt x="1672" y="1710"/>
                    <a:pt x="1819" y="1488"/>
                  </a:cubicBezTo>
                  <a:cubicBezTo>
                    <a:pt x="1938" y="1311"/>
                    <a:pt x="2115" y="1148"/>
                    <a:pt x="2129" y="942"/>
                  </a:cubicBezTo>
                  <a:cubicBezTo>
                    <a:pt x="2145" y="838"/>
                    <a:pt x="2115" y="719"/>
                    <a:pt x="2100" y="616"/>
                  </a:cubicBezTo>
                  <a:cubicBezTo>
                    <a:pt x="2070" y="469"/>
                    <a:pt x="2085" y="321"/>
                    <a:pt x="2129" y="187"/>
                  </a:cubicBezTo>
                  <a:cubicBezTo>
                    <a:pt x="2145" y="143"/>
                    <a:pt x="2174" y="84"/>
                    <a:pt x="2145" y="39"/>
                  </a:cubicBezTo>
                  <a:cubicBezTo>
                    <a:pt x="2124" y="12"/>
                    <a:pt x="2090" y="1"/>
                    <a:pt x="2053"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4"/>
            <p:cNvSpPr/>
            <p:nvPr/>
          </p:nvSpPr>
          <p:spPr>
            <a:xfrm>
              <a:off x="3642626" y="4174530"/>
              <a:ext cx="320235" cy="163344"/>
            </a:xfrm>
            <a:custGeom>
              <a:avLst/>
              <a:gdLst/>
              <a:ahLst/>
              <a:cxnLst/>
              <a:rect l="l" t="t" r="r" b="b"/>
              <a:pathLst>
                <a:path w="4317" h="2202" extrusionOk="0">
                  <a:moveTo>
                    <a:pt x="1146" y="0"/>
                  </a:moveTo>
                  <a:cubicBezTo>
                    <a:pt x="944" y="0"/>
                    <a:pt x="738" y="109"/>
                    <a:pt x="577" y="235"/>
                  </a:cubicBezTo>
                  <a:cubicBezTo>
                    <a:pt x="444" y="340"/>
                    <a:pt x="1" y="813"/>
                    <a:pt x="1" y="813"/>
                  </a:cubicBezTo>
                  <a:cubicBezTo>
                    <a:pt x="1" y="813"/>
                    <a:pt x="533" y="1345"/>
                    <a:pt x="724" y="1492"/>
                  </a:cubicBezTo>
                  <a:cubicBezTo>
                    <a:pt x="858" y="1604"/>
                    <a:pt x="1025" y="1706"/>
                    <a:pt x="1182" y="1706"/>
                  </a:cubicBezTo>
                  <a:cubicBezTo>
                    <a:pt x="1233" y="1706"/>
                    <a:pt x="1283" y="1695"/>
                    <a:pt x="1331" y="1670"/>
                  </a:cubicBezTo>
                  <a:cubicBezTo>
                    <a:pt x="1375" y="1640"/>
                    <a:pt x="1420" y="1595"/>
                    <a:pt x="1463" y="1581"/>
                  </a:cubicBezTo>
                  <a:cubicBezTo>
                    <a:pt x="1508" y="1581"/>
                    <a:pt x="1568" y="1581"/>
                    <a:pt x="1611" y="1595"/>
                  </a:cubicBezTo>
                  <a:cubicBezTo>
                    <a:pt x="1922" y="1654"/>
                    <a:pt x="2232" y="1729"/>
                    <a:pt x="2514" y="1877"/>
                  </a:cubicBezTo>
                  <a:cubicBezTo>
                    <a:pt x="2720" y="1995"/>
                    <a:pt x="2927" y="2157"/>
                    <a:pt x="3164" y="2157"/>
                  </a:cubicBezTo>
                  <a:cubicBezTo>
                    <a:pt x="3296" y="2157"/>
                    <a:pt x="3415" y="2113"/>
                    <a:pt x="3533" y="2084"/>
                  </a:cubicBezTo>
                  <a:cubicBezTo>
                    <a:pt x="3619" y="2055"/>
                    <a:pt x="3717" y="2039"/>
                    <a:pt x="3807" y="2039"/>
                  </a:cubicBezTo>
                  <a:cubicBezTo>
                    <a:pt x="3857" y="2039"/>
                    <a:pt x="3905" y="2044"/>
                    <a:pt x="3947" y="2054"/>
                  </a:cubicBezTo>
                  <a:cubicBezTo>
                    <a:pt x="4005" y="2054"/>
                    <a:pt x="4289" y="2139"/>
                    <a:pt x="4316" y="2198"/>
                  </a:cubicBezTo>
                  <a:lnTo>
                    <a:pt x="4316" y="2198"/>
                  </a:lnTo>
                  <a:cubicBezTo>
                    <a:pt x="4227" y="1948"/>
                    <a:pt x="4109" y="1712"/>
                    <a:pt x="3976" y="1477"/>
                  </a:cubicBezTo>
                  <a:cubicBezTo>
                    <a:pt x="3917" y="1359"/>
                    <a:pt x="3844" y="1241"/>
                    <a:pt x="3740" y="1152"/>
                  </a:cubicBezTo>
                  <a:cubicBezTo>
                    <a:pt x="3578" y="1019"/>
                    <a:pt x="3355" y="990"/>
                    <a:pt x="3178" y="872"/>
                  </a:cubicBezTo>
                  <a:cubicBezTo>
                    <a:pt x="3030" y="768"/>
                    <a:pt x="2927" y="606"/>
                    <a:pt x="2794" y="458"/>
                  </a:cubicBezTo>
                  <a:cubicBezTo>
                    <a:pt x="2641" y="266"/>
                    <a:pt x="2488" y="185"/>
                    <a:pt x="2270" y="185"/>
                  </a:cubicBezTo>
                  <a:cubicBezTo>
                    <a:pt x="2235" y="185"/>
                    <a:pt x="2198" y="188"/>
                    <a:pt x="2159" y="192"/>
                  </a:cubicBezTo>
                  <a:cubicBezTo>
                    <a:pt x="2050" y="192"/>
                    <a:pt x="1942" y="211"/>
                    <a:pt x="1833" y="211"/>
                  </a:cubicBezTo>
                  <a:cubicBezTo>
                    <a:pt x="1779" y="211"/>
                    <a:pt x="1725" y="206"/>
                    <a:pt x="1670" y="192"/>
                  </a:cubicBezTo>
                  <a:cubicBezTo>
                    <a:pt x="1538" y="162"/>
                    <a:pt x="1434" y="73"/>
                    <a:pt x="1316" y="29"/>
                  </a:cubicBezTo>
                  <a:cubicBezTo>
                    <a:pt x="1260" y="9"/>
                    <a:pt x="1204" y="0"/>
                    <a:pt x="1146" y="0"/>
                  </a:cubicBezTo>
                  <a:close/>
                  <a:moveTo>
                    <a:pt x="4316" y="2198"/>
                  </a:moveTo>
                  <a:lnTo>
                    <a:pt x="4316" y="2198"/>
                  </a:lnTo>
                  <a:cubicBezTo>
                    <a:pt x="4316" y="2200"/>
                    <a:pt x="4316" y="2201"/>
                    <a:pt x="4317" y="2202"/>
                  </a:cubicBezTo>
                  <a:cubicBezTo>
                    <a:pt x="4317" y="2201"/>
                    <a:pt x="4316" y="2200"/>
                    <a:pt x="4316" y="2198"/>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4"/>
            <p:cNvSpPr/>
            <p:nvPr/>
          </p:nvSpPr>
          <p:spPr>
            <a:xfrm>
              <a:off x="3777489" y="4043154"/>
              <a:ext cx="286261" cy="147099"/>
            </a:xfrm>
            <a:custGeom>
              <a:avLst/>
              <a:gdLst/>
              <a:ahLst/>
              <a:cxnLst/>
              <a:rect l="l" t="t" r="r" b="b"/>
              <a:pathLst>
                <a:path w="3859" h="1983" extrusionOk="0">
                  <a:moveTo>
                    <a:pt x="1550" y="0"/>
                  </a:moveTo>
                  <a:cubicBezTo>
                    <a:pt x="1423" y="0"/>
                    <a:pt x="1294" y="19"/>
                    <a:pt x="1169" y="41"/>
                  </a:cubicBezTo>
                  <a:cubicBezTo>
                    <a:pt x="902" y="85"/>
                    <a:pt x="0" y="337"/>
                    <a:pt x="0" y="337"/>
                  </a:cubicBezTo>
                  <a:cubicBezTo>
                    <a:pt x="0" y="337"/>
                    <a:pt x="282" y="942"/>
                    <a:pt x="429" y="1135"/>
                  </a:cubicBezTo>
                  <a:cubicBezTo>
                    <a:pt x="548" y="1283"/>
                    <a:pt x="710" y="1431"/>
                    <a:pt x="902" y="1431"/>
                  </a:cubicBezTo>
                  <a:cubicBezTo>
                    <a:pt x="1084" y="1431"/>
                    <a:pt x="1252" y="1311"/>
                    <a:pt x="1420" y="1311"/>
                  </a:cubicBezTo>
                  <a:cubicBezTo>
                    <a:pt x="1429" y="1311"/>
                    <a:pt x="1439" y="1312"/>
                    <a:pt x="1449" y="1312"/>
                  </a:cubicBezTo>
                  <a:cubicBezTo>
                    <a:pt x="1701" y="1327"/>
                    <a:pt x="1833" y="1578"/>
                    <a:pt x="2040" y="1697"/>
                  </a:cubicBezTo>
                  <a:cubicBezTo>
                    <a:pt x="2336" y="1888"/>
                    <a:pt x="2750" y="1800"/>
                    <a:pt x="3104" y="1874"/>
                  </a:cubicBezTo>
                  <a:cubicBezTo>
                    <a:pt x="3238" y="1904"/>
                    <a:pt x="3356" y="1963"/>
                    <a:pt x="3489" y="1977"/>
                  </a:cubicBezTo>
                  <a:cubicBezTo>
                    <a:pt x="3518" y="1980"/>
                    <a:pt x="3547" y="1982"/>
                    <a:pt x="3575" y="1982"/>
                  </a:cubicBezTo>
                  <a:cubicBezTo>
                    <a:pt x="3678" y="1982"/>
                    <a:pt x="3777" y="1958"/>
                    <a:pt x="3859" y="1888"/>
                  </a:cubicBezTo>
                  <a:cubicBezTo>
                    <a:pt x="3740" y="1578"/>
                    <a:pt x="3607" y="1267"/>
                    <a:pt x="3474" y="942"/>
                  </a:cubicBezTo>
                  <a:cubicBezTo>
                    <a:pt x="3386" y="735"/>
                    <a:pt x="3267" y="485"/>
                    <a:pt x="3031" y="469"/>
                  </a:cubicBezTo>
                  <a:cubicBezTo>
                    <a:pt x="2913" y="469"/>
                    <a:pt x="2794" y="528"/>
                    <a:pt x="2676" y="528"/>
                  </a:cubicBezTo>
                  <a:cubicBezTo>
                    <a:pt x="2669" y="529"/>
                    <a:pt x="2663" y="529"/>
                    <a:pt x="2656" y="529"/>
                  </a:cubicBezTo>
                  <a:cubicBezTo>
                    <a:pt x="2357" y="529"/>
                    <a:pt x="2182" y="200"/>
                    <a:pt x="1922" y="71"/>
                  </a:cubicBezTo>
                  <a:cubicBezTo>
                    <a:pt x="1804" y="19"/>
                    <a:pt x="1678" y="0"/>
                    <a:pt x="1550"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4"/>
            <p:cNvSpPr/>
            <p:nvPr/>
          </p:nvSpPr>
          <p:spPr>
            <a:xfrm>
              <a:off x="3566960" y="3947162"/>
              <a:ext cx="388184" cy="370974"/>
            </a:xfrm>
            <a:custGeom>
              <a:avLst/>
              <a:gdLst/>
              <a:ahLst/>
              <a:cxnLst/>
              <a:rect l="l" t="t" r="r" b="b"/>
              <a:pathLst>
                <a:path w="5233" h="5001" extrusionOk="0">
                  <a:moveTo>
                    <a:pt x="5176" y="1"/>
                  </a:moveTo>
                  <a:cubicBezTo>
                    <a:pt x="5171" y="1"/>
                    <a:pt x="5165" y="2"/>
                    <a:pt x="5159" y="5"/>
                  </a:cubicBezTo>
                  <a:cubicBezTo>
                    <a:pt x="5130" y="5"/>
                    <a:pt x="4346" y="196"/>
                    <a:pt x="3311" y="892"/>
                  </a:cubicBezTo>
                  <a:cubicBezTo>
                    <a:pt x="2365" y="1527"/>
                    <a:pt x="1021" y="2754"/>
                    <a:pt x="16" y="4912"/>
                  </a:cubicBezTo>
                  <a:cubicBezTo>
                    <a:pt x="0" y="4942"/>
                    <a:pt x="16" y="4971"/>
                    <a:pt x="30" y="4986"/>
                  </a:cubicBezTo>
                  <a:cubicBezTo>
                    <a:pt x="45" y="4986"/>
                    <a:pt x="59" y="5001"/>
                    <a:pt x="59" y="5001"/>
                  </a:cubicBezTo>
                  <a:cubicBezTo>
                    <a:pt x="89" y="5001"/>
                    <a:pt x="104" y="4986"/>
                    <a:pt x="118" y="4956"/>
                  </a:cubicBezTo>
                  <a:cubicBezTo>
                    <a:pt x="1109" y="2827"/>
                    <a:pt x="2440" y="1615"/>
                    <a:pt x="3370" y="980"/>
                  </a:cubicBezTo>
                  <a:cubicBezTo>
                    <a:pt x="4391" y="300"/>
                    <a:pt x="5174" y="123"/>
                    <a:pt x="5189" y="108"/>
                  </a:cubicBezTo>
                  <a:cubicBezTo>
                    <a:pt x="5219" y="108"/>
                    <a:pt x="5233" y="78"/>
                    <a:pt x="5233" y="49"/>
                  </a:cubicBezTo>
                  <a:cubicBezTo>
                    <a:pt x="5221" y="25"/>
                    <a:pt x="5200" y="1"/>
                    <a:pt x="5176"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4"/>
            <p:cNvSpPr/>
            <p:nvPr/>
          </p:nvSpPr>
          <p:spPr>
            <a:xfrm>
              <a:off x="3873925" y="3878544"/>
              <a:ext cx="277582" cy="109193"/>
            </a:xfrm>
            <a:custGeom>
              <a:avLst/>
              <a:gdLst/>
              <a:ahLst/>
              <a:cxnLst/>
              <a:rect l="l" t="t" r="r" b="b"/>
              <a:pathLst>
                <a:path w="3742" h="1472" extrusionOk="0">
                  <a:moveTo>
                    <a:pt x="1749" y="1"/>
                  </a:moveTo>
                  <a:cubicBezTo>
                    <a:pt x="1699" y="1"/>
                    <a:pt x="1648" y="4"/>
                    <a:pt x="1597" y="13"/>
                  </a:cubicBezTo>
                  <a:cubicBezTo>
                    <a:pt x="1479" y="43"/>
                    <a:pt x="1376" y="87"/>
                    <a:pt x="1272" y="116"/>
                  </a:cubicBezTo>
                  <a:cubicBezTo>
                    <a:pt x="1036" y="161"/>
                    <a:pt x="785" y="116"/>
                    <a:pt x="563" y="205"/>
                  </a:cubicBezTo>
                  <a:cubicBezTo>
                    <a:pt x="342" y="294"/>
                    <a:pt x="178" y="501"/>
                    <a:pt x="105" y="723"/>
                  </a:cubicBezTo>
                  <a:cubicBezTo>
                    <a:pt x="46" y="871"/>
                    <a:pt x="1" y="1048"/>
                    <a:pt x="1" y="1210"/>
                  </a:cubicBezTo>
                  <a:cubicBezTo>
                    <a:pt x="1" y="1417"/>
                    <a:pt x="16" y="1417"/>
                    <a:pt x="237" y="1447"/>
                  </a:cubicBezTo>
                  <a:cubicBezTo>
                    <a:pt x="360" y="1463"/>
                    <a:pt x="486" y="1472"/>
                    <a:pt x="613" y="1472"/>
                  </a:cubicBezTo>
                  <a:cubicBezTo>
                    <a:pt x="825" y="1472"/>
                    <a:pt x="1039" y="1449"/>
                    <a:pt x="1243" y="1403"/>
                  </a:cubicBezTo>
                  <a:cubicBezTo>
                    <a:pt x="1406" y="1373"/>
                    <a:pt x="1568" y="1328"/>
                    <a:pt x="1745" y="1328"/>
                  </a:cubicBezTo>
                  <a:cubicBezTo>
                    <a:pt x="1767" y="1327"/>
                    <a:pt x="1789" y="1326"/>
                    <a:pt x="1811" y="1326"/>
                  </a:cubicBezTo>
                  <a:cubicBezTo>
                    <a:pt x="1917" y="1326"/>
                    <a:pt x="2024" y="1341"/>
                    <a:pt x="2128" y="1341"/>
                  </a:cubicBezTo>
                  <a:cubicBezTo>
                    <a:pt x="2195" y="1341"/>
                    <a:pt x="2260" y="1335"/>
                    <a:pt x="2322" y="1314"/>
                  </a:cubicBezTo>
                  <a:cubicBezTo>
                    <a:pt x="2500" y="1255"/>
                    <a:pt x="2618" y="1107"/>
                    <a:pt x="2780" y="1048"/>
                  </a:cubicBezTo>
                  <a:cubicBezTo>
                    <a:pt x="2928" y="989"/>
                    <a:pt x="3091" y="1003"/>
                    <a:pt x="3253" y="989"/>
                  </a:cubicBezTo>
                  <a:cubicBezTo>
                    <a:pt x="3327" y="974"/>
                    <a:pt x="3741" y="826"/>
                    <a:pt x="3623" y="693"/>
                  </a:cubicBezTo>
                  <a:cubicBezTo>
                    <a:pt x="3519" y="575"/>
                    <a:pt x="3416" y="441"/>
                    <a:pt x="3268" y="368"/>
                  </a:cubicBezTo>
                  <a:cubicBezTo>
                    <a:pt x="3194" y="309"/>
                    <a:pt x="3120" y="279"/>
                    <a:pt x="3046" y="235"/>
                  </a:cubicBezTo>
                  <a:cubicBezTo>
                    <a:pt x="2795" y="43"/>
                    <a:pt x="2396" y="73"/>
                    <a:pt x="2086" y="28"/>
                  </a:cubicBezTo>
                  <a:cubicBezTo>
                    <a:pt x="1973" y="18"/>
                    <a:pt x="1861" y="1"/>
                    <a:pt x="1749"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4"/>
            <p:cNvSpPr/>
            <p:nvPr/>
          </p:nvSpPr>
          <p:spPr>
            <a:xfrm>
              <a:off x="3745739" y="4062589"/>
              <a:ext cx="73438" cy="15429"/>
            </a:xfrm>
            <a:custGeom>
              <a:avLst/>
              <a:gdLst/>
              <a:ahLst/>
              <a:cxnLst/>
              <a:rect l="l" t="t" r="r" b="b"/>
              <a:pathLst>
                <a:path w="990" h="208" extrusionOk="0">
                  <a:moveTo>
                    <a:pt x="59" y="0"/>
                  </a:moveTo>
                  <a:cubicBezTo>
                    <a:pt x="30" y="0"/>
                    <a:pt x="0" y="30"/>
                    <a:pt x="0" y="59"/>
                  </a:cubicBezTo>
                  <a:cubicBezTo>
                    <a:pt x="0" y="89"/>
                    <a:pt x="30" y="119"/>
                    <a:pt x="59" y="119"/>
                  </a:cubicBezTo>
                  <a:lnTo>
                    <a:pt x="917" y="207"/>
                  </a:lnTo>
                  <a:lnTo>
                    <a:pt x="931" y="207"/>
                  </a:lnTo>
                  <a:cubicBezTo>
                    <a:pt x="960" y="207"/>
                    <a:pt x="976" y="178"/>
                    <a:pt x="976" y="148"/>
                  </a:cubicBezTo>
                  <a:cubicBezTo>
                    <a:pt x="990" y="119"/>
                    <a:pt x="960" y="89"/>
                    <a:pt x="931" y="89"/>
                  </a:cubicBezTo>
                  <a:lnTo>
                    <a:pt x="59" y="0"/>
                  </a:ln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4"/>
            <p:cNvSpPr/>
            <p:nvPr/>
          </p:nvSpPr>
          <p:spPr>
            <a:xfrm>
              <a:off x="3778601" y="3944566"/>
              <a:ext cx="22031" cy="97324"/>
            </a:xfrm>
            <a:custGeom>
              <a:avLst/>
              <a:gdLst/>
              <a:ahLst/>
              <a:cxnLst/>
              <a:rect l="l" t="t" r="r" b="b"/>
              <a:pathLst>
                <a:path w="297" h="1312" extrusionOk="0">
                  <a:moveTo>
                    <a:pt x="231" y="0"/>
                  </a:moveTo>
                  <a:cubicBezTo>
                    <a:pt x="215" y="0"/>
                    <a:pt x="201" y="7"/>
                    <a:pt x="192" y="24"/>
                  </a:cubicBezTo>
                  <a:cubicBezTo>
                    <a:pt x="178" y="40"/>
                    <a:pt x="1" y="320"/>
                    <a:pt x="44" y="1252"/>
                  </a:cubicBezTo>
                  <a:cubicBezTo>
                    <a:pt x="44" y="1281"/>
                    <a:pt x="74" y="1311"/>
                    <a:pt x="103" y="1311"/>
                  </a:cubicBezTo>
                  <a:cubicBezTo>
                    <a:pt x="133" y="1311"/>
                    <a:pt x="163" y="1281"/>
                    <a:pt x="163" y="1252"/>
                  </a:cubicBezTo>
                  <a:cubicBezTo>
                    <a:pt x="119" y="365"/>
                    <a:pt x="281" y="84"/>
                    <a:pt x="281" y="84"/>
                  </a:cubicBezTo>
                  <a:cubicBezTo>
                    <a:pt x="296" y="54"/>
                    <a:pt x="296" y="24"/>
                    <a:pt x="267" y="10"/>
                  </a:cubicBezTo>
                  <a:cubicBezTo>
                    <a:pt x="254" y="4"/>
                    <a:pt x="242" y="0"/>
                    <a:pt x="231"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4"/>
            <p:cNvSpPr/>
            <p:nvPr/>
          </p:nvSpPr>
          <p:spPr>
            <a:xfrm>
              <a:off x="3662358" y="4081877"/>
              <a:ext cx="25295" cy="56451"/>
            </a:xfrm>
            <a:custGeom>
              <a:avLst/>
              <a:gdLst/>
              <a:ahLst/>
              <a:cxnLst/>
              <a:rect l="l" t="t" r="r" b="b"/>
              <a:pathLst>
                <a:path w="341" h="761" extrusionOk="0">
                  <a:moveTo>
                    <a:pt x="68" y="1"/>
                  </a:moveTo>
                  <a:cubicBezTo>
                    <a:pt x="60" y="1"/>
                    <a:pt x="52" y="3"/>
                    <a:pt x="45" y="6"/>
                  </a:cubicBezTo>
                  <a:cubicBezTo>
                    <a:pt x="15" y="6"/>
                    <a:pt x="1" y="51"/>
                    <a:pt x="15" y="81"/>
                  </a:cubicBezTo>
                  <a:lnTo>
                    <a:pt x="222" y="716"/>
                  </a:lnTo>
                  <a:cubicBezTo>
                    <a:pt x="222" y="745"/>
                    <a:pt x="251" y="761"/>
                    <a:pt x="267" y="761"/>
                  </a:cubicBezTo>
                  <a:lnTo>
                    <a:pt x="296" y="761"/>
                  </a:lnTo>
                  <a:cubicBezTo>
                    <a:pt x="326" y="745"/>
                    <a:pt x="340" y="716"/>
                    <a:pt x="326" y="686"/>
                  </a:cubicBezTo>
                  <a:lnTo>
                    <a:pt x="119" y="36"/>
                  </a:lnTo>
                  <a:cubicBezTo>
                    <a:pt x="108" y="14"/>
                    <a:pt x="89" y="1"/>
                    <a:pt x="68"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4"/>
            <p:cNvSpPr/>
            <p:nvPr/>
          </p:nvSpPr>
          <p:spPr>
            <a:xfrm>
              <a:off x="3604200" y="4224454"/>
              <a:ext cx="73587" cy="22402"/>
            </a:xfrm>
            <a:custGeom>
              <a:avLst/>
              <a:gdLst/>
              <a:ahLst/>
              <a:cxnLst/>
              <a:rect l="l" t="t" r="r" b="b"/>
              <a:pathLst>
                <a:path w="992" h="302" extrusionOk="0">
                  <a:moveTo>
                    <a:pt x="941" y="0"/>
                  </a:moveTo>
                  <a:cubicBezTo>
                    <a:pt x="933" y="0"/>
                    <a:pt x="925" y="2"/>
                    <a:pt x="917" y="6"/>
                  </a:cubicBezTo>
                  <a:lnTo>
                    <a:pt x="46" y="199"/>
                  </a:lnTo>
                  <a:cubicBezTo>
                    <a:pt x="16" y="199"/>
                    <a:pt x="1" y="228"/>
                    <a:pt x="1" y="272"/>
                  </a:cubicBezTo>
                  <a:cubicBezTo>
                    <a:pt x="16" y="287"/>
                    <a:pt x="30" y="302"/>
                    <a:pt x="60" y="302"/>
                  </a:cubicBezTo>
                  <a:lnTo>
                    <a:pt x="75" y="302"/>
                  </a:lnTo>
                  <a:lnTo>
                    <a:pt x="947" y="110"/>
                  </a:lnTo>
                  <a:cubicBezTo>
                    <a:pt x="976" y="95"/>
                    <a:pt x="992" y="65"/>
                    <a:pt x="992" y="35"/>
                  </a:cubicBezTo>
                  <a:cubicBezTo>
                    <a:pt x="980" y="14"/>
                    <a:pt x="962" y="0"/>
                    <a:pt x="941"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99" name="Google Shape;999;p14"/>
          <p:cNvPicPr preferRelativeResize="0"/>
          <p:nvPr/>
        </p:nvPicPr>
        <p:blipFill>
          <a:blip r:embed="rId2">
            <a:alphaModFix/>
          </a:blip>
          <a:stretch>
            <a:fillRect/>
          </a:stretch>
        </p:blipFill>
        <p:spPr>
          <a:xfrm rot="10800000" flipH="1">
            <a:off x="-646948" y="-646935"/>
            <a:ext cx="2646249" cy="2647598"/>
          </a:xfrm>
          <a:prstGeom prst="rect">
            <a:avLst/>
          </a:prstGeom>
          <a:noFill/>
          <a:ln>
            <a:noFill/>
          </a:ln>
          <a:effectLst>
            <a:outerShdw blurRad="85725" dist="19050" dir="3720000" algn="bl" rotWithShape="0">
              <a:schemeClr val="dk1">
                <a:alpha val="50000"/>
              </a:schemeClr>
            </a:outerShdw>
          </a:effectLst>
        </p:spPr>
      </p:pic>
      <p:pic>
        <p:nvPicPr>
          <p:cNvPr id="1000" name="Google Shape;1000;p14"/>
          <p:cNvPicPr preferRelativeResize="0"/>
          <p:nvPr/>
        </p:nvPicPr>
        <p:blipFill>
          <a:blip r:embed="rId3">
            <a:alphaModFix/>
          </a:blip>
          <a:stretch>
            <a:fillRect/>
          </a:stretch>
        </p:blipFill>
        <p:spPr>
          <a:xfrm rot="10800000">
            <a:off x="7383150" y="3103902"/>
            <a:ext cx="2646252" cy="2139771"/>
          </a:xfrm>
          <a:prstGeom prst="rect">
            <a:avLst/>
          </a:prstGeom>
          <a:noFill/>
          <a:ln>
            <a:noFill/>
          </a:ln>
          <a:effectLst>
            <a:outerShdw blurRad="85725" dist="19050" dir="3720000" algn="bl" rotWithShape="0">
              <a:schemeClr val="dk1">
                <a:alpha val="50000"/>
              </a:schemeClr>
            </a:outerShdw>
          </a:effectLst>
        </p:spPr>
      </p:pic>
      <p:pic>
        <p:nvPicPr>
          <p:cNvPr id="1001" name="Google Shape;1001;p14"/>
          <p:cNvPicPr preferRelativeResize="0"/>
          <p:nvPr/>
        </p:nvPicPr>
        <p:blipFill>
          <a:blip r:embed="rId4">
            <a:alphaModFix/>
          </a:blip>
          <a:stretch>
            <a:fillRect/>
          </a:stretch>
        </p:blipFill>
        <p:spPr>
          <a:xfrm rot="10800000" flipH="1">
            <a:off x="1068298" y="-144999"/>
            <a:ext cx="2558003" cy="1280251"/>
          </a:xfrm>
          <a:prstGeom prst="rect">
            <a:avLst/>
          </a:prstGeom>
          <a:noFill/>
          <a:ln>
            <a:noFill/>
          </a:ln>
          <a:effectLst>
            <a:outerShdw blurRad="85725" dist="19050" dir="3720000" algn="bl" rotWithShape="0">
              <a:schemeClr val="dk1">
                <a:alpha val="50000"/>
              </a:schemeClr>
            </a:outerShdw>
          </a:effectLst>
        </p:spPr>
      </p:pic>
      <p:pic>
        <p:nvPicPr>
          <p:cNvPr id="1002" name="Google Shape;1002;p14"/>
          <p:cNvPicPr preferRelativeResize="0"/>
          <p:nvPr/>
        </p:nvPicPr>
        <p:blipFill>
          <a:blip r:embed="rId5">
            <a:alphaModFix/>
          </a:blip>
          <a:stretch>
            <a:fillRect/>
          </a:stretch>
        </p:blipFill>
        <p:spPr>
          <a:xfrm rot="-5400000" flipH="1">
            <a:off x="5839727" y="3169363"/>
            <a:ext cx="1195350" cy="2726200"/>
          </a:xfrm>
          <a:prstGeom prst="rect">
            <a:avLst/>
          </a:prstGeom>
          <a:noFill/>
          <a:ln>
            <a:noFill/>
          </a:ln>
          <a:effectLst>
            <a:outerShdw blurRad="85725" dist="19050" dir="3720000" algn="bl" rotWithShape="0">
              <a:schemeClr val="dk1">
                <a:alpha val="50000"/>
              </a:schemeClr>
            </a:outerShdw>
          </a:effectLst>
        </p:spPr>
      </p:pic>
      <p:grpSp>
        <p:nvGrpSpPr>
          <p:cNvPr id="1003" name="Google Shape;1003;p14"/>
          <p:cNvGrpSpPr/>
          <p:nvPr/>
        </p:nvGrpSpPr>
        <p:grpSpPr>
          <a:xfrm rot="2171370" flipH="1">
            <a:off x="-793064" y="3166126"/>
            <a:ext cx="2006419" cy="2483803"/>
            <a:chOff x="5171734" y="3360092"/>
            <a:chExt cx="528532" cy="654268"/>
          </a:xfrm>
        </p:grpSpPr>
        <p:sp>
          <p:nvSpPr>
            <p:cNvPr id="1004" name="Google Shape;1004;p14"/>
            <p:cNvSpPr/>
            <p:nvPr/>
          </p:nvSpPr>
          <p:spPr>
            <a:xfrm>
              <a:off x="5171734" y="3360092"/>
              <a:ext cx="528532" cy="654268"/>
            </a:xfrm>
            <a:custGeom>
              <a:avLst/>
              <a:gdLst/>
              <a:ahLst/>
              <a:cxnLst/>
              <a:rect l="l" t="t" r="r" b="b"/>
              <a:pathLst>
                <a:path w="7125" h="8820" extrusionOk="0">
                  <a:moveTo>
                    <a:pt x="2188" y="4031"/>
                  </a:moveTo>
                  <a:cubicBezTo>
                    <a:pt x="2203" y="4045"/>
                    <a:pt x="2233" y="4045"/>
                    <a:pt x="2262" y="4060"/>
                  </a:cubicBezTo>
                  <a:cubicBezTo>
                    <a:pt x="2306" y="4163"/>
                    <a:pt x="2365" y="4281"/>
                    <a:pt x="2440" y="4400"/>
                  </a:cubicBezTo>
                  <a:cubicBezTo>
                    <a:pt x="2440" y="4415"/>
                    <a:pt x="2424" y="4445"/>
                    <a:pt x="2410" y="4474"/>
                  </a:cubicBezTo>
                  <a:cubicBezTo>
                    <a:pt x="2410" y="4445"/>
                    <a:pt x="2395" y="4429"/>
                    <a:pt x="2380" y="4415"/>
                  </a:cubicBezTo>
                  <a:cubicBezTo>
                    <a:pt x="2321" y="4340"/>
                    <a:pt x="2276" y="4281"/>
                    <a:pt x="2247" y="4222"/>
                  </a:cubicBezTo>
                  <a:cubicBezTo>
                    <a:pt x="2233" y="4193"/>
                    <a:pt x="2233" y="4149"/>
                    <a:pt x="2217" y="4104"/>
                  </a:cubicBezTo>
                  <a:cubicBezTo>
                    <a:pt x="2203" y="4090"/>
                    <a:pt x="2203" y="4060"/>
                    <a:pt x="2188" y="4031"/>
                  </a:cubicBezTo>
                  <a:close/>
                  <a:moveTo>
                    <a:pt x="3267" y="5331"/>
                  </a:moveTo>
                  <a:cubicBezTo>
                    <a:pt x="3370" y="5391"/>
                    <a:pt x="3445" y="5434"/>
                    <a:pt x="3504" y="5464"/>
                  </a:cubicBezTo>
                  <a:cubicBezTo>
                    <a:pt x="3445" y="5464"/>
                    <a:pt x="3370" y="5479"/>
                    <a:pt x="3297" y="5493"/>
                  </a:cubicBezTo>
                  <a:cubicBezTo>
                    <a:pt x="3281" y="5493"/>
                    <a:pt x="3252" y="5509"/>
                    <a:pt x="3222" y="5509"/>
                  </a:cubicBezTo>
                  <a:lnTo>
                    <a:pt x="3267" y="5331"/>
                  </a:lnTo>
                  <a:close/>
                  <a:moveTo>
                    <a:pt x="2144" y="0"/>
                  </a:moveTo>
                  <a:cubicBezTo>
                    <a:pt x="1953" y="0"/>
                    <a:pt x="1750" y="99"/>
                    <a:pt x="1612" y="335"/>
                  </a:cubicBezTo>
                  <a:cubicBezTo>
                    <a:pt x="1494" y="527"/>
                    <a:pt x="1389" y="734"/>
                    <a:pt x="1287" y="927"/>
                  </a:cubicBezTo>
                  <a:cubicBezTo>
                    <a:pt x="1183" y="1163"/>
                    <a:pt x="1064" y="1414"/>
                    <a:pt x="1021" y="1695"/>
                  </a:cubicBezTo>
                  <a:cubicBezTo>
                    <a:pt x="961" y="1991"/>
                    <a:pt x="976" y="2271"/>
                    <a:pt x="1080" y="2523"/>
                  </a:cubicBezTo>
                  <a:cubicBezTo>
                    <a:pt x="1005" y="2434"/>
                    <a:pt x="902" y="2360"/>
                    <a:pt x="769" y="2346"/>
                  </a:cubicBezTo>
                  <a:cubicBezTo>
                    <a:pt x="752" y="2344"/>
                    <a:pt x="735" y="2343"/>
                    <a:pt x="717" y="2343"/>
                  </a:cubicBezTo>
                  <a:cubicBezTo>
                    <a:pt x="599" y="2343"/>
                    <a:pt x="475" y="2388"/>
                    <a:pt x="384" y="2478"/>
                  </a:cubicBezTo>
                  <a:cubicBezTo>
                    <a:pt x="148" y="2685"/>
                    <a:pt x="118" y="2981"/>
                    <a:pt x="89" y="3128"/>
                  </a:cubicBezTo>
                  <a:cubicBezTo>
                    <a:pt x="59" y="3306"/>
                    <a:pt x="30" y="3499"/>
                    <a:pt x="15" y="3690"/>
                  </a:cubicBezTo>
                  <a:cubicBezTo>
                    <a:pt x="0" y="3883"/>
                    <a:pt x="0" y="4104"/>
                    <a:pt x="104" y="4326"/>
                  </a:cubicBezTo>
                  <a:cubicBezTo>
                    <a:pt x="134" y="4370"/>
                    <a:pt x="163" y="4415"/>
                    <a:pt x="177" y="4445"/>
                  </a:cubicBezTo>
                  <a:cubicBezTo>
                    <a:pt x="177" y="4445"/>
                    <a:pt x="193" y="4459"/>
                    <a:pt x="193" y="4474"/>
                  </a:cubicBezTo>
                  <a:cubicBezTo>
                    <a:pt x="207" y="4518"/>
                    <a:pt x="222" y="4577"/>
                    <a:pt x="237" y="4666"/>
                  </a:cubicBezTo>
                  <a:cubicBezTo>
                    <a:pt x="281" y="4829"/>
                    <a:pt x="311" y="5020"/>
                    <a:pt x="459" y="5227"/>
                  </a:cubicBezTo>
                  <a:cubicBezTo>
                    <a:pt x="503" y="5302"/>
                    <a:pt x="548" y="5346"/>
                    <a:pt x="577" y="5391"/>
                  </a:cubicBezTo>
                  <a:cubicBezTo>
                    <a:pt x="607" y="5420"/>
                    <a:pt x="621" y="5450"/>
                    <a:pt x="636" y="5464"/>
                  </a:cubicBezTo>
                  <a:cubicBezTo>
                    <a:pt x="666" y="5509"/>
                    <a:pt x="695" y="5553"/>
                    <a:pt x="725" y="5627"/>
                  </a:cubicBezTo>
                  <a:cubicBezTo>
                    <a:pt x="784" y="5745"/>
                    <a:pt x="857" y="5907"/>
                    <a:pt x="991" y="6041"/>
                  </a:cubicBezTo>
                  <a:cubicBezTo>
                    <a:pt x="1214" y="6264"/>
                    <a:pt x="1515" y="6382"/>
                    <a:pt x="1846" y="6382"/>
                  </a:cubicBezTo>
                  <a:cubicBezTo>
                    <a:pt x="1867" y="6382"/>
                    <a:pt x="1887" y="6381"/>
                    <a:pt x="1907" y="6380"/>
                  </a:cubicBezTo>
                  <a:cubicBezTo>
                    <a:pt x="1951" y="6380"/>
                    <a:pt x="1981" y="6366"/>
                    <a:pt x="2026" y="6366"/>
                  </a:cubicBezTo>
                  <a:cubicBezTo>
                    <a:pt x="1967" y="7016"/>
                    <a:pt x="1981" y="7681"/>
                    <a:pt x="2055" y="8347"/>
                  </a:cubicBezTo>
                  <a:cubicBezTo>
                    <a:pt x="2085" y="8627"/>
                    <a:pt x="2321" y="8820"/>
                    <a:pt x="2572" y="8820"/>
                  </a:cubicBezTo>
                  <a:lnTo>
                    <a:pt x="2631" y="8820"/>
                  </a:lnTo>
                  <a:cubicBezTo>
                    <a:pt x="2720" y="8804"/>
                    <a:pt x="2794" y="8790"/>
                    <a:pt x="2853" y="8745"/>
                  </a:cubicBezTo>
                  <a:cubicBezTo>
                    <a:pt x="3031" y="8642"/>
                    <a:pt x="3119" y="8435"/>
                    <a:pt x="3104" y="8229"/>
                  </a:cubicBezTo>
                  <a:cubicBezTo>
                    <a:pt x="3075" y="8036"/>
                    <a:pt x="3060" y="7844"/>
                    <a:pt x="3060" y="7651"/>
                  </a:cubicBezTo>
                  <a:lnTo>
                    <a:pt x="3060" y="7651"/>
                  </a:lnTo>
                  <a:cubicBezTo>
                    <a:pt x="3252" y="7696"/>
                    <a:pt x="3459" y="7740"/>
                    <a:pt x="3563" y="7756"/>
                  </a:cubicBezTo>
                  <a:cubicBezTo>
                    <a:pt x="3644" y="7767"/>
                    <a:pt x="3719" y="7772"/>
                    <a:pt x="3789" y="7772"/>
                  </a:cubicBezTo>
                  <a:cubicBezTo>
                    <a:pt x="4250" y="7772"/>
                    <a:pt x="4463" y="7540"/>
                    <a:pt x="4553" y="7385"/>
                  </a:cubicBezTo>
                  <a:cubicBezTo>
                    <a:pt x="4745" y="7312"/>
                    <a:pt x="4937" y="7253"/>
                    <a:pt x="5114" y="7238"/>
                  </a:cubicBezTo>
                  <a:lnTo>
                    <a:pt x="5233" y="7238"/>
                  </a:lnTo>
                  <a:cubicBezTo>
                    <a:pt x="5425" y="7238"/>
                    <a:pt x="5691" y="7238"/>
                    <a:pt x="5942" y="7076"/>
                  </a:cubicBezTo>
                  <a:cubicBezTo>
                    <a:pt x="6060" y="7001"/>
                    <a:pt x="6149" y="6912"/>
                    <a:pt x="6208" y="6839"/>
                  </a:cubicBezTo>
                  <a:lnTo>
                    <a:pt x="6253" y="6794"/>
                  </a:lnTo>
                  <a:cubicBezTo>
                    <a:pt x="6312" y="6735"/>
                    <a:pt x="6356" y="6705"/>
                    <a:pt x="6371" y="6705"/>
                  </a:cubicBezTo>
                  <a:cubicBezTo>
                    <a:pt x="6401" y="6691"/>
                    <a:pt x="6460" y="6676"/>
                    <a:pt x="6490" y="6676"/>
                  </a:cubicBezTo>
                  <a:cubicBezTo>
                    <a:pt x="6504" y="6677"/>
                    <a:pt x="6518" y="6678"/>
                    <a:pt x="6532" y="6678"/>
                  </a:cubicBezTo>
                  <a:cubicBezTo>
                    <a:pt x="6682" y="6678"/>
                    <a:pt x="6838" y="6605"/>
                    <a:pt x="6933" y="6484"/>
                  </a:cubicBezTo>
                  <a:cubicBezTo>
                    <a:pt x="7081" y="6262"/>
                    <a:pt x="7036" y="5966"/>
                    <a:pt x="6829" y="5804"/>
                  </a:cubicBezTo>
                  <a:cubicBezTo>
                    <a:pt x="6622" y="5671"/>
                    <a:pt x="6430" y="5538"/>
                    <a:pt x="6223" y="5420"/>
                  </a:cubicBezTo>
                  <a:cubicBezTo>
                    <a:pt x="6090" y="5331"/>
                    <a:pt x="5928" y="5257"/>
                    <a:pt x="5721" y="5227"/>
                  </a:cubicBezTo>
                  <a:cubicBezTo>
                    <a:pt x="5670" y="5218"/>
                    <a:pt x="5621" y="5215"/>
                    <a:pt x="5574" y="5215"/>
                  </a:cubicBezTo>
                  <a:cubicBezTo>
                    <a:pt x="5469" y="5215"/>
                    <a:pt x="5373" y="5232"/>
                    <a:pt x="5292" y="5243"/>
                  </a:cubicBezTo>
                  <a:cubicBezTo>
                    <a:pt x="5233" y="5257"/>
                    <a:pt x="5173" y="5272"/>
                    <a:pt x="5144" y="5272"/>
                  </a:cubicBezTo>
                  <a:cubicBezTo>
                    <a:pt x="5114" y="5257"/>
                    <a:pt x="5055" y="5243"/>
                    <a:pt x="4996" y="5213"/>
                  </a:cubicBezTo>
                  <a:lnTo>
                    <a:pt x="4996" y="5213"/>
                  </a:lnTo>
                  <a:cubicBezTo>
                    <a:pt x="5055" y="5227"/>
                    <a:pt x="5114" y="5243"/>
                    <a:pt x="5189" y="5243"/>
                  </a:cubicBezTo>
                  <a:cubicBezTo>
                    <a:pt x="5514" y="5243"/>
                    <a:pt x="5765" y="5109"/>
                    <a:pt x="5972" y="4991"/>
                  </a:cubicBezTo>
                  <a:cubicBezTo>
                    <a:pt x="6060" y="4947"/>
                    <a:pt x="6135" y="4888"/>
                    <a:pt x="6208" y="4873"/>
                  </a:cubicBezTo>
                  <a:cubicBezTo>
                    <a:pt x="6238" y="4858"/>
                    <a:pt x="6267" y="4843"/>
                    <a:pt x="6312" y="4843"/>
                  </a:cubicBezTo>
                  <a:cubicBezTo>
                    <a:pt x="6385" y="4813"/>
                    <a:pt x="6460" y="4799"/>
                    <a:pt x="6549" y="4754"/>
                  </a:cubicBezTo>
                  <a:cubicBezTo>
                    <a:pt x="6799" y="4651"/>
                    <a:pt x="6992" y="4474"/>
                    <a:pt x="7051" y="4238"/>
                  </a:cubicBezTo>
                  <a:cubicBezTo>
                    <a:pt x="7125" y="4045"/>
                    <a:pt x="7051" y="3838"/>
                    <a:pt x="6888" y="3705"/>
                  </a:cubicBezTo>
                  <a:lnTo>
                    <a:pt x="6194" y="3203"/>
                  </a:lnTo>
                  <a:cubicBezTo>
                    <a:pt x="5949" y="3014"/>
                    <a:pt x="5715" y="2922"/>
                    <a:pt x="5498" y="2922"/>
                  </a:cubicBezTo>
                  <a:cubicBezTo>
                    <a:pt x="5375" y="2922"/>
                    <a:pt x="5256" y="2952"/>
                    <a:pt x="5144" y="3010"/>
                  </a:cubicBezTo>
                  <a:cubicBezTo>
                    <a:pt x="5041" y="3069"/>
                    <a:pt x="4966" y="3158"/>
                    <a:pt x="4907" y="3203"/>
                  </a:cubicBezTo>
                  <a:lnTo>
                    <a:pt x="4907" y="3217"/>
                  </a:lnTo>
                  <a:cubicBezTo>
                    <a:pt x="4864" y="3203"/>
                    <a:pt x="4819" y="3203"/>
                    <a:pt x="4775" y="3188"/>
                  </a:cubicBezTo>
                  <a:cubicBezTo>
                    <a:pt x="4745" y="3188"/>
                    <a:pt x="4700" y="3173"/>
                    <a:pt x="4671" y="3173"/>
                  </a:cubicBezTo>
                  <a:cubicBezTo>
                    <a:pt x="4700" y="3144"/>
                    <a:pt x="4745" y="3114"/>
                    <a:pt x="4775" y="3069"/>
                  </a:cubicBezTo>
                  <a:cubicBezTo>
                    <a:pt x="4804" y="3055"/>
                    <a:pt x="4834" y="3026"/>
                    <a:pt x="4864" y="2996"/>
                  </a:cubicBezTo>
                  <a:cubicBezTo>
                    <a:pt x="4923" y="2937"/>
                    <a:pt x="4982" y="2878"/>
                    <a:pt x="5041" y="2848"/>
                  </a:cubicBezTo>
                  <a:cubicBezTo>
                    <a:pt x="5071" y="2819"/>
                    <a:pt x="5100" y="2803"/>
                    <a:pt x="5144" y="2789"/>
                  </a:cubicBezTo>
                  <a:cubicBezTo>
                    <a:pt x="5262" y="2730"/>
                    <a:pt x="5425" y="2641"/>
                    <a:pt x="5558" y="2478"/>
                  </a:cubicBezTo>
                  <a:cubicBezTo>
                    <a:pt x="5662" y="2360"/>
                    <a:pt x="5706" y="2242"/>
                    <a:pt x="5750" y="2153"/>
                  </a:cubicBezTo>
                  <a:cubicBezTo>
                    <a:pt x="5765" y="2123"/>
                    <a:pt x="5780" y="2080"/>
                    <a:pt x="5780" y="2080"/>
                  </a:cubicBezTo>
                  <a:cubicBezTo>
                    <a:pt x="5794" y="2050"/>
                    <a:pt x="5853" y="2020"/>
                    <a:pt x="5883" y="1991"/>
                  </a:cubicBezTo>
                  <a:lnTo>
                    <a:pt x="6017" y="1902"/>
                  </a:lnTo>
                  <a:cubicBezTo>
                    <a:pt x="6017" y="1902"/>
                    <a:pt x="6460" y="1532"/>
                    <a:pt x="6371" y="1104"/>
                  </a:cubicBezTo>
                  <a:cubicBezTo>
                    <a:pt x="6342" y="911"/>
                    <a:pt x="6194" y="763"/>
                    <a:pt x="6001" y="704"/>
                  </a:cubicBezTo>
                  <a:cubicBezTo>
                    <a:pt x="5853" y="645"/>
                    <a:pt x="5676" y="586"/>
                    <a:pt x="5455" y="586"/>
                  </a:cubicBezTo>
                  <a:cubicBezTo>
                    <a:pt x="5410" y="586"/>
                    <a:pt x="5380" y="586"/>
                    <a:pt x="5337" y="601"/>
                  </a:cubicBezTo>
                  <a:lnTo>
                    <a:pt x="5277" y="601"/>
                  </a:lnTo>
                  <a:cubicBezTo>
                    <a:pt x="5248" y="599"/>
                    <a:pt x="5218" y="598"/>
                    <a:pt x="5189" y="598"/>
                  </a:cubicBezTo>
                  <a:cubicBezTo>
                    <a:pt x="4885" y="598"/>
                    <a:pt x="4621" y="730"/>
                    <a:pt x="4405" y="838"/>
                  </a:cubicBezTo>
                  <a:cubicBezTo>
                    <a:pt x="4346" y="867"/>
                    <a:pt x="4302" y="897"/>
                    <a:pt x="4257" y="927"/>
                  </a:cubicBezTo>
                  <a:cubicBezTo>
                    <a:pt x="4109" y="986"/>
                    <a:pt x="3932" y="1059"/>
                    <a:pt x="3770" y="1207"/>
                  </a:cubicBezTo>
                  <a:cubicBezTo>
                    <a:pt x="3711" y="1266"/>
                    <a:pt x="3666" y="1311"/>
                    <a:pt x="3636" y="1355"/>
                  </a:cubicBezTo>
                  <a:lnTo>
                    <a:pt x="3563" y="1429"/>
                  </a:lnTo>
                  <a:cubicBezTo>
                    <a:pt x="3533" y="1459"/>
                    <a:pt x="3488" y="1488"/>
                    <a:pt x="3429" y="1532"/>
                  </a:cubicBezTo>
                  <a:cubicBezTo>
                    <a:pt x="3311" y="1607"/>
                    <a:pt x="3193" y="1695"/>
                    <a:pt x="3075" y="1828"/>
                  </a:cubicBezTo>
                  <a:lnTo>
                    <a:pt x="3075" y="1695"/>
                  </a:lnTo>
                  <a:lnTo>
                    <a:pt x="3075" y="1591"/>
                  </a:lnTo>
                  <a:cubicBezTo>
                    <a:pt x="3104" y="1414"/>
                    <a:pt x="3134" y="1177"/>
                    <a:pt x="3001" y="927"/>
                  </a:cubicBezTo>
                  <a:cubicBezTo>
                    <a:pt x="2942" y="808"/>
                    <a:pt x="2868" y="720"/>
                    <a:pt x="2824" y="661"/>
                  </a:cubicBezTo>
                  <a:lnTo>
                    <a:pt x="2779" y="616"/>
                  </a:lnTo>
                  <a:cubicBezTo>
                    <a:pt x="2749" y="572"/>
                    <a:pt x="2720" y="527"/>
                    <a:pt x="2706" y="483"/>
                  </a:cubicBezTo>
                  <a:cubicBezTo>
                    <a:pt x="2690" y="409"/>
                    <a:pt x="2646" y="188"/>
                    <a:pt x="2410" y="69"/>
                  </a:cubicBezTo>
                  <a:cubicBezTo>
                    <a:pt x="2331" y="25"/>
                    <a:pt x="2239" y="0"/>
                    <a:pt x="2144" y="0"/>
                  </a:cubicBezTo>
                  <a:close/>
                </a:path>
              </a:pathLst>
            </a:custGeom>
            <a:solidFill>
              <a:srgbClr val="FFFFFD"/>
            </a:solidFill>
            <a:ln>
              <a:noFill/>
            </a:ln>
            <a:effectLst>
              <a:outerShdw blurRad="57150" dist="19050" dir="3660000" algn="bl" rotWithShape="0">
                <a:schemeClr val="dk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4"/>
            <p:cNvSpPr/>
            <p:nvPr/>
          </p:nvSpPr>
          <p:spPr>
            <a:xfrm>
              <a:off x="5207935" y="3569136"/>
              <a:ext cx="147025" cy="228326"/>
            </a:xfrm>
            <a:custGeom>
              <a:avLst/>
              <a:gdLst/>
              <a:ahLst/>
              <a:cxnLst/>
              <a:rect l="l" t="t" r="r" b="b"/>
              <a:pathLst>
                <a:path w="1982" h="3078" extrusionOk="0">
                  <a:moveTo>
                    <a:pt x="222" y="1"/>
                  </a:moveTo>
                  <a:cubicBezTo>
                    <a:pt x="119" y="103"/>
                    <a:pt x="89" y="251"/>
                    <a:pt x="74" y="385"/>
                  </a:cubicBezTo>
                  <a:cubicBezTo>
                    <a:pt x="44" y="562"/>
                    <a:pt x="30" y="740"/>
                    <a:pt x="15" y="917"/>
                  </a:cubicBezTo>
                  <a:cubicBezTo>
                    <a:pt x="0" y="1049"/>
                    <a:pt x="0" y="1183"/>
                    <a:pt x="60" y="1301"/>
                  </a:cubicBezTo>
                  <a:cubicBezTo>
                    <a:pt x="74" y="1360"/>
                    <a:pt x="119" y="1404"/>
                    <a:pt x="148" y="1463"/>
                  </a:cubicBezTo>
                  <a:cubicBezTo>
                    <a:pt x="237" y="1686"/>
                    <a:pt x="222" y="1936"/>
                    <a:pt x="355" y="2143"/>
                  </a:cubicBezTo>
                  <a:cubicBezTo>
                    <a:pt x="414" y="2232"/>
                    <a:pt x="488" y="2291"/>
                    <a:pt x="547" y="2366"/>
                  </a:cubicBezTo>
                  <a:cubicBezTo>
                    <a:pt x="651" y="2543"/>
                    <a:pt x="710" y="2750"/>
                    <a:pt x="858" y="2898"/>
                  </a:cubicBezTo>
                  <a:cubicBezTo>
                    <a:pt x="977" y="3017"/>
                    <a:pt x="1158" y="3077"/>
                    <a:pt x="1344" y="3077"/>
                  </a:cubicBezTo>
                  <a:cubicBezTo>
                    <a:pt x="1364" y="3077"/>
                    <a:pt x="1384" y="3076"/>
                    <a:pt x="1404" y="3075"/>
                  </a:cubicBezTo>
                  <a:cubicBezTo>
                    <a:pt x="1538" y="3075"/>
                    <a:pt x="1700" y="3046"/>
                    <a:pt x="1818" y="3001"/>
                  </a:cubicBezTo>
                  <a:cubicBezTo>
                    <a:pt x="1981" y="2927"/>
                    <a:pt x="1981" y="2912"/>
                    <a:pt x="1922" y="2735"/>
                  </a:cubicBezTo>
                  <a:cubicBezTo>
                    <a:pt x="1847" y="2454"/>
                    <a:pt x="1729" y="2188"/>
                    <a:pt x="1567" y="1966"/>
                  </a:cubicBezTo>
                  <a:cubicBezTo>
                    <a:pt x="1479" y="1848"/>
                    <a:pt x="1390" y="1729"/>
                    <a:pt x="1331" y="1597"/>
                  </a:cubicBezTo>
                  <a:cubicBezTo>
                    <a:pt x="1256" y="1449"/>
                    <a:pt x="1242" y="1272"/>
                    <a:pt x="1124" y="1138"/>
                  </a:cubicBezTo>
                  <a:cubicBezTo>
                    <a:pt x="1020" y="1035"/>
                    <a:pt x="872" y="990"/>
                    <a:pt x="769" y="887"/>
                  </a:cubicBezTo>
                  <a:cubicBezTo>
                    <a:pt x="547" y="651"/>
                    <a:pt x="385" y="281"/>
                    <a:pt x="222"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4"/>
            <p:cNvSpPr/>
            <p:nvPr/>
          </p:nvSpPr>
          <p:spPr>
            <a:xfrm>
              <a:off x="5279150" y="3395328"/>
              <a:ext cx="111938" cy="238563"/>
            </a:xfrm>
            <a:custGeom>
              <a:avLst/>
              <a:gdLst/>
              <a:ahLst/>
              <a:cxnLst/>
              <a:rect l="l" t="t" r="r" b="b"/>
              <a:pathLst>
                <a:path w="1509" h="3216" extrusionOk="0">
                  <a:moveTo>
                    <a:pt x="706" y="0"/>
                  </a:moveTo>
                  <a:cubicBezTo>
                    <a:pt x="655" y="0"/>
                    <a:pt x="602" y="49"/>
                    <a:pt x="578" y="97"/>
                  </a:cubicBezTo>
                  <a:lnTo>
                    <a:pt x="267" y="673"/>
                  </a:lnTo>
                  <a:cubicBezTo>
                    <a:pt x="178" y="880"/>
                    <a:pt x="75" y="1087"/>
                    <a:pt x="30" y="1309"/>
                  </a:cubicBezTo>
                  <a:cubicBezTo>
                    <a:pt x="1" y="1530"/>
                    <a:pt x="16" y="1767"/>
                    <a:pt x="119" y="1959"/>
                  </a:cubicBezTo>
                  <a:cubicBezTo>
                    <a:pt x="178" y="2062"/>
                    <a:pt x="267" y="2166"/>
                    <a:pt x="282" y="2284"/>
                  </a:cubicBezTo>
                  <a:cubicBezTo>
                    <a:pt x="296" y="2387"/>
                    <a:pt x="267" y="2476"/>
                    <a:pt x="282" y="2580"/>
                  </a:cubicBezTo>
                  <a:cubicBezTo>
                    <a:pt x="296" y="2772"/>
                    <a:pt x="474" y="2919"/>
                    <a:pt x="651" y="3008"/>
                  </a:cubicBezTo>
                  <a:cubicBezTo>
                    <a:pt x="755" y="3067"/>
                    <a:pt x="1228" y="3215"/>
                    <a:pt x="1228" y="3215"/>
                  </a:cubicBezTo>
                  <a:cubicBezTo>
                    <a:pt x="1228" y="3215"/>
                    <a:pt x="1405" y="2683"/>
                    <a:pt x="1449" y="2506"/>
                  </a:cubicBezTo>
                  <a:cubicBezTo>
                    <a:pt x="1494" y="2358"/>
                    <a:pt x="1508" y="2151"/>
                    <a:pt x="1376" y="2062"/>
                  </a:cubicBezTo>
                  <a:cubicBezTo>
                    <a:pt x="1346" y="2033"/>
                    <a:pt x="1301" y="2018"/>
                    <a:pt x="1272" y="1989"/>
                  </a:cubicBezTo>
                  <a:cubicBezTo>
                    <a:pt x="1258" y="1959"/>
                    <a:pt x="1242" y="1914"/>
                    <a:pt x="1242" y="1885"/>
                  </a:cubicBezTo>
                  <a:cubicBezTo>
                    <a:pt x="1183" y="1664"/>
                    <a:pt x="1124" y="1427"/>
                    <a:pt x="1139" y="1191"/>
                  </a:cubicBezTo>
                  <a:cubicBezTo>
                    <a:pt x="1154" y="1013"/>
                    <a:pt x="1213" y="821"/>
                    <a:pt x="1124" y="659"/>
                  </a:cubicBezTo>
                  <a:cubicBezTo>
                    <a:pt x="1080" y="584"/>
                    <a:pt x="1021" y="511"/>
                    <a:pt x="962" y="436"/>
                  </a:cubicBezTo>
                  <a:cubicBezTo>
                    <a:pt x="873" y="348"/>
                    <a:pt x="828" y="229"/>
                    <a:pt x="799" y="111"/>
                  </a:cubicBezTo>
                  <a:cubicBezTo>
                    <a:pt x="785" y="67"/>
                    <a:pt x="769" y="22"/>
                    <a:pt x="740" y="8"/>
                  </a:cubicBezTo>
                  <a:cubicBezTo>
                    <a:pt x="729" y="3"/>
                    <a:pt x="717" y="0"/>
                    <a:pt x="706"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4"/>
            <p:cNvSpPr/>
            <p:nvPr/>
          </p:nvSpPr>
          <p:spPr>
            <a:xfrm>
              <a:off x="5380037" y="3772617"/>
              <a:ext cx="276395" cy="128183"/>
            </a:xfrm>
            <a:custGeom>
              <a:avLst/>
              <a:gdLst/>
              <a:ahLst/>
              <a:cxnLst/>
              <a:rect l="l" t="t" r="r" b="b"/>
              <a:pathLst>
                <a:path w="3726" h="1728" extrusionOk="0">
                  <a:moveTo>
                    <a:pt x="1626" y="1"/>
                  </a:moveTo>
                  <a:cubicBezTo>
                    <a:pt x="1507" y="1"/>
                    <a:pt x="1401" y="47"/>
                    <a:pt x="1272" y="139"/>
                  </a:cubicBezTo>
                  <a:cubicBezTo>
                    <a:pt x="1169" y="214"/>
                    <a:pt x="1065" y="317"/>
                    <a:pt x="932" y="362"/>
                  </a:cubicBezTo>
                  <a:cubicBezTo>
                    <a:pt x="828" y="391"/>
                    <a:pt x="710" y="376"/>
                    <a:pt x="592" y="391"/>
                  </a:cubicBezTo>
                  <a:cubicBezTo>
                    <a:pt x="385" y="450"/>
                    <a:pt x="237" y="657"/>
                    <a:pt x="148" y="864"/>
                  </a:cubicBezTo>
                  <a:cubicBezTo>
                    <a:pt x="105" y="997"/>
                    <a:pt x="0" y="1544"/>
                    <a:pt x="0" y="1544"/>
                  </a:cubicBezTo>
                  <a:cubicBezTo>
                    <a:pt x="0" y="1544"/>
                    <a:pt x="607" y="1692"/>
                    <a:pt x="828" y="1722"/>
                  </a:cubicBezTo>
                  <a:cubicBezTo>
                    <a:pt x="869" y="1725"/>
                    <a:pt x="912" y="1727"/>
                    <a:pt x="956" y="1727"/>
                  </a:cubicBezTo>
                  <a:cubicBezTo>
                    <a:pt x="1106" y="1727"/>
                    <a:pt x="1262" y="1699"/>
                    <a:pt x="1331" y="1574"/>
                  </a:cubicBezTo>
                  <a:cubicBezTo>
                    <a:pt x="1360" y="1529"/>
                    <a:pt x="1360" y="1485"/>
                    <a:pt x="1390" y="1455"/>
                  </a:cubicBezTo>
                  <a:cubicBezTo>
                    <a:pt x="1419" y="1426"/>
                    <a:pt x="1464" y="1411"/>
                    <a:pt x="1508" y="1396"/>
                  </a:cubicBezTo>
                  <a:cubicBezTo>
                    <a:pt x="1760" y="1308"/>
                    <a:pt x="2011" y="1219"/>
                    <a:pt x="2277" y="1204"/>
                  </a:cubicBezTo>
                  <a:cubicBezTo>
                    <a:pt x="2484" y="1189"/>
                    <a:pt x="2706" y="1219"/>
                    <a:pt x="2883" y="1115"/>
                  </a:cubicBezTo>
                  <a:cubicBezTo>
                    <a:pt x="2972" y="1056"/>
                    <a:pt x="3031" y="967"/>
                    <a:pt x="3104" y="894"/>
                  </a:cubicBezTo>
                  <a:cubicBezTo>
                    <a:pt x="3193" y="819"/>
                    <a:pt x="3297" y="731"/>
                    <a:pt x="3400" y="687"/>
                  </a:cubicBezTo>
                  <a:cubicBezTo>
                    <a:pt x="3440" y="673"/>
                    <a:pt x="3642" y="625"/>
                    <a:pt x="3707" y="625"/>
                  </a:cubicBezTo>
                  <a:cubicBezTo>
                    <a:pt x="3716" y="625"/>
                    <a:pt x="3722" y="626"/>
                    <a:pt x="3725" y="628"/>
                  </a:cubicBezTo>
                  <a:cubicBezTo>
                    <a:pt x="3548" y="494"/>
                    <a:pt x="3371" y="376"/>
                    <a:pt x="3164" y="273"/>
                  </a:cubicBezTo>
                  <a:cubicBezTo>
                    <a:pt x="3075" y="214"/>
                    <a:pt x="2972" y="155"/>
                    <a:pt x="2854" y="139"/>
                  </a:cubicBezTo>
                  <a:cubicBezTo>
                    <a:pt x="2824" y="134"/>
                    <a:pt x="2795" y="132"/>
                    <a:pt x="2766" y="132"/>
                  </a:cubicBezTo>
                  <a:cubicBezTo>
                    <a:pt x="2618" y="132"/>
                    <a:pt x="2470" y="184"/>
                    <a:pt x="2322" y="184"/>
                  </a:cubicBezTo>
                  <a:cubicBezTo>
                    <a:pt x="2158" y="169"/>
                    <a:pt x="2011" y="96"/>
                    <a:pt x="1863" y="51"/>
                  </a:cubicBezTo>
                  <a:cubicBezTo>
                    <a:pt x="1774" y="17"/>
                    <a:pt x="1698" y="1"/>
                    <a:pt x="1626"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4"/>
            <p:cNvSpPr/>
            <p:nvPr/>
          </p:nvSpPr>
          <p:spPr>
            <a:xfrm>
              <a:off x="5403108" y="3612904"/>
              <a:ext cx="258814" cy="127145"/>
            </a:xfrm>
            <a:custGeom>
              <a:avLst/>
              <a:gdLst/>
              <a:ahLst/>
              <a:cxnLst/>
              <a:rect l="l" t="t" r="r" b="b"/>
              <a:pathLst>
                <a:path w="3489" h="1714" extrusionOk="0">
                  <a:moveTo>
                    <a:pt x="2381" y="0"/>
                  </a:moveTo>
                  <a:cubicBezTo>
                    <a:pt x="2336" y="0"/>
                    <a:pt x="2290" y="10"/>
                    <a:pt x="2247" y="31"/>
                  </a:cubicBezTo>
                  <a:cubicBezTo>
                    <a:pt x="2158" y="75"/>
                    <a:pt x="2114" y="164"/>
                    <a:pt x="2025" y="223"/>
                  </a:cubicBezTo>
                  <a:cubicBezTo>
                    <a:pt x="1955" y="270"/>
                    <a:pt x="1878" y="286"/>
                    <a:pt x="1799" y="286"/>
                  </a:cubicBezTo>
                  <a:cubicBezTo>
                    <a:pt x="1639" y="286"/>
                    <a:pt x="1466" y="222"/>
                    <a:pt x="1304" y="222"/>
                  </a:cubicBezTo>
                  <a:cubicBezTo>
                    <a:pt x="1293" y="222"/>
                    <a:pt x="1282" y="222"/>
                    <a:pt x="1272" y="223"/>
                  </a:cubicBezTo>
                  <a:cubicBezTo>
                    <a:pt x="1065" y="253"/>
                    <a:pt x="872" y="400"/>
                    <a:pt x="710" y="548"/>
                  </a:cubicBezTo>
                  <a:cubicBezTo>
                    <a:pt x="547" y="696"/>
                    <a:pt x="0" y="1258"/>
                    <a:pt x="0" y="1258"/>
                  </a:cubicBezTo>
                  <a:cubicBezTo>
                    <a:pt x="0" y="1258"/>
                    <a:pt x="473" y="1583"/>
                    <a:pt x="665" y="1657"/>
                  </a:cubicBezTo>
                  <a:cubicBezTo>
                    <a:pt x="746" y="1690"/>
                    <a:pt x="836" y="1713"/>
                    <a:pt x="925" y="1713"/>
                  </a:cubicBezTo>
                  <a:cubicBezTo>
                    <a:pt x="999" y="1713"/>
                    <a:pt x="1071" y="1697"/>
                    <a:pt x="1138" y="1657"/>
                  </a:cubicBezTo>
                  <a:cubicBezTo>
                    <a:pt x="1272" y="1583"/>
                    <a:pt x="1345" y="1405"/>
                    <a:pt x="1493" y="1332"/>
                  </a:cubicBezTo>
                  <a:cubicBezTo>
                    <a:pt x="1546" y="1305"/>
                    <a:pt x="1602" y="1296"/>
                    <a:pt x="1660" y="1296"/>
                  </a:cubicBezTo>
                  <a:cubicBezTo>
                    <a:pt x="1795" y="1296"/>
                    <a:pt x="1939" y="1346"/>
                    <a:pt x="2084" y="1346"/>
                  </a:cubicBezTo>
                  <a:cubicBezTo>
                    <a:pt x="2093" y="1347"/>
                    <a:pt x="2101" y="1347"/>
                    <a:pt x="2110" y="1347"/>
                  </a:cubicBezTo>
                  <a:cubicBezTo>
                    <a:pt x="2394" y="1347"/>
                    <a:pt x="2640" y="1107"/>
                    <a:pt x="2927" y="1007"/>
                  </a:cubicBezTo>
                  <a:cubicBezTo>
                    <a:pt x="3030" y="977"/>
                    <a:pt x="3148" y="948"/>
                    <a:pt x="3252" y="918"/>
                  </a:cubicBezTo>
                  <a:cubicBezTo>
                    <a:pt x="3355" y="873"/>
                    <a:pt x="3444" y="800"/>
                    <a:pt x="3489" y="682"/>
                  </a:cubicBezTo>
                  <a:cubicBezTo>
                    <a:pt x="3252" y="519"/>
                    <a:pt x="3016" y="341"/>
                    <a:pt x="2793" y="179"/>
                  </a:cubicBezTo>
                  <a:cubicBezTo>
                    <a:pt x="2671" y="90"/>
                    <a:pt x="2523" y="0"/>
                    <a:pt x="2381"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4"/>
            <p:cNvSpPr/>
            <p:nvPr/>
          </p:nvSpPr>
          <p:spPr>
            <a:xfrm>
              <a:off x="5342724" y="3542208"/>
              <a:ext cx="138272" cy="437069"/>
            </a:xfrm>
            <a:custGeom>
              <a:avLst/>
              <a:gdLst/>
              <a:ahLst/>
              <a:cxnLst/>
              <a:rect l="l" t="t" r="r" b="b"/>
              <a:pathLst>
                <a:path w="1864" h="5892" extrusionOk="0">
                  <a:moveTo>
                    <a:pt x="1812" y="1"/>
                  </a:moveTo>
                  <a:cubicBezTo>
                    <a:pt x="1797" y="1"/>
                    <a:pt x="1782" y="8"/>
                    <a:pt x="1775" y="23"/>
                  </a:cubicBezTo>
                  <a:cubicBezTo>
                    <a:pt x="1760" y="38"/>
                    <a:pt x="1272" y="511"/>
                    <a:pt x="829" y="1472"/>
                  </a:cubicBezTo>
                  <a:cubicBezTo>
                    <a:pt x="430" y="2358"/>
                    <a:pt x="1" y="3837"/>
                    <a:pt x="223" y="5847"/>
                  </a:cubicBezTo>
                  <a:cubicBezTo>
                    <a:pt x="223" y="5876"/>
                    <a:pt x="253" y="5892"/>
                    <a:pt x="282" y="5892"/>
                  </a:cubicBezTo>
                  <a:lnTo>
                    <a:pt x="297" y="5876"/>
                  </a:lnTo>
                  <a:cubicBezTo>
                    <a:pt x="312" y="5876"/>
                    <a:pt x="326" y="5847"/>
                    <a:pt x="326" y="5833"/>
                  </a:cubicBezTo>
                  <a:cubicBezTo>
                    <a:pt x="105" y="3852"/>
                    <a:pt x="519" y="2388"/>
                    <a:pt x="917" y="1517"/>
                  </a:cubicBezTo>
                  <a:cubicBezTo>
                    <a:pt x="1347" y="571"/>
                    <a:pt x="1834" y="98"/>
                    <a:pt x="1849" y="82"/>
                  </a:cubicBezTo>
                  <a:cubicBezTo>
                    <a:pt x="1863" y="68"/>
                    <a:pt x="1863" y="38"/>
                    <a:pt x="1849" y="23"/>
                  </a:cubicBezTo>
                  <a:cubicBezTo>
                    <a:pt x="1841" y="8"/>
                    <a:pt x="1827" y="1"/>
                    <a:pt x="1812"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4"/>
            <p:cNvSpPr/>
            <p:nvPr/>
          </p:nvSpPr>
          <p:spPr>
            <a:xfrm>
              <a:off x="5415125" y="3439540"/>
              <a:ext cx="201844" cy="161712"/>
            </a:xfrm>
            <a:custGeom>
              <a:avLst/>
              <a:gdLst/>
              <a:ahLst/>
              <a:cxnLst/>
              <a:rect l="l" t="t" r="r" b="b"/>
              <a:pathLst>
                <a:path w="2721" h="2180" extrusionOk="0">
                  <a:moveTo>
                    <a:pt x="1899" y="1"/>
                  </a:moveTo>
                  <a:cubicBezTo>
                    <a:pt x="1649" y="1"/>
                    <a:pt x="1390" y="188"/>
                    <a:pt x="1169" y="284"/>
                  </a:cubicBezTo>
                  <a:cubicBezTo>
                    <a:pt x="1050" y="343"/>
                    <a:pt x="917" y="402"/>
                    <a:pt x="814" y="491"/>
                  </a:cubicBezTo>
                  <a:cubicBezTo>
                    <a:pt x="740" y="550"/>
                    <a:pt x="680" y="638"/>
                    <a:pt x="621" y="698"/>
                  </a:cubicBezTo>
                  <a:cubicBezTo>
                    <a:pt x="473" y="845"/>
                    <a:pt x="267" y="920"/>
                    <a:pt x="148" y="1082"/>
                  </a:cubicBezTo>
                  <a:cubicBezTo>
                    <a:pt x="30" y="1245"/>
                    <a:pt x="0" y="1466"/>
                    <a:pt x="45" y="1659"/>
                  </a:cubicBezTo>
                  <a:cubicBezTo>
                    <a:pt x="60" y="1791"/>
                    <a:pt x="119" y="1939"/>
                    <a:pt x="178" y="2057"/>
                  </a:cubicBezTo>
                  <a:cubicBezTo>
                    <a:pt x="239" y="2144"/>
                    <a:pt x="269" y="2180"/>
                    <a:pt x="316" y="2180"/>
                  </a:cubicBezTo>
                  <a:cubicBezTo>
                    <a:pt x="350" y="2180"/>
                    <a:pt x="392" y="2162"/>
                    <a:pt x="459" y="2132"/>
                  </a:cubicBezTo>
                  <a:cubicBezTo>
                    <a:pt x="725" y="2014"/>
                    <a:pt x="962" y="1850"/>
                    <a:pt x="1169" y="1659"/>
                  </a:cubicBezTo>
                  <a:cubicBezTo>
                    <a:pt x="1272" y="1555"/>
                    <a:pt x="1376" y="1452"/>
                    <a:pt x="1494" y="1363"/>
                  </a:cubicBezTo>
                  <a:cubicBezTo>
                    <a:pt x="1642" y="1275"/>
                    <a:pt x="1804" y="1230"/>
                    <a:pt x="1922" y="1097"/>
                  </a:cubicBezTo>
                  <a:cubicBezTo>
                    <a:pt x="2011" y="993"/>
                    <a:pt x="2040" y="831"/>
                    <a:pt x="2129" y="713"/>
                  </a:cubicBezTo>
                  <a:cubicBezTo>
                    <a:pt x="2203" y="609"/>
                    <a:pt x="2336" y="536"/>
                    <a:pt x="2440" y="461"/>
                  </a:cubicBezTo>
                  <a:cubicBezTo>
                    <a:pt x="2484" y="417"/>
                    <a:pt x="2720" y="122"/>
                    <a:pt x="2588" y="77"/>
                  </a:cubicBezTo>
                  <a:cubicBezTo>
                    <a:pt x="2454" y="47"/>
                    <a:pt x="2306" y="3"/>
                    <a:pt x="2174" y="3"/>
                  </a:cubicBezTo>
                  <a:lnTo>
                    <a:pt x="1952" y="3"/>
                  </a:lnTo>
                  <a:cubicBezTo>
                    <a:pt x="1934" y="1"/>
                    <a:pt x="1917" y="1"/>
                    <a:pt x="1899"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4"/>
            <p:cNvSpPr/>
            <p:nvPr/>
          </p:nvSpPr>
          <p:spPr>
            <a:xfrm>
              <a:off x="5378999" y="3690795"/>
              <a:ext cx="57044" cy="31230"/>
            </a:xfrm>
            <a:custGeom>
              <a:avLst/>
              <a:gdLst/>
              <a:ahLst/>
              <a:cxnLst/>
              <a:rect l="l" t="t" r="r" b="b"/>
              <a:pathLst>
                <a:path w="769" h="421" extrusionOk="0">
                  <a:moveTo>
                    <a:pt x="694" y="1"/>
                  </a:moveTo>
                  <a:lnTo>
                    <a:pt x="44" y="326"/>
                  </a:lnTo>
                  <a:cubicBezTo>
                    <a:pt x="14" y="341"/>
                    <a:pt x="0" y="371"/>
                    <a:pt x="14" y="400"/>
                  </a:cubicBezTo>
                  <a:cubicBezTo>
                    <a:pt x="25" y="410"/>
                    <a:pt x="43" y="421"/>
                    <a:pt x="58" y="421"/>
                  </a:cubicBezTo>
                  <a:cubicBezTo>
                    <a:pt x="64" y="421"/>
                    <a:pt x="69" y="419"/>
                    <a:pt x="74" y="415"/>
                  </a:cubicBezTo>
                  <a:lnTo>
                    <a:pt x="739" y="89"/>
                  </a:lnTo>
                  <a:cubicBezTo>
                    <a:pt x="769" y="75"/>
                    <a:pt x="769" y="46"/>
                    <a:pt x="769" y="30"/>
                  </a:cubicBezTo>
                  <a:cubicBezTo>
                    <a:pt x="754" y="1"/>
                    <a:pt x="724" y="1"/>
                    <a:pt x="694"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4"/>
            <p:cNvSpPr/>
            <p:nvPr/>
          </p:nvSpPr>
          <p:spPr>
            <a:xfrm>
              <a:off x="5360305" y="3608601"/>
              <a:ext cx="39538" cy="76183"/>
            </a:xfrm>
            <a:custGeom>
              <a:avLst/>
              <a:gdLst/>
              <a:ahLst/>
              <a:cxnLst/>
              <a:rect l="l" t="t" r="r" b="b"/>
              <a:pathLst>
                <a:path w="533" h="1027" extrusionOk="0">
                  <a:moveTo>
                    <a:pt x="45" y="1"/>
                  </a:moveTo>
                  <a:cubicBezTo>
                    <a:pt x="16" y="1"/>
                    <a:pt x="0" y="30"/>
                    <a:pt x="0" y="44"/>
                  </a:cubicBezTo>
                  <a:cubicBezTo>
                    <a:pt x="0" y="60"/>
                    <a:pt x="0" y="340"/>
                    <a:pt x="444" y="1006"/>
                  </a:cubicBezTo>
                  <a:cubicBezTo>
                    <a:pt x="455" y="1016"/>
                    <a:pt x="473" y="1026"/>
                    <a:pt x="487" y="1026"/>
                  </a:cubicBezTo>
                  <a:cubicBezTo>
                    <a:pt x="493" y="1026"/>
                    <a:pt x="499" y="1025"/>
                    <a:pt x="503" y="1020"/>
                  </a:cubicBezTo>
                  <a:cubicBezTo>
                    <a:pt x="533" y="1006"/>
                    <a:pt x="533" y="976"/>
                    <a:pt x="518" y="947"/>
                  </a:cubicBezTo>
                  <a:cubicBezTo>
                    <a:pt x="104" y="326"/>
                    <a:pt x="89" y="60"/>
                    <a:pt x="89" y="44"/>
                  </a:cubicBezTo>
                  <a:cubicBezTo>
                    <a:pt x="89" y="30"/>
                    <a:pt x="75" y="1"/>
                    <a:pt x="45"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4"/>
            <p:cNvSpPr/>
            <p:nvPr/>
          </p:nvSpPr>
          <p:spPr>
            <a:xfrm>
              <a:off x="5327368" y="3765199"/>
              <a:ext cx="40725" cy="35087"/>
            </a:xfrm>
            <a:custGeom>
              <a:avLst/>
              <a:gdLst/>
              <a:ahLst/>
              <a:cxnLst/>
              <a:rect l="l" t="t" r="r" b="b"/>
              <a:pathLst>
                <a:path w="549" h="473" extrusionOk="0">
                  <a:moveTo>
                    <a:pt x="53" y="1"/>
                  </a:moveTo>
                  <a:cubicBezTo>
                    <a:pt x="38" y="1"/>
                    <a:pt x="24" y="9"/>
                    <a:pt x="16" y="18"/>
                  </a:cubicBezTo>
                  <a:cubicBezTo>
                    <a:pt x="1" y="32"/>
                    <a:pt x="1" y="62"/>
                    <a:pt x="31" y="77"/>
                  </a:cubicBezTo>
                  <a:lnTo>
                    <a:pt x="460" y="462"/>
                  </a:lnTo>
                  <a:cubicBezTo>
                    <a:pt x="467" y="469"/>
                    <a:pt x="478" y="472"/>
                    <a:pt x="489" y="472"/>
                  </a:cubicBezTo>
                  <a:cubicBezTo>
                    <a:pt x="500" y="472"/>
                    <a:pt x="511" y="469"/>
                    <a:pt x="519" y="462"/>
                  </a:cubicBezTo>
                  <a:lnTo>
                    <a:pt x="533" y="446"/>
                  </a:lnTo>
                  <a:cubicBezTo>
                    <a:pt x="548" y="432"/>
                    <a:pt x="548" y="403"/>
                    <a:pt x="519" y="387"/>
                  </a:cubicBezTo>
                  <a:lnTo>
                    <a:pt x="90" y="18"/>
                  </a:lnTo>
                  <a:cubicBezTo>
                    <a:pt x="77" y="6"/>
                    <a:pt x="64" y="1"/>
                    <a:pt x="53"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4"/>
            <p:cNvSpPr/>
            <p:nvPr/>
          </p:nvSpPr>
          <p:spPr>
            <a:xfrm>
              <a:off x="5354889" y="3865493"/>
              <a:ext cx="48291" cy="46511"/>
            </a:xfrm>
            <a:custGeom>
              <a:avLst/>
              <a:gdLst/>
              <a:ahLst/>
              <a:cxnLst/>
              <a:rect l="l" t="t" r="r" b="b"/>
              <a:pathLst>
                <a:path w="651" h="627" extrusionOk="0">
                  <a:moveTo>
                    <a:pt x="593" y="0"/>
                  </a:moveTo>
                  <a:cubicBezTo>
                    <a:pt x="580" y="0"/>
                    <a:pt x="569" y="4"/>
                    <a:pt x="562" y="11"/>
                  </a:cubicBezTo>
                  <a:lnTo>
                    <a:pt x="14" y="543"/>
                  </a:lnTo>
                  <a:cubicBezTo>
                    <a:pt x="0" y="558"/>
                    <a:pt x="0" y="588"/>
                    <a:pt x="14" y="602"/>
                  </a:cubicBezTo>
                  <a:cubicBezTo>
                    <a:pt x="23" y="619"/>
                    <a:pt x="37" y="627"/>
                    <a:pt x="50" y="627"/>
                  </a:cubicBezTo>
                  <a:cubicBezTo>
                    <a:pt x="59" y="627"/>
                    <a:pt x="68" y="623"/>
                    <a:pt x="73" y="617"/>
                  </a:cubicBezTo>
                  <a:cubicBezTo>
                    <a:pt x="73" y="617"/>
                    <a:pt x="89" y="617"/>
                    <a:pt x="89" y="602"/>
                  </a:cubicBezTo>
                  <a:lnTo>
                    <a:pt x="635" y="85"/>
                  </a:lnTo>
                  <a:cubicBezTo>
                    <a:pt x="650" y="56"/>
                    <a:pt x="650" y="26"/>
                    <a:pt x="635" y="11"/>
                  </a:cubicBezTo>
                  <a:cubicBezTo>
                    <a:pt x="620" y="4"/>
                    <a:pt x="606" y="0"/>
                    <a:pt x="593"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5" name="Google Shape;1015;p14"/>
          <p:cNvGrpSpPr/>
          <p:nvPr/>
        </p:nvGrpSpPr>
        <p:grpSpPr>
          <a:xfrm rot="1141239" flipH="1">
            <a:off x="284016" y="3833990"/>
            <a:ext cx="1367433" cy="1602037"/>
            <a:chOff x="6447517" y="3577440"/>
            <a:chExt cx="636019" cy="745138"/>
          </a:xfrm>
        </p:grpSpPr>
        <p:sp>
          <p:nvSpPr>
            <p:cNvPr id="1016" name="Google Shape;1016;p14"/>
            <p:cNvSpPr/>
            <p:nvPr/>
          </p:nvSpPr>
          <p:spPr>
            <a:xfrm>
              <a:off x="6447517" y="3577440"/>
              <a:ext cx="636019" cy="745138"/>
            </a:xfrm>
            <a:custGeom>
              <a:avLst/>
              <a:gdLst/>
              <a:ahLst/>
              <a:cxnLst/>
              <a:rect l="l" t="t" r="r" b="b"/>
              <a:pathLst>
                <a:path w="8574" h="10045" extrusionOk="0">
                  <a:moveTo>
                    <a:pt x="6208" y="4500"/>
                  </a:moveTo>
                  <a:lnTo>
                    <a:pt x="6208" y="4500"/>
                  </a:lnTo>
                  <a:cubicBezTo>
                    <a:pt x="6149" y="4575"/>
                    <a:pt x="6104" y="4664"/>
                    <a:pt x="6060" y="4737"/>
                  </a:cubicBezTo>
                  <a:cubicBezTo>
                    <a:pt x="6045" y="4782"/>
                    <a:pt x="6015" y="4841"/>
                    <a:pt x="6001" y="4871"/>
                  </a:cubicBezTo>
                  <a:cubicBezTo>
                    <a:pt x="5942" y="4944"/>
                    <a:pt x="5868" y="5018"/>
                    <a:pt x="5794" y="5092"/>
                  </a:cubicBezTo>
                  <a:lnTo>
                    <a:pt x="5706" y="5180"/>
                  </a:lnTo>
                  <a:lnTo>
                    <a:pt x="5617" y="5269"/>
                  </a:lnTo>
                  <a:lnTo>
                    <a:pt x="5572" y="4959"/>
                  </a:lnTo>
                  <a:cubicBezTo>
                    <a:pt x="5706" y="4826"/>
                    <a:pt x="5808" y="4678"/>
                    <a:pt x="5897" y="4560"/>
                  </a:cubicBezTo>
                  <a:cubicBezTo>
                    <a:pt x="6031" y="4530"/>
                    <a:pt x="6134" y="4516"/>
                    <a:pt x="6208" y="4500"/>
                  </a:cubicBezTo>
                  <a:close/>
                  <a:moveTo>
                    <a:pt x="4612" y="5801"/>
                  </a:moveTo>
                  <a:cubicBezTo>
                    <a:pt x="4626" y="5964"/>
                    <a:pt x="4641" y="6142"/>
                    <a:pt x="4641" y="6304"/>
                  </a:cubicBezTo>
                  <a:cubicBezTo>
                    <a:pt x="4567" y="6260"/>
                    <a:pt x="4494" y="6215"/>
                    <a:pt x="4419" y="6186"/>
                  </a:cubicBezTo>
                  <a:cubicBezTo>
                    <a:pt x="4330" y="6142"/>
                    <a:pt x="4227" y="6126"/>
                    <a:pt x="4168" y="6112"/>
                  </a:cubicBezTo>
                  <a:cubicBezTo>
                    <a:pt x="4123" y="6112"/>
                    <a:pt x="4080" y="6097"/>
                    <a:pt x="4064" y="6097"/>
                  </a:cubicBezTo>
                  <a:cubicBezTo>
                    <a:pt x="4050" y="6083"/>
                    <a:pt x="4005" y="6038"/>
                    <a:pt x="3976" y="5994"/>
                  </a:cubicBezTo>
                  <a:lnTo>
                    <a:pt x="4064" y="5994"/>
                  </a:lnTo>
                  <a:cubicBezTo>
                    <a:pt x="4183" y="5964"/>
                    <a:pt x="4360" y="5905"/>
                    <a:pt x="4612" y="5801"/>
                  </a:cubicBezTo>
                  <a:close/>
                  <a:moveTo>
                    <a:pt x="6742" y="0"/>
                  </a:moveTo>
                  <a:cubicBezTo>
                    <a:pt x="6680" y="0"/>
                    <a:pt x="6614" y="12"/>
                    <a:pt x="6548" y="37"/>
                  </a:cubicBezTo>
                  <a:cubicBezTo>
                    <a:pt x="6311" y="111"/>
                    <a:pt x="6222" y="332"/>
                    <a:pt x="6179" y="421"/>
                  </a:cubicBezTo>
                  <a:cubicBezTo>
                    <a:pt x="6149" y="480"/>
                    <a:pt x="6104" y="539"/>
                    <a:pt x="6060" y="598"/>
                  </a:cubicBezTo>
                  <a:cubicBezTo>
                    <a:pt x="6045" y="614"/>
                    <a:pt x="6015" y="628"/>
                    <a:pt x="6001" y="643"/>
                  </a:cubicBezTo>
                  <a:cubicBezTo>
                    <a:pt x="5927" y="702"/>
                    <a:pt x="5824" y="776"/>
                    <a:pt x="5749" y="894"/>
                  </a:cubicBezTo>
                  <a:cubicBezTo>
                    <a:pt x="5572" y="1146"/>
                    <a:pt x="5558" y="1412"/>
                    <a:pt x="5542" y="1619"/>
                  </a:cubicBezTo>
                  <a:cubicBezTo>
                    <a:pt x="5542" y="1663"/>
                    <a:pt x="5542" y="1707"/>
                    <a:pt x="5528" y="1737"/>
                  </a:cubicBezTo>
                  <a:cubicBezTo>
                    <a:pt x="5528" y="1855"/>
                    <a:pt x="5483" y="1988"/>
                    <a:pt x="5440" y="2121"/>
                  </a:cubicBezTo>
                  <a:cubicBezTo>
                    <a:pt x="5424" y="2076"/>
                    <a:pt x="5395" y="2017"/>
                    <a:pt x="5365" y="1974"/>
                  </a:cubicBezTo>
                  <a:cubicBezTo>
                    <a:pt x="5276" y="1781"/>
                    <a:pt x="5129" y="1648"/>
                    <a:pt x="5010" y="1530"/>
                  </a:cubicBezTo>
                  <a:cubicBezTo>
                    <a:pt x="4951" y="1471"/>
                    <a:pt x="4892" y="1426"/>
                    <a:pt x="4848" y="1367"/>
                  </a:cubicBezTo>
                  <a:cubicBezTo>
                    <a:pt x="4833" y="1353"/>
                    <a:pt x="4819" y="1308"/>
                    <a:pt x="4789" y="1278"/>
                  </a:cubicBezTo>
                  <a:cubicBezTo>
                    <a:pt x="4760" y="1219"/>
                    <a:pt x="4715" y="1146"/>
                    <a:pt x="4656" y="1087"/>
                  </a:cubicBezTo>
                  <a:cubicBezTo>
                    <a:pt x="4508" y="894"/>
                    <a:pt x="4316" y="776"/>
                    <a:pt x="4168" y="673"/>
                  </a:cubicBezTo>
                  <a:cubicBezTo>
                    <a:pt x="4123" y="643"/>
                    <a:pt x="4064" y="598"/>
                    <a:pt x="4005" y="555"/>
                  </a:cubicBezTo>
                  <a:cubicBezTo>
                    <a:pt x="3769" y="362"/>
                    <a:pt x="3459" y="141"/>
                    <a:pt x="3075" y="111"/>
                  </a:cubicBezTo>
                  <a:cubicBezTo>
                    <a:pt x="3059" y="111"/>
                    <a:pt x="3030" y="96"/>
                    <a:pt x="3000" y="96"/>
                  </a:cubicBezTo>
                  <a:cubicBezTo>
                    <a:pt x="2956" y="82"/>
                    <a:pt x="2911" y="82"/>
                    <a:pt x="2868" y="66"/>
                  </a:cubicBezTo>
                  <a:cubicBezTo>
                    <a:pt x="2798" y="57"/>
                    <a:pt x="2730" y="54"/>
                    <a:pt x="2664" y="54"/>
                  </a:cubicBezTo>
                  <a:cubicBezTo>
                    <a:pt x="2505" y="54"/>
                    <a:pt x="2357" y="75"/>
                    <a:pt x="2231" y="96"/>
                  </a:cubicBezTo>
                  <a:cubicBezTo>
                    <a:pt x="2024" y="125"/>
                    <a:pt x="1862" y="259"/>
                    <a:pt x="1788" y="450"/>
                  </a:cubicBezTo>
                  <a:cubicBezTo>
                    <a:pt x="1640" y="864"/>
                    <a:pt x="2040" y="1337"/>
                    <a:pt x="2040" y="1337"/>
                  </a:cubicBezTo>
                  <a:cubicBezTo>
                    <a:pt x="2084" y="1396"/>
                    <a:pt x="2129" y="1441"/>
                    <a:pt x="2172" y="1471"/>
                  </a:cubicBezTo>
                  <a:cubicBezTo>
                    <a:pt x="2217" y="1530"/>
                    <a:pt x="2276" y="1574"/>
                    <a:pt x="2291" y="1603"/>
                  </a:cubicBezTo>
                  <a:cubicBezTo>
                    <a:pt x="2306" y="1633"/>
                    <a:pt x="2320" y="1692"/>
                    <a:pt x="2335" y="1737"/>
                  </a:cubicBezTo>
                  <a:cubicBezTo>
                    <a:pt x="2350" y="1840"/>
                    <a:pt x="2395" y="1988"/>
                    <a:pt x="2468" y="2121"/>
                  </a:cubicBezTo>
                  <a:cubicBezTo>
                    <a:pt x="2586" y="2313"/>
                    <a:pt x="2749" y="2431"/>
                    <a:pt x="2882" y="2535"/>
                  </a:cubicBezTo>
                  <a:cubicBezTo>
                    <a:pt x="2927" y="2565"/>
                    <a:pt x="2970" y="2594"/>
                    <a:pt x="3000" y="2624"/>
                  </a:cubicBezTo>
                  <a:cubicBezTo>
                    <a:pt x="3059" y="2683"/>
                    <a:pt x="3118" y="2756"/>
                    <a:pt x="3193" y="2845"/>
                  </a:cubicBezTo>
                  <a:cubicBezTo>
                    <a:pt x="3207" y="2890"/>
                    <a:pt x="3237" y="2919"/>
                    <a:pt x="3266" y="2949"/>
                  </a:cubicBezTo>
                  <a:cubicBezTo>
                    <a:pt x="3341" y="3052"/>
                    <a:pt x="3429" y="3156"/>
                    <a:pt x="3518" y="3245"/>
                  </a:cubicBezTo>
                  <a:cubicBezTo>
                    <a:pt x="3400" y="3229"/>
                    <a:pt x="3281" y="3229"/>
                    <a:pt x="3177" y="3229"/>
                  </a:cubicBezTo>
                  <a:lnTo>
                    <a:pt x="2986" y="3229"/>
                  </a:lnTo>
                  <a:cubicBezTo>
                    <a:pt x="2970" y="3215"/>
                    <a:pt x="2956" y="3200"/>
                    <a:pt x="2956" y="3186"/>
                  </a:cubicBezTo>
                  <a:cubicBezTo>
                    <a:pt x="2897" y="3111"/>
                    <a:pt x="2838" y="3022"/>
                    <a:pt x="2734" y="2934"/>
                  </a:cubicBezTo>
                  <a:cubicBezTo>
                    <a:pt x="2584" y="2827"/>
                    <a:pt x="2416" y="2771"/>
                    <a:pt x="2230" y="2771"/>
                  </a:cubicBezTo>
                  <a:cubicBezTo>
                    <a:pt x="2031" y="2771"/>
                    <a:pt x="1811" y="2834"/>
                    <a:pt x="1567" y="2963"/>
                  </a:cubicBezTo>
                  <a:lnTo>
                    <a:pt x="665" y="3422"/>
                  </a:lnTo>
                  <a:cubicBezTo>
                    <a:pt x="473" y="3511"/>
                    <a:pt x="369" y="3718"/>
                    <a:pt x="399" y="3909"/>
                  </a:cubicBezTo>
                  <a:cubicBezTo>
                    <a:pt x="443" y="4175"/>
                    <a:pt x="605" y="4398"/>
                    <a:pt x="857" y="4560"/>
                  </a:cubicBezTo>
                  <a:cubicBezTo>
                    <a:pt x="946" y="4619"/>
                    <a:pt x="1035" y="4664"/>
                    <a:pt x="1108" y="4693"/>
                  </a:cubicBezTo>
                  <a:cubicBezTo>
                    <a:pt x="1153" y="4707"/>
                    <a:pt x="1197" y="4737"/>
                    <a:pt x="1226" y="4752"/>
                  </a:cubicBezTo>
                  <a:cubicBezTo>
                    <a:pt x="1315" y="4796"/>
                    <a:pt x="1404" y="4871"/>
                    <a:pt x="1492" y="4944"/>
                  </a:cubicBezTo>
                  <a:cubicBezTo>
                    <a:pt x="1699" y="5107"/>
                    <a:pt x="1965" y="5314"/>
                    <a:pt x="2320" y="5358"/>
                  </a:cubicBezTo>
                  <a:cubicBezTo>
                    <a:pt x="2380" y="5373"/>
                    <a:pt x="2441" y="5377"/>
                    <a:pt x="2499" y="5377"/>
                  </a:cubicBezTo>
                  <a:cubicBezTo>
                    <a:pt x="2555" y="5377"/>
                    <a:pt x="2610" y="5373"/>
                    <a:pt x="2661" y="5373"/>
                  </a:cubicBezTo>
                  <a:lnTo>
                    <a:pt x="2793" y="5373"/>
                  </a:lnTo>
                  <a:cubicBezTo>
                    <a:pt x="2808" y="5387"/>
                    <a:pt x="2823" y="5417"/>
                    <a:pt x="2838" y="5446"/>
                  </a:cubicBezTo>
                  <a:cubicBezTo>
                    <a:pt x="2852" y="5462"/>
                    <a:pt x="2868" y="5476"/>
                    <a:pt x="2868" y="5491"/>
                  </a:cubicBezTo>
                  <a:cubicBezTo>
                    <a:pt x="2838" y="5491"/>
                    <a:pt x="2793" y="5506"/>
                    <a:pt x="2764" y="5506"/>
                  </a:cubicBezTo>
                  <a:cubicBezTo>
                    <a:pt x="2704" y="5521"/>
                    <a:pt x="2661" y="5535"/>
                    <a:pt x="2602" y="5535"/>
                  </a:cubicBezTo>
                  <a:cubicBezTo>
                    <a:pt x="2497" y="5565"/>
                    <a:pt x="2395" y="5580"/>
                    <a:pt x="2335" y="5580"/>
                  </a:cubicBezTo>
                  <a:cubicBezTo>
                    <a:pt x="2291" y="5565"/>
                    <a:pt x="2231" y="5551"/>
                    <a:pt x="2158" y="5521"/>
                  </a:cubicBezTo>
                  <a:cubicBezTo>
                    <a:pt x="2024" y="5476"/>
                    <a:pt x="1862" y="5417"/>
                    <a:pt x="1685" y="5417"/>
                  </a:cubicBezTo>
                  <a:cubicBezTo>
                    <a:pt x="1463" y="5417"/>
                    <a:pt x="1271" y="5476"/>
                    <a:pt x="1108" y="5535"/>
                  </a:cubicBezTo>
                  <a:cubicBezTo>
                    <a:pt x="842" y="5639"/>
                    <a:pt x="576" y="5757"/>
                    <a:pt x="339" y="5876"/>
                  </a:cubicBezTo>
                  <a:cubicBezTo>
                    <a:pt x="103" y="5994"/>
                    <a:pt x="0" y="6290"/>
                    <a:pt x="118" y="6526"/>
                  </a:cubicBezTo>
                  <a:cubicBezTo>
                    <a:pt x="207" y="6688"/>
                    <a:pt x="369" y="6777"/>
                    <a:pt x="532" y="6777"/>
                  </a:cubicBezTo>
                  <a:cubicBezTo>
                    <a:pt x="576" y="6806"/>
                    <a:pt x="665" y="6836"/>
                    <a:pt x="694" y="6851"/>
                  </a:cubicBezTo>
                  <a:cubicBezTo>
                    <a:pt x="724" y="6865"/>
                    <a:pt x="769" y="6925"/>
                    <a:pt x="842" y="6999"/>
                  </a:cubicBezTo>
                  <a:lnTo>
                    <a:pt x="887" y="7088"/>
                  </a:lnTo>
                  <a:cubicBezTo>
                    <a:pt x="946" y="7176"/>
                    <a:pt x="1019" y="7279"/>
                    <a:pt x="1138" y="7383"/>
                  </a:cubicBezTo>
                  <a:cubicBezTo>
                    <a:pt x="1374" y="7605"/>
                    <a:pt x="1670" y="7649"/>
                    <a:pt x="1892" y="7693"/>
                  </a:cubicBezTo>
                  <a:cubicBezTo>
                    <a:pt x="1936" y="7693"/>
                    <a:pt x="1995" y="7709"/>
                    <a:pt x="2024" y="7709"/>
                  </a:cubicBezTo>
                  <a:cubicBezTo>
                    <a:pt x="2261" y="7768"/>
                    <a:pt x="2483" y="7886"/>
                    <a:pt x="2704" y="8004"/>
                  </a:cubicBezTo>
                  <a:cubicBezTo>
                    <a:pt x="2704" y="8018"/>
                    <a:pt x="2720" y="8018"/>
                    <a:pt x="2720" y="8034"/>
                  </a:cubicBezTo>
                  <a:cubicBezTo>
                    <a:pt x="2897" y="8507"/>
                    <a:pt x="3414" y="8595"/>
                    <a:pt x="3725" y="8595"/>
                  </a:cubicBezTo>
                  <a:cubicBezTo>
                    <a:pt x="3768" y="8600"/>
                    <a:pt x="3823" y="8601"/>
                    <a:pt x="3886" y="8601"/>
                  </a:cubicBezTo>
                  <a:cubicBezTo>
                    <a:pt x="4041" y="8601"/>
                    <a:pt x="4241" y="8591"/>
                    <a:pt x="4419" y="8580"/>
                  </a:cubicBezTo>
                  <a:lnTo>
                    <a:pt x="4434" y="8595"/>
                  </a:lnTo>
                  <a:cubicBezTo>
                    <a:pt x="4375" y="8846"/>
                    <a:pt x="4316" y="9112"/>
                    <a:pt x="4242" y="9364"/>
                  </a:cubicBezTo>
                  <a:cubicBezTo>
                    <a:pt x="4168" y="9644"/>
                    <a:pt x="4330" y="9940"/>
                    <a:pt x="4612" y="10029"/>
                  </a:cubicBezTo>
                  <a:cubicBezTo>
                    <a:pt x="4671" y="10029"/>
                    <a:pt x="4715" y="10044"/>
                    <a:pt x="4760" y="10044"/>
                  </a:cubicBezTo>
                  <a:cubicBezTo>
                    <a:pt x="4996" y="10044"/>
                    <a:pt x="5217" y="9881"/>
                    <a:pt x="5276" y="9660"/>
                  </a:cubicBezTo>
                  <a:cubicBezTo>
                    <a:pt x="5499" y="8846"/>
                    <a:pt x="5646" y="8048"/>
                    <a:pt x="5690" y="7250"/>
                  </a:cubicBezTo>
                  <a:cubicBezTo>
                    <a:pt x="5779" y="7279"/>
                    <a:pt x="5853" y="7309"/>
                    <a:pt x="5927" y="7309"/>
                  </a:cubicBezTo>
                  <a:cubicBezTo>
                    <a:pt x="6035" y="7334"/>
                    <a:pt x="6142" y="7346"/>
                    <a:pt x="6248" y="7346"/>
                  </a:cubicBezTo>
                  <a:cubicBezTo>
                    <a:pt x="6519" y="7346"/>
                    <a:pt x="6774" y="7266"/>
                    <a:pt x="6977" y="7117"/>
                  </a:cubicBezTo>
                  <a:cubicBezTo>
                    <a:pt x="7154" y="6999"/>
                    <a:pt x="7272" y="6836"/>
                    <a:pt x="7361" y="6703"/>
                  </a:cubicBezTo>
                  <a:cubicBezTo>
                    <a:pt x="7420" y="6629"/>
                    <a:pt x="7464" y="6570"/>
                    <a:pt x="7509" y="6526"/>
                  </a:cubicBezTo>
                  <a:cubicBezTo>
                    <a:pt x="7523" y="6497"/>
                    <a:pt x="7553" y="6467"/>
                    <a:pt x="7582" y="6452"/>
                  </a:cubicBezTo>
                  <a:cubicBezTo>
                    <a:pt x="7641" y="6408"/>
                    <a:pt x="7700" y="6349"/>
                    <a:pt x="7760" y="6290"/>
                  </a:cubicBezTo>
                  <a:cubicBezTo>
                    <a:pt x="7952" y="6083"/>
                    <a:pt x="8026" y="5860"/>
                    <a:pt x="8100" y="5698"/>
                  </a:cubicBezTo>
                  <a:cubicBezTo>
                    <a:pt x="8130" y="5594"/>
                    <a:pt x="8159" y="5521"/>
                    <a:pt x="8203" y="5462"/>
                  </a:cubicBezTo>
                  <a:cubicBezTo>
                    <a:pt x="8203" y="5446"/>
                    <a:pt x="8218" y="5432"/>
                    <a:pt x="8233" y="5417"/>
                  </a:cubicBezTo>
                  <a:cubicBezTo>
                    <a:pt x="8262" y="5387"/>
                    <a:pt x="8292" y="5358"/>
                    <a:pt x="8321" y="5299"/>
                  </a:cubicBezTo>
                  <a:cubicBezTo>
                    <a:pt x="8484" y="5092"/>
                    <a:pt x="8514" y="4841"/>
                    <a:pt x="8544" y="4634"/>
                  </a:cubicBezTo>
                  <a:cubicBezTo>
                    <a:pt x="8558" y="4398"/>
                    <a:pt x="8558" y="4175"/>
                    <a:pt x="8558" y="3968"/>
                  </a:cubicBezTo>
                  <a:cubicBezTo>
                    <a:pt x="8573" y="3777"/>
                    <a:pt x="8573" y="3466"/>
                    <a:pt x="8366" y="3200"/>
                  </a:cubicBezTo>
                  <a:cubicBezTo>
                    <a:pt x="8277" y="3082"/>
                    <a:pt x="8144" y="3022"/>
                    <a:pt x="7996" y="3008"/>
                  </a:cubicBezTo>
                  <a:cubicBezTo>
                    <a:pt x="7848" y="3008"/>
                    <a:pt x="7716" y="3067"/>
                    <a:pt x="7627" y="3186"/>
                  </a:cubicBezTo>
                  <a:lnTo>
                    <a:pt x="7405" y="3452"/>
                  </a:lnTo>
                  <a:cubicBezTo>
                    <a:pt x="7346" y="3540"/>
                    <a:pt x="7272" y="3629"/>
                    <a:pt x="7213" y="3702"/>
                  </a:cubicBezTo>
                  <a:lnTo>
                    <a:pt x="7213" y="3688"/>
                  </a:lnTo>
                  <a:cubicBezTo>
                    <a:pt x="7243" y="3599"/>
                    <a:pt x="7243" y="3511"/>
                    <a:pt x="7257" y="3452"/>
                  </a:cubicBezTo>
                  <a:lnTo>
                    <a:pt x="7257" y="3377"/>
                  </a:lnTo>
                  <a:cubicBezTo>
                    <a:pt x="7272" y="3363"/>
                    <a:pt x="7316" y="3318"/>
                    <a:pt x="7332" y="3288"/>
                  </a:cubicBezTo>
                  <a:cubicBezTo>
                    <a:pt x="7361" y="3259"/>
                    <a:pt x="7405" y="3215"/>
                    <a:pt x="7434" y="3170"/>
                  </a:cubicBezTo>
                  <a:cubicBezTo>
                    <a:pt x="7657" y="2890"/>
                    <a:pt x="7775" y="2520"/>
                    <a:pt x="7760" y="2121"/>
                  </a:cubicBezTo>
                  <a:cubicBezTo>
                    <a:pt x="7760" y="1796"/>
                    <a:pt x="7671" y="1485"/>
                    <a:pt x="7582" y="1205"/>
                  </a:cubicBezTo>
                  <a:cubicBezTo>
                    <a:pt x="7509" y="953"/>
                    <a:pt x="7420" y="702"/>
                    <a:pt x="7332" y="450"/>
                  </a:cubicBezTo>
                  <a:cubicBezTo>
                    <a:pt x="7236" y="211"/>
                    <a:pt x="7013" y="0"/>
                    <a:pt x="6742" y="0"/>
                  </a:cubicBezTo>
                  <a:close/>
                </a:path>
              </a:pathLst>
            </a:custGeom>
            <a:solidFill>
              <a:srgbClr val="FFFFFD"/>
            </a:solidFill>
            <a:ln>
              <a:noFill/>
            </a:ln>
            <a:effectLst>
              <a:outerShdw blurRad="57150" dist="19050" dir="3660000" algn="bl" rotWithShape="0">
                <a:schemeClr val="dk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4"/>
            <p:cNvSpPr/>
            <p:nvPr/>
          </p:nvSpPr>
          <p:spPr>
            <a:xfrm>
              <a:off x="6846616" y="3836705"/>
              <a:ext cx="200657" cy="250654"/>
            </a:xfrm>
            <a:custGeom>
              <a:avLst/>
              <a:gdLst/>
              <a:ahLst/>
              <a:cxnLst/>
              <a:rect l="l" t="t" r="r" b="b"/>
              <a:pathLst>
                <a:path w="2705" h="3379" extrusionOk="0">
                  <a:moveTo>
                    <a:pt x="2602" y="0"/>
                  </a:moveTo>
                  <a:cubicBezTo>
                    <a:pt x="2365" y="296"/>
                    <a:pt x="2114" y="680"/>
                    <a:pt x="1804" y="917"/>
                  </a:cubicBezTo>
                  <a:cubicBezTo>
                    <a:pt x="1656" y="1021"/>
                    <a:pt x="1463" y="1050"/>
                    <a:pt x="1331" y="1153"/>
                  </a:cubicBezTo>
                  <a:cubicBezTo>
                    <a:pt x="1183" y="1272"/>
                    <a:pt x="1124" y="1478"/>
                    <a:pt x="1020" y="1642"/>
                  </a:cubicBezTo>
                  <a:cubicBezTo>
                    <a:pt x="917" y="1774"/>
                    <a:pt x="783" y="1892"/>
                    <a:pt x="665" y="2026"/>
                  </a:cubicBezTo>
                  <a:cubicBezTo>
                    <a:pt x="428" y="2262"/>
                    <a:pt x="237" y="2543"/>
                    <a:pt x="103" y="2838"/>
                  </a:cubicBezTo>
                  <a:cubicBezTo>
                    <a:pt x="0" y="3045"/>
                    <a:pt x="0" y="3061"/>
                    <a:pt x="178" y="3179"/>
                  </a:cubicBezTo>
                  <a:cubicBezTo>
                    <a:pt x="310" y="3268"/>
                    <a:pt x="488" y="3327"/>
                    <a:pt x="635" y="3356"/>
                  </a:cubicBezTo>
                  <a:cubicBezTo>
                    <a:pt x="710" y="3370"/>
                    <a:pt x="785" y="3378"/>
                    <a:pt x="860" y="3378"/>
                  </a:cubicBezTo>
                  <a:cubicBezTo>
                    <a:pt x="1024" y="3378"/>
                    <a:pt x="1184" y="3340"/>
                    <a:pt x="1315" y="3238"/>
                  </a:cubicBezTo>
                  <a:cubicBezTo>
                    <a:pt x="1508" y="3104"/>
                    <a:pt x="1611" y="2868"/>
                    <a:pt x="1788" y="2691"/>
                  </a:cubicBezTo>
                  <a:cubicBezTo>
                    <a:pt x="1863" y="2617"/>
                    <a:pt x="1952" y="2543"/>
                    <a:pt x="2025" y="2469"/>
                  </a:cubicBezTo>
                  <a:cubicBezTo>
                    <a:pt x="2247" y="2247"/>
                    <a:pt x="2261" y="1951"/>
                    <a:pt x="2424" y="1701"/>
                  </a:cubicBezTo>
                  <a:cubicBezTo>
                    <a:pt x="2454" y="1642"/>
                    <a:pt x="2513" y="1597"/>
                    <a:pt x="2557" y="1538"/>
                  </a:cubicBezTo>
                  <a:cubicBezTo>
                    <a:pt x="2646" y="1405"/>
                    <a:pt x="2661" y="1242"/>
                    <a:pt x="2675" y="1094"/>
                  </a:cubicBezTo>
                  <a:cubicBezTo>
                    <a:pt x="2691" y="887"/>
                    <a:pt x="2705" y="680"/>
                    <a:pt x="2705" y="459"/>
                  </a:cubicBezTo>
                  <a:cubicBezTo>
                    <a:pt x="2705" y="296"/>
                    <a:pt x="2705" y="119"/>
                    <a:pt x="2602"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4"/>
            <p:cNvSpPr/>
            <p:nvPr/>
          </p:nvSpPr>
          <p:spPr>
            <a:xfrm>
              <a:off x="6846616" y="3612602"/>
              <a:ext cx="141461" cy="271350"/>
            </a:xfrm>
            <a:custGeom>
              <a:avLst/>
              <a:gdLst/>
              <a:ahLst/>
              <a:cxnLst/>
              <a:rect l="l" t="t" r="r" b="b"/>
              <a:pathLst>
                <a:path w="1907" h="3658" extrusionOk="0">
                  <a:moveTo>
                    <a:pt x="1357" y="1"/>
                  </a:moveTo>
                  <a:cubicBezTo>
                    <a:pt x="1348" y="1"/>
                    <a:pt x="1339" y="2"/>
                    <a:pt x="1331" y="6"/>
                  </a:cubicBezTo>
                  <a:cubicBezTo>
                    <a:pt x="1286" y="21"/>
                    <a:pt x="1272" y="81"/>
                    <a:pt x="1242" y="124"/>
                  </a:cubicBezTo>
                  <a:cubicBezTo>
                    <a:pt x="1197" y="258"/>
                    <a:pt x="1108" y="376"/>
                    <a:pt x="990" y="479"/>
                  </a:cubicBezTo>
                  <a:cubicBezTo>
                    <a:pt x="917" y="554"/>
                    <a:pt x="813" y="613"/>
                    <a:pt x="754" y="701"/>
                  </a:cubicBezTo>
                  <a:cubicBezTo>
                    <a:pt x="635" y="879"/>
                    <a:pt x="651" y="1100"/>
                    <a:pt x="635" y="1307"/>
                  </a:cubicBezTo>
                  <a:cubicBezTo>
                    <a:pt x="606" y="1588"/>
                    <a:pt x="503" y="1839"/>
                    <a:pt x="399" y="2105"/>
                  </a:cubicBezTo>
                  <a:cubicBezTo>
                    <a:pt x="369" y="2135"/>
                    <a:pt x="355" y="2179"/>
                    <a:pt x="326" y="2209"/>
                  </a:cubicBezTo>
                  <a:cubicBezTo>
                    <a:pt x="296" y="2239"/>
                    <a:pt x="237" y="2253"/>
                    <a:pt x="192" y="2268"/>
                  </a:cubicBezTo>
                  <a:cubicBezTo>
                    <a:pt x="15" y="2357"/>
                    <a:pt x="0" y="2593"/>
                    <a:pt x="30" y="2785"/>
                  </a:cubicBezTo>
                  <a:cubicBezTo>
                    <a:pt x="44" y="3007"/>
                    <a:pt x="148" y="3658"/>
                    <a:pt x="148" y="3658"/>
                  </a:cubicBezTo>
                  <a:cubicBezTo>
                    <a:pt x="148" y="3658"/>
                    <a:pt x="724" y="3569"/>
                    <a:pt x="858" y="3524"/>
                  </a:cubicBezTo>
                  <a:cubicBezTo>
                    <a:pt x="1079" y="3451"/>
                    <a:pt x="1315" y="3317"/>
                    <a:pt x="1374" y="3096"/>
                  </a:cubicBezTo>
                  <a:cubicBezTo>
                    <a:pt x="1404" y="2978"/>
                    <a:pt x="1390" y="2859"/>
                    <a:pt x="1434" y="2755"/>
                  </a:cubicBezTo>
                  <a:cubicBezTo>
                    <a:pt x="1479" y="2623"/>
                    <a:pt x="1597" y="2519"/>
                    <a:pt x="1685" y="2401"/>
                  </a:cubicBezTo>
                  <a:cubicBezTo>
                    <a:pt x="1847" y="2194"/>
                    <a:pt x="1907" y="1913"/>
                    <a:pt x="1907" y="1647"/>
                  </a:cubicBezTo>
                  <a:cubicBezTo>
                    <a:pt x="1892" y="1381"/>
                    <a:pt x="1833" y="1129"/>
                    <a:pt x="1745" y="879"/>
                  </a:cubicBezTo>
                  <a:cubicBezTo>
                    <a:pt x="1670" y="627"/>
                    <a:pt x="1597" y="390"/>
                    <a:pt x="1493" y="154"/>
                  </a:cubicBezTo>
                  <a:cubicBezTo>
                    <a:pt x="1480" y="89"/>
                    <a:pt x="1421" y="1"/>
                    <a:pt x="1357"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4"/>
            <p:cNvSpPr/>
            <p:nvPr/>
          </p:nvSpPr>
          <p:spPr>
            <a:xfrm>
              <a:off x="6488021" y="4014297"/>
              <a:ext cx="310369" cy="165718"/>
            </a:xfrm>
            <a:custGeom>
              <a:avLst/>
              <a:gdLst/>
              <a:ahLst/>
              <a:cxnLst/>
              <a:rect l="l" t="t" r="r" b="b"/>
              <a:pathLst>
                <a:path w="4184" h="2234" extrusionOk="0">
                  <a:moveTo>
                    <a:pt x="4" y="413"/>
                  </a:moveTo>
                  <a:cubicBezTo>
                    <a:pt x="3" y="413"/>
                    <a:pt x="2" y="414"/>
                    <a:pt x="0" y="415"/>
                  </a:cubicBezTo>
                  <a:cubicBezTo>
                    <a:pt x="2" y="414"/>
                    <a:pt x="3" y="413"/>
                    <a:pt x="4" y="413"/>
                  </a:cubicBezTo>
                  <a:close/>
                  <a:moveTo>
                    <a:pt x="1124" y="1"/>
                  </a:moveTo>
                  <a:cubicBezTo>
                    <a:pt x="991" y="1"/>
                    <a:pt x="858" y="46"/>
                    <a:pt x="725" y="90"/>
                  </a:cubicBezTo>
                  <a:cubicBezTo>
                    <a:pt x="490" y="193"/>
                    <a:pt x="240" y="295"/>
                    <a:pt x="4" y="413"/>
                  </a:cubicBezTo>
                  <a:lnTo>
                    <a:pt x="4" y="413"/>
                  </a:lnTo>
                  <a:cubicBezTo>
                    <a:pt x="8" y="411"/>
                    <a:pt x="14" y="411"/>
                    <a:pt x="20" y="411"/>
                  </a:cubicBezTo>
                  <a:cubicBezTo>
                    <a:pt x="98" y="411"/>
                    <a:pt x="331" y="522"/>
                    <a:pt x="385" y="548"/>
                  </a:cubicBezTo>
                  <a:cubicBezTo>
                    <a:pt x="489" y="608"/>
                    <a:pt x="607" y="726"/>
                    <a:pt x="680" y="829"/>
                  </a:cubicBezTo>
                  <a:cubicBezTo>
                    <a:pt x="755" y="947"/>
                    <a:pt x="814" y="1051"/>
                    <a:pt x="903" y="1140"/>
                  </a:cubicBezTo>
                  <a:cubicBezTo>
                    <a:pt x="1080" y="1302"/>
                    <a:pt x="1346" y="1302"/>
                    <a:pt x="1583" y="1361"/>
                  </a:cubicBezTo>
                  <a:cubicBezTo>
                    <a:pt x="1892" y="1420"/>
                    <a:pt x="2174" y="1583"/>
                    <a:pt x="2454" y="1731"/>
                  </a:cubicBezTo>
                  <a:cubicBezTo>
                    <a:pt x="2499" y="1745"/>
                    <a:pt x="2543" y="1775"/>
                    <a:pt x="2572" y="1820"/>
                  </a:cubicBezTo>
                  <a:cubicBezTo>
                    <a:pt x="2602" y="1863"/>
                    <a:pt x="2602" y="1922"/>
                    <a:pt x="2617" y="1967"/>
                  </a:cubicBezTo>
                  <a:cubicBezTo>
                    <a:pt x="2691" y="2174"/>
                    <a:pt x="2957" y="2233"/>
                    <a:pt x="3179" y="2233"/>
                  </a:cubicBezTo>
                  <a:cubicBezTo>
                    <a:pt x="3430" y="2233"/>
                    <a:pt x="4184" y="2189"/>
                    <a:pt x="4184" y="2189"/>
                  </a:cubicBezTo>
                  <a:cubicBezTo>
                    <a:pt x="4184" y="2189"/>
                    <a:pt x="4154" y="1538"/>
                    <a:pt x="4125" y="1376"/>
                  </a:cubicBezTo>
                  <a:cubicBezTo>
                    <a:pt x="4066" y="1110"/>
                    <a:pt x="3948" y="844"/>
                    <a:pt x="3696" y="740"/>
                  </a:cubicBezTo>
                  <a:cubicBezTo>
                    <a:pt x="3577" y="696"/>
                    <a:pt x="3445" y="696"/>
                    <a:pt x="3327" y="637"/>
                  </a:cubicBezTo>
                  <a:cubicBezTo>
                    <a:pt x="3164" y="563"/>
                    <a:pt x="3075" y="415"/>
                    <a:pt x="2957" y="297"/>
                  </a:cubicBezTo>
                  <a:cubicBezTo>
                    <a:pt x="2792" y="145"/>
                    <a:pt x="2656" y="76"/>
                    <a:pt x="2460" y="76"/>
                  </a:cubicBezTo>
                  <a:cubicBezTo>
                    <a:pt x="2408" y="76"/>
                    <a:pt x="2353" y="81"/>
                    <a:pt x="2292" y="90"/>
                  </a:cubicBezTo>
                  <a:cubicBezTo>
                    <a:pt x="2133" y="116"/>
                    <a:pt x="1962" y="166"/>
                    <a:pt x="1790" y="166"/>
                  </a:cubicBezTo>
                  <a:cubicBezTo>
                    <a:pt x="1770" y="166"/>
                    <a:pt x="1750" y="166"/>
                    <a:pt x="1730" y="164"/>
                  </a:cubicBezTo>
                  <a:cubicBezTo>
                    <a:pt x="1523" y="135"/>
                    <a:pt x="1331" y="16"/>
                    <a:pt x="1124"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4"/>
            <p:cNvSpPr/>
            <p:nvPr/>
          </p:nvSpPr>
          <p:spPr>
            <a:xfrm>
              <a:off x="6512130" y="3818086"/>
              <a:ext cx="292863" cy="170169"/>
            </a:xfrm>
            <a:custGeom>
              <a:avLst/>
              <a:gdLst/>
              <a:ahLst/>
              <a:cxnLst/>
              <a:rect l="l" t="t" r="r" b="b"/>
              <a:pathLst>
                <a:path w="3948" h="2294" extrusionOk="0">
                  <a:moveTo>
                    <a:pt x="1343" y="0"/>
                  </a:moveTo>
                  <a:cubicBezTo>
                    <a:pt x="1201" y="0"/>
                    <a:pt x="1050" y="67"/>
                    <a:pt x="917" y="133"/>
                  </a:cubicBezTo>
                  <a:cubicBezTo>
                    <a:pt x="607" y="296"/>
                    <a:pt x="312" y="444"/>
                    <a:pt x="1" y="606"/>
                  </a:cubicBezTo>
                  <a:cubicBezTo>
                    <a:pt x="30" y="740"/>
                    <a:pt x="134" y="843"/>
                    <a:pt x="237" y="917"/>
                  </a:cubicBezTo>
                  <a:cubicBezTo>
                    <a:pt x="355" y="976"/>
                    <a:pt x="474" y="1020"/>
                    <a:pt x="592" y="1094"/>
                  </a:cubicBezTo>
                  <a:cubicBezTo>
                    <a:pt x="903" y="1256"/>
                    <a:pt x="1153" y="1597"/>
                    <a:pt x="1508" y="1641"/>
                  </a:cubicBezTo>
                  <a:cubicBezTo>
                    <a:pt x="1568" y="1652"/>
                    <a:pt x="1630" y="1655"/>
                    <a:pt x="1692" y="1655"/>
                  </a:cubicBezTo>
                  <a:cubicBezTo>
                    <a:pt x="1752" y="1655"/>
                    <a:pt x="1813" y="1652"/>
                    <a:pt x="1872" y="1652"/>
                  </a:cubicBezTo>
                  <a:cubicBezTo>
                    <a:pt x="1992" y="1652"/>
                    <a:pt x="2107" y="1663"/>
                    <a:pt x="2204" y="1729"/>
                  </a:cubicBezTo>
                  <a:cubicBezTo>
                    <a:pt x="2366" y="1848"/>
                    <a:pt x="2410" y="2070"/>
                    <a:pt x="2558" y="2188"/>
                  </a:cubicBezTo>
                  <a:cubicBezTo>
                    <a:pt x="2657" y="2267"/>
                    <a:pt x="2782" y="2293"/>
                    <a:pt x="2911" y="2293"/>
                  </a:cubicBezTo>
                  <a:cubicBezTo>
                    <a:pt x="2975" y="2293"/>
                    <a:pt x="3041" y="2287"/>
                    <a:pt x="3105" y="2277"/>
                  </a:cubicBezTo>
                  <a:cubicBezTo>
                    <a:pt x="3341" y="2232"/>
                    <a:pt x="3948" y="1936"/>
                    <a:pt x="3948" y="1936"/>
                  </a:cubicBezTo>
                  <a:cubicBezTo>
                    <a:pt x="3948" y="1936"/>
                    <a:pt x="3430" y="1168"/>
                    <a:pt x="3252" y="961"/>
                  </a:cubicBezTo>
                  <a:cubicBezTo>
                    <a:pt x="3090" y="769"/>
                    <a:pt x="2913" y="562"/>
                    <a:pt x="2677" y="488"/>
                  </a:cubicBezTo>
                  <a:cubicBezTo>
                    <a:pt x="2591" y="467"/>
                    <a:pt x="2501" y="463"/>
                    <a:pt x="2410" y="463"/>
                  </a:cubicBezTo>
                  <a:cubicBezTo>
                    <a:pt x="2354" y="463"/>
                    <a:pt x="2298" y="464"/>
                    <a:pt x="2242" y="464"/>
                  </a:cubicBezTo>
                  <a:cubicBezTo>
                    <a:pt x="2076" y="464"/>
                    <a:pt x="1916" y="450"/>
                    <a:pt x="1790" y="340"/>
                  </a:cubicBezTo>
                  <a:cubicBezTo>
                    <a:pt x="1701" y="267"/>
                    <a:pt x="1656" y="148"/>
                    <a:pt x="1567" y="74"/>
                  </a:cubicBezTo>
                  <a:cubicBezTo>
                    <a:pt x="1499" y="21"/>
                    <a:pt x="1423" y="0"/>
                    <a:pt x="1343"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4"/>
            <p:cNvSpPr/>
            <p:nvPr/>
          </p:nvSpPr>
          <p:spPr>
            <a:xfrm>
              <a:off x="6745729" y="3757034"/>
              <a:ext cx="107561" cy="530461"/>
            </a:xfrm>
            <a:custGeom>
              <a:avLst/>
              <a:gdLst/>
              <a:ahLst/>
              <a:cxnLst/>
              <a:rect l="l" t="t" r="r" b="b"/>
              <a:pathLst>
                <a:path w="1450" h="7151" extrusionOk="0">
                  <a:moveTo>
                    <a:pt x="59" y="1"/>
                  </a:moveTo>
                  <a:cubicBezTo>
                    <a:pt x="47" y="1"/>
                    <a:pt x="36" y="4"/>
                    <a:pt x="30" y="10"/>
                  </a:cubicBezTo>
                  <a:cubicBezTo>
                    <a:pt x="1" y="26"/>
                    <a:pt x="1" y="55"/>
                    <a:pt x="15" y="85"/>
                  </a:cubicBezTo>
                  <a:cubicBezTo>
                    <a:pt x="15" y="99"/>
                    <a:pt x="488" y="749"/>
                    <a:pt x="813" y="1932"/>
                  </a:cubicBezTo>
                  <a:cubicBezTo>
                    <a:pt x="1109" y="3025"/>
                    <a:pt x="1331" y="4799"/>
                    <a:pt x="695" y="7076"/>
                  </a:cubicBezTo>
                  <a:cubicBezTo>
                    <a:pt x="680" y="7105"/>
                    <a:pt x="695" y="7135"/>
                    <a:pt x="724" y="7135"/>
                  </a:cubicBezTo>
                  <a:cubicBezTo>
                    <a:pt x="740" y="7135"/>
                    <a:pt x="740" y="7150"/>
                    <a:pt x="740" y="7150"/>
                  </a:cubicBezTo>
                  <a:cubicBezTo>
                    <a:pt x="769" y="7150"/>
                    <a:pt x="783" y="7120"/>
                    <a:pt x="799" y="7105"/>
                  </a:cubicBezTo>
                  <a:cubicBezTo>
                    <a:pt x="1449" y="4799"/>
                    <a:pt x="1227" y="2996"/>
                    <a:pt x="917" y="1888"/>
                  </a:cubicBezTo>
                  <a:cubicBezTo>
                    <a:pt x="592" y="690"/>
                    <a:pt x="119" y="40"/>
                    <a:pt x="103" y="26"/>
                  </a:cubicBezTo>
                  <a:cubicBezTo>
                    <a:pt x="95" y="8"/>
                    <a:pt x="76" y="1"/>
                    <a:pt x="59"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4"/>
            <p:cNvSpPr/>
            <p:nvPr/>
          </p:nvSpPr>
          <p:spPr>
            <a:xfrm>
              <a:off x="6605377" y="3616459"/>
              <a:ext cx="217199" cy="216086"/>
            </a:xfrm>
            <a:custGeom>
              <a:avLst/>
              <a:gdLst/>
              <a:ahLst/>
              <a:cxnLst/>
              <a:rect l="l" t="t" r="r" b="b"/>
              <a:pathLst>
                <a:path w="2928" h="2913" extrusionOk="0">
                  <a:moveTo>
                    <a:pt x="522" y="1"/>
                  </a:moveTo>
                  <a:cubicBezTo>
                    <a:pt x="408" y="1"/>
                    <a:pt x="292" y="22"/>
                    <a:pt x="178" y="43"/>
                  </a:cubicBezTo>
                  <a:cubicBezTo>
                    <a:pt x="1" y="58"/>
                    <a:pt x="222" y="442"/>
                    <a:pt x="281" y="502"/>
                  </a:cubicBezTo>
                  <a:cubicBezTo>
                    <a:pt x="385" y="620"/>
                    <a:pt x="517" y="723"/>
                    <a:pt x="592" y="856"/>
                  </a:cubicBezTo>
                  <a:cubicBezTo>
                    <a:pt x="665" y="1018"/>
                    <a:pt x="665" y="1196"/>
                    <a:pt x="754" y="1359"/>
                  </a:cubicBezTo>
                  <a:cubicBezTo>
                    <a:pt x="858" y="1521"/>
                    <a:pt x="1049" y="1610"/>
                    <a:pt x="1183" y="1743"/>
                  </a:cubicBezTo>
                  <a:cubicBezTo>
                    <a:pt x="1315" y="1861"/>
                    <a:pt x="1420" y="1994"/>
                    <a:pt x="1522" y="2142"/>
                  </a:cubicBezTo>
                  <a:cubicBezTo>
                    <a:pt x="1715" y="2408"/>
                    <a:pt x="1966" y="2644"/>
                    <a:pt x="2247" y="2822"/>
                  </a:cubicBezTo>
                  <a:cubicBezTo>
                    <a:pt x="2341" y="2879"/>
                    <a:pt x="2392" y="2912"/>
                    <a:pt x="2436" y="2912"/>
                  </a:cubicBezTo>
                  <a:cubicBezTo>
                    <a:pt x="2482" y="2912"/>
                    <a:pt x="2519" y="2876"/>
                    <a:pt x="2587" y="2792"/>
                  </a:cubicBezTo>
                  <a:cubicBezTo>
                    <a:pt x="2691" y="2674"/>
                    <a:pt x="2779" y="2512"/>
                    <a:pt x="2839" y="2364"/>
                  </a:cubicBezTo>
                  <a:cubicBezTo>
                    <a:pt x="2912" y="2142"/>
                    <a:pt x="2927" y="1876"/>
                    <a:pt x="2823" y="1669"/>
                  </a:cubicBezTo>
                  <a:cubicBezTo>
                    <a:pt x="2705" y="1462"/>
                    <a:pt x="2484" y="1329"/>
                    <a:pt x="2350" y="1137"/>
                  </a:cubicBezTo>
                  <a:cubicBezTo>
                    <a:pt x="2277" y="1048"/>
                    <a:pt x="2232" y="945"/>
                    <a:pt x="2159" y="856"/>
                  </a:cubicBezTo>
                  <a:cubicBezTo>
                    <a:pt x="2055" y="723"/>
                    <a:pt x="1922" y="634"/>
                    <a:pt x="1774" y="545"/>
                  </a:cubicBezTo>
                  <a:cubicBezTo>
                    <a:pt x="1522" y="368"/>
                    <a:pt x="1242" y="88"/>
                    <a:pt x="917" y="58"/>
                  </a:cubicBezTo>
                  <a:cubicBezTo>
                    <a:pt x="828" y="58"/>
                    <a:pt x="754" y="29"/>
                    <a:pt x="665" y="13"/>
                  </a:cubicBezTo>
                  <a:cubicBezTo>
                    <a:pt x="618" y="4"/>
                    <a:pt x="570" y="1"/>
                    <a:pt x="522"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4"/>
            <p:cNvSpPr/>
            <p:nvPr/>
          </p:nvSpPr>
          <p:spPr>
            <a:xfrm>
              <a:off x="6768725" y="3937964"/>
              <a:ext cx="62608" cy="45769"/>
            </a:xfrm>
            <a:custGeom>
              <a:avLst/>
              <a:gdLst/>
              <a:ahLst/>
              <a:cxnLst/>
              <a:rect l="l" t="t" r="r" b="b"/>
              <a:pathLst>
                <a:path w="844" h="617" extrusionOk="0">
                  <a:moveTo>
                    <a:pt x="67" y="0"/>
                  </a:moveTo>
                  <a:cubicBezTo>
                    <a:pt x="50" y="0"/>
                    <a:pt x="33" y="8"/>
                    <a:pt x="16" y="25"/>
                  </a:cubicBezTo>
                  <a:cubicBezTo>
                    <a:pt x="0" y="54"/>
                    <a:pt x="16" y="84"/>
                    <a:pt x="30" y="99"/>
                  </a:cubicBezTo>
                  <a:lnTo>
                    <a:pt x="739" y="602"/>
                  </a:lnTo>
                  <a:cubicBezTo>
                    <a:pt x="755" y="616"/>
                    <a:pt x="769" y="616"/>
                    <a:pt x="769" y="616"/>
                  </a:cubicBezTo>
                  <a:cubicBezTo>
                    <a:pt x="799" y="616"/>
                    <a:pt x="814" y="616"/>
                    <a:pt x="828" y="602"/>
                  </a:cubicBezTo>
                  <a:cubicBezTo>
                    <a:pt x="843" y="572"/>
                    <a:pt x="828" y="527"/>
                    <a:pt x="814" y="513"/>
                  </a:cubicBezTo>
                  <a:lnTo>
                    <a:pt x="104" y="11"/>
                  </a:lnTo>
                  <a:cubicBezTo>
                    <a:pt x="92" y="4"/>
                    <a:pt x="80" y="0"/>
                    <a:pt x="67"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4"/>
            <p:cNvSpPr/>
            <p:nvPr/>
          </p:nvSpPr>
          <p:spPr>
            <a:xfrm>
              <a:off x="6813679" y="3855399"/>
              <a:ext cx="60383" cy="82266"/>
            </a:xfrm>
            <a:custGeom>
              <a:avLst/>
              <a:gdLst/>
              <a:ahLst/>
              <a:cxnLst/>
              <a:rect l="l" t="t" r="r" b="b"/>
              <a:pathLst>
                <a:path w="814" h="1109" extrusionOk="0">
                  <a:moveTo>
                    <a:pt x="754" y="0"/>
                  </a:moveTo>
                  <a:cubicBezTo>
                    <a:pt x="725" y="0"/>
                    <a:pt x="695" y="14"/>
                    <a:pt x="695" y="44"/>
                  </a:cubicBezTo>
                  <a:cubicBezTo>
                    <a:pt x="695" y="59"/>
                    <a:pt x="636" y="369"/>
                    <a:pt x="31" y="1020"/>
                  </a:cubicBezTo>
                  <a:cubicBezTo>
                    <a:pt x="1" y="1035"/>
                    <a:pt x="1" y="1079"/>
                    <a:pt x="31" y="1094"/>
                  </a:cubicBezTo>
                  <a:cubicBezTo>
                    <a:pt x="31" y="1108"/>
                    <a:pt x="45" y="1108"/>
                    <a:pt x="60" y="1108"/>
                  </a:cubicBezTo>
                  <a:cubicBezTo>
                    <a:pt x="74" y="1108"/>
                    <a:pt x="90" y="1108"/>
                    <a:pt x="104" y="1094"/>
                  </a:cubicBezTo>
                  <a:cubicBezTo>
                    <a:pt x="754" y="414"/>
                    <a:pt x="799" y="74"/>
                    <a:pt x="799" y="74"/>
                  </a:cubicBezTo>
                  <a:cubicBezTo>
                    <a:pt x="813" y="30"/>
                    <a:pt x="784" y="14"/>
                    <a:pt x="754"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4"/>
            <p:cNvSpPr/>
            <p:nvPr/>
          </p:nvSpPr>
          <p:spPr>
            <a:xfrm>
              <a:off x="6829035" y="4043525"/>
              <a:ext cx="52742" cy="34494"/>
            </a:xfrm>
            <a:custGeom>
              <a:avLst/>
              <a:gdLst/>
              <a:ahLst/>
              <a:cxnLst/>
              <a:rect l="l" t="t" r="r" b="b"/>
              <a:pathLst>
                <a:path w="711" h="465" extrusionOk="0">
                  <a:moveTo>
                    <a:pt x="645" y="1"/>
                  </a:moveTo>
                  <a:cubicBezTo>
                    <a:pt x="638" y="1"/>
                    <a:pt x="630" y="2"/>
                    <a:pt x="622" y="7"/>
                  </a:cubicBezTo>
                  <a:lnTo>
                    <a:pt x="45" y="361"/>
                  </a:lnTo>
                  <a:cubicBezTo>
                    <a:pt x="15" y="376"/>
                    <a:pt x="1" y="420"/>
                    <a:pt x="15" y="450"/>
                  </a:cubicBezTo>
                  <a:cubicBezTo>
                    <a:pt x="30" y="464"/>
                    <a:pt x="45" y="464"/>
                    <a:pt x="74" y="464"/>
                  </a:cubicBezTo>
                  <a:lnTo>
                    <a:pt x="104" y="464"/>
                  </a:lnTo>
                  <a:lnTo>
                    <a:pt x="681" y="109"/>
                  </a:lnTo>
                  <a:cubicBezTo>
                    <a:pt x="695" y="95"/>
                    <a:pt x="710" y="66"/>
                    <a:pt x="695" y="36"/>
                  </a:cubicBezTo>
                  <a:cubicBezTo>
                    <a:pt x="685" y="15"/>
                    <a:pt x="666" y="1"/>
                    <a:pt x="645"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4"/>
            <p:cNvSpPr/>
            <p:nvPr/>
          </p:nvSpPr>
          <p:spPr>
            <a:xfrm>
              <a:off x="6774215" y="4147379"/>
              <a:ext cx="49404" cy="62163"/>
            </a:xfrm>
            <a:custGeom>
              <a:avLst/>
              <a:gdLst/>
              <a:ahLst/>
              <a:cxnLst/>
              <a:rect l="l" t="t" r="r" b="b"/>
              <a:pathLst>
                <a:path w="666" h="838" extrusionOk="0">
                  <a:moveTo>
                    <a:pt x="67" y="1"/>
                  </a:moveTo>
                  <a:cubicBezTo>
                    <a:pt x="55" y="1"/>
                    <a:pt x="42" y="4"/>
                    <a:pt x="30" y="10"/>
                  </a:cubicBezTo>
                  <a:cubicBezTo>
                    <a:pt x="15" y="40"/>
                    <a:pt x="1" y="69"/>
                    <a:pt x="15" y="99"/>
                  </a:cubicBezTo>
                  <a:lnTo>
                    <a:pt x="547" y="808"/>
                  </a:lnTo>
                  <a:cubicBezTo>
                    <a:pt x="563" y="824"/>
                    <a:pt x="577" y="838"/>
                    <a:pt x="592" y="838"/>
                  </a:cubicBezTo>
                  <a:cubicBezTo>
                    <a:pt x="606" y="838"/>
                    <a:pt x="622" y="838"/>
                    <a:pt x="636" y="824"/>
                  </a:cubicBezTo>
                  <a:cubicBezTo>
                    <a:pt x="651" y="808"/>
                    <a:pt x="665" y="779"/>
                    <a:pt x="636" y="749"/>
                  </a:cubicBezTo>
                  <a:lnTo>
                    <a:pt x="119" y="26"/>
                  </a:lnTo>
                  <a:cubicBezTo>
                    <a:pt x="102" y="8"/>
                    <a:pt x="84" y="1"/>
                    <a:pt x="67"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14"/>
          <p:cNvGrpSpPr/>
          <p:nvPr/>
        </p:nvGrpSpPr>
        <p:grpSpPr>
          <a:xfrm rot="-8999792" flipH="1">
            <a:off x="8070620" y="-89599"/>
            <a:ext cx="1294241" cy="1602157"/>
            <a:chOff x="5171734" y="3360092"/>
            <a:chExt cx="528532" cy="654268"/>
          </a:xfrm>
        </p:grpSpPr>
        <p:sp>
          <p:nvSpPr>
            <p:cNvPr id="1028" name="Google Shape;1028;p14"/>
            <p:cNvSpPr/>
            <p:nvPr/>
          </p:nvSpPr>
          <p:spPr>
            <a:xfrm>
              <a:off x="5171734" y="3360092"/>
              <a:ext cx="528532" cy="654268"/>
            </a:xfrm>
            <a:custGeom>
              <a:avLst/>
              <a:gdLst/>
              <a:ahLst/>
              <a:cxnLst/>
              <a:rect l="l" t="t" r="r" b="b"/>
              <a:pathLst>
                <a:path w="7125" h="8820" extrusionOk="0">
                  <a:moveTo>
                    <a:pt x="2188" y="4031"/>
                  </a:moveTo>
                  <a:cubicBezTo>
                    <a:pt x="2203" y="4045"/>
                    <a:pt x="2233" y="4045"/>
                    <a:pt x="2262" y="4060"/>
                  </a:cubicBezTo>
                  <a:cubicBezTo>
                    <a:pt x="2306" y="4163"/>
                    <a:pt x="2365" y="4281"/>
                    <a:pt x="2440" y="4400"/>
                  </a:cubicBezTo>
                  <a:cubicBezTo>
                    <a:pt x="2440" y="4415"/>
                    <a:pt x="2424" y="4445"/>
                    <a:pt x="2410" y="4474"/>
                  </a:cubicBezTo>
                  <a:cubicBezTo>
                    <a:pt x="2410" y="4445"/>
                    <a:pt x="2395" y="4429"/>
                    <a:pt x="2380" y="4415"/>
                  </a:cubicBezTo>
                  <a:cubicBezTo>
                    <a:pt x="2321" y="4340"/>
                    <a:pt x="2276" y="4281"/>
                    <a:pt x="2247" y="4222"/>
                  </a:cubicBezTo>
                  <a:cubicBezTo>
                    <a:pt x="2233" y="4193"/>
                    <a:pt x="2233" y="4149"/>
                    <a:pt x="2217" y="4104"/>
                  </a:cubicBezTo>
                  <a:cubicBezTo>
                    <a:pt x="2203" y="4090"/>
                    <a:pt x="2203" y="4060"/>
                    <a:pt x="2188" y="4031"/>
                  </a:cubicBezTo>
                  <a:close/>
                  <a:moveTo>
                    <a:pt x="3267" y="5331"/>
                  </a:moveTo>
                  <a:cubicBezTo>
                    <a:pt x="3370" y="5391"/>
                    <a:pt x="3445" y="5434"/>
                    <a:pt x="3504" y="5464"/>
                  </a:cubicBezTo>
                  <a:cubicBezTo>
                    <a:pt x="3445" y="5464"/>
                    <a:pt x="3370" y="5479"/>
                    <a:pt x="3297" y="5493"/>
                  </a:cubicBezTo>
                  <a:cubicBezTo>
                    <a:pt x="3281" y="5493"/>
                    <a:pt x="3252" y="5509"/>
                    <a:pt x="3222" y="5509"/>
                  </a:cubicBezTo>
                  <a:lnTo>
                    <a:pt x="3267" y="5331"/>
                  </a:lnTo>
                  <a:close/>
                  <a:moveTo>
                    <a:pt x="2144" y="0"/>
                  </a:moveTo>
                  <a:cubicBezTo>
                    <a:pt x="1953" y="0"/>
                    <a:pt x="1750" y="99"/>
                    <a:pt x="1612" y="335"/>
                  </a:cubicBezTo>
                  <a:cubicBezTo>
                    <a:pt x="1494" y="527"/>
                    <a:pt x="1389" y="734"/>
                    <a:pt x="1287" y="927"/>
                  </a:cubicBezTo>
                  <a:cubicBezTo>
                    <a:pt x="1183" y="1163"/>
                    <a:pt x="1064" y="1414"/>
                    <a:pt x="1021" y="1695"/>
                  </a:cubicBezTo>
                  <a:cubicBezTo>
                    <a:pt x="961" y="1991"/>
                    <a:pt x="976" y="2271"/>
                    <a:pt x="1080" y="2523"/>
                  </a:cubicBezTo>
                  <a:cubicBezTo>
                    <a:pt x="1005" y="2434"/>
                    <a:pt x="902" y="2360"/>
                    <a:pt x="769" y="2346"/>
                  </a:cubicBezTo>
                  <a:cubicBezTo>
                    <a:pt x="752" y="2344"/>
                    <a:pt x="735" y="2343"/>
                    <a:pt x="717" y="2343"/>
                  </a:cubicBezTo>
                  <a:cubicBezTo>
                    <a:pt x="599" y="2343"/>
                    <a:pt x="475" y="2388"/>
                    <a:pt x="384" y="2478"/>
                  </a:cubicBezTo>
                  <a:cubicBezTo>
                    <a:pt x="148" y="2685"/>
                    <a:pt x="118" y="2981"/>
                    <a:pt x="89" y="3128"/>
                  </a:cubicBezTo>
                  <a:cubicBezTo>
                    <a:pt x="59" y="3306"/>
                    <a:pt x="30" y="3499"/>
                    <a:pt x="15" y="3690"/>
                  </a:cubicBezTo>
                  <a:cubicBezTo>
                    <a:pt x="0" y="3883"/>
                    <a:pt x="0" y="4104"/>
                    <a:pt x="104" y="4326"/>
                  </a:cubicBezTo>
                  <a:cubicBezTo>
                    <a:pt x="134" y="4370"/>
                    <a:pt x="163" y="4415"/>
                    <a:pt x="177" y="4445"/>
                  </a:cubicBezTo>
                  <a:cubicBezTo>
                    <a:pt x="177" y="4445"/>
                    <a:pt x="193" y="4459"/>
                    <a:pt x="193" y="4474"/>
                  </a:cubicBezTo>
                  <a:cubicBezTo>
                    <a:pt x="207" y="4518"/>
                    <a:pt x="222" y="4577"/>
                    <a:pt x="237" y="4666"/>
                  </a:cubicBezTo>
                  <a:cubicBezTo>
                    <a:pt x="281" y="4829"/>
                    <a:pt x="311" y="5020"/>
                    <a:pt x="459" y="5227"/>
                  </a:cubicBezTo>
                  <a:cubicBezTo>
                    <a:pt x="503" y="5302"/>
                    <a:pt x="548" y="5346"/>
                    <a:pt x="577" y="5391"/>
                  </a:cubicBezTo>
                  <a:cubicBezTo>
                    <a:pt x="607" y="5420"/>
                    <a:pt x="621" y="5450"/>
                    <a:pt x="636" y="5464"/>
                  </a:cubicBezTo>
                  <a:cubicBezTo>
                    <a:pt x="666" y="5509"/>
                    <a:pt x="695" y="5553"/>
                    <a:pt x="725" y="5627"/>
                  </a:cubicBezTo>
                  <a:cubicBezTo>
                    <a:pt x="784" y="5745"/>
                    <a:pt x="857" y="5907"/>
                    <a:pt x="991" y="6041"/>
                  </a:cubicBezTo>
                  <a:cubicBezTo>
                    <a:pt x="1214" y="6264"/>
                    <a:pt x="1515" y="6382"/>
                    <a:pt x="1846" y="6382"/>
                  </a:cubicBezTo>
                  <a:cubicBezTo>
                    <a:pt x="1867" y="6382"/>
                    <a:pt x="1887" y="6381"/>
                    <a:pt x="1907" y="6380"/>
                  </a:cubicBezTo>
                  <a:cubicBezTo>
                    <a:pt x="1951" y="6380"/>
                    <a:pt x="1981" y="6366"/>
                    <a:pt x="2026" y="6366"/>
                  </a:cubicBezTo>
                  <a:cubicBezTo>
                    <a:pt x="1967" y="7016"/>
                    <a:pt x="1981" y="7681"/>
                    <a:pt x="2055" y="8347"/>
                  </a:cubicBezTo>
                  <a:cubicBezTo>
                    <a:pt x="2085" y="8627"/>
                    <a:pt x="2321" y="8820"/>
                    <a:pt x="2572" y="8820"/>
                  </a:cubicBezTo>
                  <a:lnTo>
                    <a:pt x="2631" y="8820"/>
                  </a:lnTo>
                  <a:cubicBezTo>
                    <a:pt x="2720" y="8804"/>
                    <a:pt x="2794" y="8790"/>
                    <a:pt x="2853" y="8745"/>
                  </a:cubicBezTo>
                  <a:cubicBezTo>
                    <a:pt x="3031" y="8642"/>
                    <a:pt x="3119" y="8435"/>
                    <a:pt x="3104" y="8229"/>
                  </a:cubicBezTo>
                  <a:cubicBezTo>
                    <a:pt x="3075" y="8036"/>
                    <a:pt x="3060" y="7844"/>
                    <a:pt x="3060" y="7651"/>
                  </a:cubicBezTo>
                  <a:lnTo>
                    <a:pt x="3060" y="7651"/>
                  </a:lnTo>
                  <a:cubicBezTo>
                    <a:pt x="3252" y="7696"/>
                    <a:pt x="3459" y="7740"/>
                    <a:pt x="3563" y="7756"/>
                  </a:cubicBezTo>
                  <a:cubicBezTo>
                    <a:pt x="3644" y="7767"/>
                    <a:pt x="3719" y="7772"/>
                    <a:pt x="3789" y="7772"/>
                  </a:cubicBezTo>
                  <a:cubicBezTo>
                    <a:pt x="4250" y="7772"/>
                    <a:pt x="4463" y="7540"/>
                    <a:pt x="4553" y="7385"/>
                  </a:cubicBezTo>
                  <a:cubicBezTo>
                    <a:pt x="4745" y="7312"/>
                    <a:pt x="4937" y="7253"/>
                    <a:pt x="5114" y="7238"/>
                  </a:cubicBezTo>
                  <a:lnTo>
                    <a:pt x="5233" y="7238"/>
                  </a:lnTo>
                  <a:cubicBezTo>
                    <a:pt x="5425" y="7238"/>
                    <a:pt x="5691" y="7238"/>
                    <a:pt x="5942" y="7076"/>
                  </a:cubicBezTo>
                  <a:cubicBezTo>
                    <a:pt x="6060" y="7001"/>
                    <a:pt x="6149" y="6912"/>
                    <a:pt x="6208" y="6839"/>
                  </a:cubicBezTo>
                  <a:lnTo>
                    <a:pt x="6253" y="6794"/>
                  </a:lnTo>
                  <a:cubicBezTo>
                    <a:pt x="6312" y="6735"/>
                    <a:pt x="6356" y="6705"/>
                    <a:pt x="6371" y="6705"/>
                  </a:cubicBezTo>
                  <a:cubicBezTo>
                    <a:pt x="6401" y="6691"/>
                    <a:pt x="6460" y="6676"/>
                    <a:pt x="6490" y="6676"/>
                  </a:cubicBezTo>
                  <a:cubicBezTo>
                    <a:pt x="6504" y="6677"/>
                    <a:pt x="6518" y="6678"/>
                    <a:pt x="6532" y="6678"/>
                  </a:cubicBezTo>
                  <a:cubicBezTo>
                    <a:pt x="6682" y="6678"/>
                    <a:pt x="6838" y="6605"/>
                    <a:pt x="6933" y="6484"/>
                  </a:cubicBezTo>
                  <a:cubicBezTo>
                    <a:pt x="7081" y="6262"/>
                    <a:pt x="7036" y="5966"/>
                    <a:pt x="6829" y="5804"/>
                  </a:cubicBezTo>
                  <a:cubicBezTo>
                    <a:pt x="6622" y="5671"/>
                    <a:pt x="6430" y="5538"/>
                    <a:pt x="6223" y="5420"/>
                  </a:cubicBezTo>
                  <a:cubicBezTo>
                    <a:pt x="6090" y="5331"/>
                    <a:pt x="5928" y="5257"/>
                    <a:pt x="5721" y="5227"/>
                  </a:cubicBezTo>
                  <a:cubicBezTo>
                    <a:pt x="5670" y="5218"/>
                    <a:pt x="5621" y="5215"/>
                    <a:pt x="5574" y="5215"/>
                  </a:cubicBezTo>
                  <a:cubicBezTo>
                    <a:pt x="5469" y="5215"/>
                    <a:pt x="5373" y="5232"/>
                    <a:pt x="5292" y="5243"/>
                  </a:cubicBezTo>
                  <a:cubicBezTo>
                    <a:pt x="5233" y="5257"/>
                    <a:pt x="5173" y="5272"/>
                    <a:pt x="5144" y="5272"/>
                  </a:cubicBezTo>
                  <a:cubicBezTo>
                    <a:pt x="5114" y="5257"/>
                    <a:pt x="5055" y="5243"/>
                    <a:pt x="4996" y="5213"/>
                  </a:cubicBezTo>
                  <a:lnTo>
                    <a:pt x="4996" y="5213"/>
                  </a:lnTo>
                  <a:cubicBezTo>
                    <a:pt x="5055" y="5227"/>
                    <a:pt x="5114" y="5243"/>
                    <a:pt x="5189" y="5243"/>
                  </a:cubicBezTo>
                  <a:cubicBezTo>
                    <a:pt x="5514" y="5243"/>
                    <a:pt x="5765" y="5109"/>
                    <a:pt x="5972" y="4991"/>
                  </a:cubicBezTo>
                  <a:cubicBezTo>
                    <a:pt x="6060" y="4947"/>
                    <a:pt x="6135" y="4888"/>
                    <a:pt x="6208" y="4873"/>
                  </a:cubicBezTo>
                  <a:cubicBezTo>
                    <a:pt x="6238" y="4858"/>
                    <a:pt x="6267" y="4843"/>
                    <a:pt x="6312" y="4843"/>
                  </a:cubicBezTo>
                  <a:cubicBezTo>
                    <a:pt x="6385" y="4813"/>
                    <a:pt x="6460" y="4799"/>
                    <a:pt x="6549" y="4754"/>
                  </a:cubicBezTo>
                  <a:cubicBezTo>
                    <a:pt x="6799" y="4651"/>
                    <a:pt x="6992" y="4474"/>
                    <a:pt x="7051" y="4238"/>
                  </a:cubicBezTo>
                  <a:cubicBezTo>
                    <a:pt x="7125" y="4045"/>
                    <a:pt x="7051" y="3838"/>
                    <a:pt x="6888" y="3705"/>
                  </a:cubicBezTo>
                  <a:lnTo>
                    <a:pt x="6194" y="3203"/>
                  </a:lnTo>
                  <a:cubicBezTo>
                    <a:pt x="5949" y="3014"/>
                    <a:pt x="5715" y="2922"/>
                    <a:pt x="5498" y="2922"/>
                  </a:cubicBezTo>
                  <a:cubicBezTo>
                    <a:pt x="5375" y="2922"/>
                    <a:pt x="5256" y="2952"/>
                    <a:pt x="5144" y="3010"/>
                  </a:cubicBezTo>
                  <a:cubicBezTo>
                    <a:pt x="5041" y="3069"/>
                    <a:pt x="4966" y="3158"/>
                    <a:pt x="4907" y="3203"/>
                  </a:cubicBezTo>
                  <a:lnTo>
                    <a:pt x="4907" y="3217"/>
                  </a:lnTo>
                  <a:cubicBezTo>
                    <a:pt x="4864" y="3203"/>
                    <a:pt x="4819" y="3203"/>
                    <a:pt x="4775" y="3188"/>
                  </a:cubicBezTo>
                  <a:cubicBezTo>
                    <a:pt x="4745" y="3188"/>
                    <a:pt x="4700" y="3173"/>
                    <a:pt x="4671" y="3173"/>
                  </a:cubicBezTo>
                  <a:cubicBezTo>
                    <a:pt x="4700" y="3144"/>
                    <a:pt x="4745" y="3114"/>
                    <a:pt x="4775" y="3069"/>
                  </a:cubicBezTo>
                  <a:cubicBezTo>
                    <a:pt x="4804" y="3055"/>
                    <a:pt x="4834" y="3026"/>
                    <a:pt x="4864" y="2996"/>
                  </a:cubicBezTo>
                  <a:cubicBezTo>
                    <a:pt x="4923" y="2937"/>
                    <a:pt x="4982" y="2878"/>
                    <a:pt x="5041" y="2848"/>
                  </a:cubicBezTo>
                  <a:cubicBezTo>
                    <a:pt x="5071" y="2819"/>
                    <a:pt x="5100" y="2803"/>
                    <a:pt x="5144" y="2789"/>
                  </a:cubicBezTo>
                  <a:cubicBezTo>
                    <a:pt x="5262" y="2730"/>
                    <a:pt x="5425" y="2641"/>
                    <a:pt x="5558" y="2478"/>
                  </a:cubicBezTo>
                  <a:cubicBezTo>
                    <a:pt x="5662" y="2360"/>
                    <a:pt x="5706" y="2242"/>
                    <a:pt x="5750" y="2153"/>
                  </a:cubicBezTo>
                  <a:cubicBezTo>
                    <a:pt x="5765" y="2123"/>
                    <a:pt x="5780" y="2080"/>
                    <a:pt x="5780" y="2080"/>
                  </a:cubicBezTo>
                  <a:cubicBezTo>
                    <a:pt x="5794" y="2050"/>
                    <a:pt x="5853" y="2020"/>
                    <a:pt x="5883" y="1991"/>
                  </a:cubicBezTo>
                  <a:lnTo>
                    <a:pt x="6017" y="1902"/>
                  </a:lnTo>
                  <a:cubicBezTo>
                    <a:pt x="6017" y="1902"/>
                    <a:pt x="6460" y="1532"/>
                    <a:pt x="6371" y="1104"/>
                  </a:cubicBezTo>
                  <a:cubicBezTo>
                    <a:pt x="6342" y="911"/>
                    <a:pt x="6194" y="763"/>
                    <a:pt x="6001" y="704"/>
                  </a:cubicBezTo>
                  <a:cubicBezTo>
                    <a:pt x="5853" y="645"/>
                    <a:pt x="5676" y="586"/>
                    <a:pt x="5455" y="586"/>
                  </a:cubicBezTo>
                  <a:cubicBezTo>
                    <a:pt x="5410" y="586"/>
                    <a:pt x="5380" y="586"/>
                    <a:pt x="5337" y="601"/>
                  </a:cubicBezTo>
                  <a:lnTo>
                    <a:pt x="5277" y="601"/>
                  </a:lnTo>
                  <a:cubicBezTo>
                    <a:pt x="5248" y="599"/>
                    <a:pt x="5218" y="598"/>
                    <a:pt x="5189" y="598"/>
                  </a:cubicBezTo>
                  <a:cubicBezTo>
                    <a:pt x="4885" y="598"/>
                    <a:pt x="4621" y="730"/>
                    <a:pt x="4405" y="838"/>
                  </a:cubicBezTo>
                  <a:cubicBezTo>
                    <a:pt x="4346" y="867"/>
                    <a:pt x="4302" y="897"/>
                    <a:pt x="4257" y="927"/>
                  </a:cubicBezTo>
                  <a:cubicBezTo>
                    <a:pt x="4109" y="986"/>
                    <a:pt x="3932" y="1059"/>
                    <a:pt x="3770" y="1207"/>
                  </a:cubicBezTo>
                  <a:cubicBezTo>
                    <a:pt x="3711" y="1266"/>
                    <a:pt x="3666" y="1311"/>
                    <a:pt x="3636" y="1355"/>
                  </a:cubicBezTo>
                  <a:lnTo>
                    <a:pt x="3563" y="1429"/>
                  </a:lnTo>
                  <a:cubicBezTo>
                    <a:pt x="3533" y="1459"/>
                    <a:pt x="3488" y="1488"/>
                    <a:pt x="3429" y="1532"/>
                  </a:cubicBezTo>
                  <a:cubicBezTo>
                    <a:pt x="3311" y="1607"/>
                    <a:pt x="3193" y="1695"/>
                    <a:pt x="3075" y="1828"/>
                  </a:cubicBezTo>
                  <a:lnTo>
                    <a:pt x="3075" y="1695"/>
                  </a:lnTo>
                  <a:lnTo>
                    <a:pt x="3075" y="1591"/>
                  </a:lnTo>
                  <a:cubicBezTo>
                    <a:pt x="3104" y="1414"/>
                    <a:pt x="3134" y="1177"/>
                    <a:pt x="3001" y="927"/>
                  </a:cubicBezTo>
                  <a:cubicBezTo>
                    <a:pt x="2942" y="808"/>
                    <a:pt x="2868" y="720"/>
                    <a:pt x="2824" y="661"/>
                  </a:cubicBezTo>
                  <a:lnTo>
                    <a:pt x="2779" y="616"/>
                  </a:lnTo>
                  <a:cubicBezTo>
                    <a:pt x="2749" y="572"/>
                    <a:pt x="2720" y="527"/>
                    <a:pt x="2706" y="483"/>
                  </a:cubicBezTo>
                  <a:cubicBezTo>
                    <a:pt x="2690" y="409"/>
                    <a:pt x="2646" y="188"/>
                    <a:pt x="2410" y="69"/>
                  </a:cubicBezTo>
                  <a:cubicBezTo>
                    <a:pt x="2331" y="25"/>
                    <a:pt x="2239" y="0"/>
                    <a:pt x="2144" y="0"/>
                  </a:cubicBezTo>
                  <a:close/>
                </a:path>
              </a:pathLst>
            </a:custGeom>
            <a:solidFill>
              <a:srgbClr val="FFFFFD"/>
            </a:solidFill>
            <a:ln>
              <a:noFill/>
            </a:ln>
            <a:effectLst>
              <a:outerShdw blurRad="57150" dist="19050" dir="3660000" algn="bl" rotWithShape="0">
                <a:schemeClr val="dk1">
                  <a:alpha val="6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4"/>
            <p:cNvSpPr/>
            <p:nvPr/>
          </p:nvSpPr>
          <p:spPr>
            <a:xfrm>
              <a:off x="5207935" y="3569136"/>
              <a:ext cx="147025" cy="228326"/>
            </a:xfrm>
            <a:custGeom>
              <a:avLst/>
              <a:gdLst/>
              <a:ahLst/>
              <a:cxnLst/>
              <a:rect l="l" t="t" r="r" b="b"/>
              <a:pathLst>
                <a:path w="1982" h="3078" extrusionOk="0">
                  <a:moveTo>
                    <a:pt x="222" y="1"/>
                  </a:moveTo>
                  <a:cubicBezTo>
                    <a:pt x="119" y="103"/>
                    <a:pt x="89" y="251"/>
                    <a:pt x="74" y="385"/>
                  </a:cubicBezTo>
                  <a:cubicBezTo>
                    <a:pt x="44" y="562"/>
                    <a:pt x="30" y="740"/>
                    <a:pt x="15" y="917"/>
                  </a:cubicBezTo>
                  <a:cubicBezTo>
                    <a:pt x="0" y="1049"/>
                    <a:pt x="0" y="1183"/>
                    <a:pt x="60" y="1301"/>
                  </a:cubicBezTo>
                  <a:cubicBezTo>
                    <a:pt x="74" y="1360"/>
                    <a:pt x="119" y="1404"/>
                    <a:pt x="148" y="1463"/>
                  </a:cubicBezTo>
                  <a:cubicBezTo>
                    <a:pt x="237" y="1686"/>
                    <a:pt x="222" y="1936"/>
                    <a:pt x="355" y="2143"/>
                  </a:cubicBezTo>
                  <a:cubicBezTo>
                    <a:pt x="414" y="2232"/>
                    <a:pt x="488" y="2291"/>
                    <a:pt x="547" y="2366"/>
                  </a:cubicBezTo>
                  <a:cubicBezTo>
                    <a:pt x="651" y="2543"/>
                    <a:pt x="710" y="2750"/>
                    <a:pt x="858" y="2898"/>
                  </a:cubicBezTo>
                  <a:cubicBezTo>
                    <a:pt x="977" y="3017"/>
                    <a:pt x="1158" y="3077"/>
                    <a:pt x="1344" y="3077"/>
                  </a:cubicBezTo>
                  <a:cubicBezTo>
                    <a:pt x="1364" y="3077"/>
                    <a:pt x="1384" y="3076"/>
                    <a:pt x="1404" y="3075"/>
                  </a:cubicBezTo>
                  <a:cubicBezTo>
                    <a:pt x="1538" y="3075"/>
                    <a:pt x="1700" y="3046"/>
                    <a:pt x="1818" y="3001"/>
                  </a:cubicBezTo>
                  <a:cubicBezTo>
                    <a:pt x="1981" y="2927"/>
                    <a:pt x="1981" y="2912"/>
                    <a:pt x="1922" y="2735"/>
                  </a:cubicBezTo>
                  <a:cubicBezTo>
                    <a:pt x="1847" y="2454"/>
                    <a:pt x="1729" y="2188"/>
                    <a:pt x="1567" y="1966"/>
                  </a:cubicBezTo>
                  <a:cubicBezTo>
                    <a:pt x="1479" y="1848"/>
                    <a:pt x="1390" y="1729"/>
                    <a:pt x="1331" y="1597"/>
                  </a:cubicBezTo>
                  <a:cubicBezTo>
                    <a:pt x="1256" y="1449"/>
                    <a:pt x="1242" y="1272"/>
                    <a:pt x="1124" y="1138"/>
                  </a:cubicBezTo>
                  <a:cubicBezTo>
                    <a:pt x="1020" y="1035"/>
                    <a:pt x="872" y="990"/>
                    <a:pt x="769" y="887"/>
                  </a:cubicBezTo>
                  <a:cubicBezTo>
                    <a:pt x="547" y="651"/>
                    <a:pt x="385" y="281"/>
                    <a:pt x="222"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4"/>
            <p:cNvSpPr/>
            <p:nvPr/>
          </p:nvSpPr>
          <p:spPr>
            <a:xfrm>
              <a:off x="5279150" y="3395328"/>
              <a:ext cx="111938" cy="238563"/>
            </a:xfrm>
            <a:custGeom>
              <a:avLst/>
              <a:gdLst/>
              <a:ahLst/>
              <a:cxnLst/>
              <a:rect l="l" t="t" r="r" b="b"/>
              <a:pathLst>
                <a:path w="1509" h="3216" extrusionOk="0">
                  <a:moveTo>
                    <a:pt x="706" y="0"/>
                  </a:moveTo>
                  <a:cubicBezTo>
                    <a:pt x="655" y="0"/>
                    <a:pt x="602" y="49"/>
                    <a:pt x="578" y="97"/>
                  </a:cubicBezTo>
                  <a:lnTo>
                    <a:pt x="267" y="673"/>
                  </a:lnTo>
                  <a:cubicBezTo>
                    <a:pt x="178" y="880"/>
                    <a:pt x="75" y="1087"/>
                    <a:pt x="30" y="1309"/>
                  </a:cubicBezTo>
                  <a:cubicBezTo>
                    <a:pt x="1" y="1530"/>
                    <a:pt x="16" y="1767"/>
                    <a:pt x="119" y="1959"/>
                  </a:cubicBezTo>
                  <a:cubicBezTo>
                    <a:pt x="178" y="2062"/>
                    <a:pt x="267" y="2166"/>
                    <a:pt x="282" y="2284"/>
                  </a:cubicBezTo>
                  <a:cubicBezTo>
                    <a:pt x="296" y="2387"/>
                    <a:pt x="267" y="2476"/>
                    <a:pt x="282" y="2580"/>
                  </a:cubicBezTo>
                  <a:cubicBezTo>
                    <a:pt x="296" y="2772"/>
                    <a:pt x="474" y="2919"/>
                    <a:pt x="651" y="3008"/>
                  </a:cubicBezTo>
                  <a:cubicBezTo>
                    <a:pt x="755" y="3067"/>
                    <a:pt x="1228" y="3215"/>
                    <a:pt x="1228" y="3215"/>
                  </a:cubicBezTo>
                  <a:cubicBezTo>
                    <a:pt x="1228" y="3215"/>
                    <a:pt x="1405" y="2683"/>
                    <a:pt x="1449" y="2506"/>
                  </a:cubicBezTo>
                  <a:cubicBezTo>
                    <a:pt x="1494" y="2358"/>
                    <a:pt x="1508" y="2151"/>
                    <a:pt x="1376" y="2062"/>
                  </a:cubicBezTo>
                  <a:cubicBezTo>
                    <a:pt x="1346" y="2033"/>
                    <a:pt x="1301" y="2018"/>
                    <a:pt x="1272" y="1989"/>
                  </a:cubicBezTo>
                  <a:cubicBezTo>
                    <a:pt x="1258" y="1959"/>
                    <a:pt x="1242" y="1914"/>
                    <a:pt x="1242" y="1885"/>
                  </a:cubicBezTo>
                  <a:cubicBezTo>
                    <a:pt x="1183" y="1664"/>
                    <a:pt x="1124" y="1427"/>
                    <a:pt x="1139" y="1191"/>
                  </a:cubicBezTo>
                  <a:cubicBezTo>
                    <a:pt x="1154" y="1013"/>
                    <a:pt x="1213" y="821"/>
                    <a:pt x="1124" y="659"/>
                  </a:cubicBezTo>
                  <a:cubicBezTo>
                    <a:pt x="1080" y="584"/>
                    <a:pt x="1021" y="511"/>
                    <a:pt x="962" y="436"/>
                  </a:cubicBezTo>
                  <a:cubicBezTo>
                    <a:pt x="873" y="348"/>
                    <a:pt x="828" y="229"/>
                    <a:pt x="799" y="111"/>
                  </a:cubicBezTo>
                  <a:cubicBezTo>
                    <a:pt x="785" y="67"/>
                    <a:pt x="769" y="22"/>
                    <a:pt x="740" y="8"/>
                  </a:cubicBezTo>
                  <a:cubicBezTo>
                    <a:pt x="729" y="3"/>
                    <a:pt x="717" y="0"/>
                    <a:pt x="706"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4"/>
            <p:cNvSpPr/>
            <p:nvPr/>
          </p:nvSpPr>
          <p:spPr>
            <a:xfrm>
              <a:off x="5380037" y="3772617"/>
              <a:ext cx="276395" cy="128183"/>
            </a:xfrm>
            <a:custGeom>
              <a:avLst/>
              <a:gdLst/>
              <a:ahLst/>
              <a:cxnLst/>
              <a:rect l="l" t="t" r="r" b="b"/>
              <a:pathLst>
                <a:path w="3726" h="1728" extrusionOk="0">
                  <a:moveTo>
                    <a:pt x="1626" y="1"/>
                  </a:moveTo>
                  <a:cubicBezTo>
                    <a:pt x="1507" y="1"/>
                    <a:pt x="1401" y="47"/>
                    <a:pt x="1272" y="139"/>
                  </a:cubicBezTo>
                  <a:cubicBezTo>
                    <a:pt x="1169" y="214"/>
                    <a:pt x="1065" y="317"/>
                    <a:pt x="932" y="362"/>
                  </a:cubicBezTo>
                  <a:cubicBezTo>
                    <a:pt x="828" y="391"/>
                    <a:pt x="710" y="376"/>
                    <a:pt x="592" y="391"/>
                  </a:cubicBezTo>
                  <a:cubicBezTo>
                    <a:pt x="385" y="450"/>
                    <a:pt x="237" y="657"/>
                    <a:pt x="148" y="864"/>
                  </a:cubicBezTo>
                  <a:cubicBezTo>
                    <a:pt x="105" y="997"/>
                    <a:pt x="0" y="1544"/>
                    <a:pt x="0" y="1544"/>
                  </a:cubicBezTo>
                  <a:cubicBezTo>
                    <a:pt x="0" y="1544"/>
                    <a:pt x="607" y="1692"/>
                    <a:pt x="828" y="1722"/>
                  </a:cubicBezTo>
                  <a:cubicBezTo>
                    <a:pt x="869" y="1725"/>
                    <a:pt x="912" y="1727"/>
                    <a:pt x="956" y="1727"/>
                  </a:cubicBezTo>
                  <a:cubicBezTo>
                    <a:pt x="1106" y="1727"/>
                    <a:pt x="1262" y="1699"/>
                    <a:pt x="1331" y="1574"/>
                  </a:cubicBezTo>
                  <a:cubicBezTo>
                    <a:pt x="1360" y="1529"/>
                    <a:pt x="1360" y="1485"/>
                    <a:pt x="1390" y="1455"/>
                  </a:cubicBezTo>
                  <a:cubicBezTo>
                    <a:pt x="1419" y="1426"/>
                    <a:pt x="1464" y="1411"/>
                    <a:pt x="1508" y="1396"/>
                  </a:cubicBezTo>
                  <a:cubicBezTo>
                    <a:pt x="1760" y="1308"/>
                    <a:pt x="2011" y="1219"/>
                    <a:pt x="2277" y="1204"/>
                  </a:cubicBezTo>
                  <a:cubicBezTo>
                    <a:pt x="2484" y="1189"/>
                    <a:pt x="2706" y="1219"/>
                    <a:pt x="2883" y="1115"/>
                  </a:cubicBezTo>
                  <a:cubicBezTo>
                    <a:pt x="2972" y="1056"/>
                    <a:pt x="3031" y="967"/>
                    <a:pt x="3104" y="894"/>
                  </a:cubicBezTo>
                  <a:cubicBezTo>
                    <a:pt x="3193" y="819"/>
                    <a:pt x="3297" y="731"/>
                    <a:pt x="3400" y="687"/>
                  </a:cubicBezTo>
                  <a:cubicBezTo>
                    <a:pt x="3440" y="673"/>
                    <a:pt x="3642" y="625"/>
                    <a:pt x="3707" y="625"/>
                  </a:cubicBezTo>
                  <a:cubicBezTo>
                    <a:pt x="3716" y="625"/>
                    <a:pt x="3722" y="626"/>
                    <a:pt x="3725" y="628"/>
                  </a:cubicBezTo>
                  <a:cubicBezTo>
                    <a:pt x="3548" y="494"/>
                    <a:pt x="3371" y="376"/>
                    <a:pt x="3164" y="273"/>
                  </a:cubicBezTo>
                  <a:cubicBezTo>
                    <a:pt x="3075" y="214"/>
                    <a:pt x="2972" y="155"/>
                    <a:pt x="2854" y="139"/>
                  </a:cubicBezTo>
                  <a:cubicBezTo>
                    <a:pt x="2824" y="134"/>
                    <a:pt x="2795" y="132"/>
                    <a:pt x="2766" y="132"/>
                  </a:cubicBezTo>
                  <a:cubicBezTo>
                    <a:pt x="2618" y="132"/>
                    <a:pt x="2470" y="184"/>
                    <a:pt x="2322" y="184"/>
                  </a:cubicBezTo>
                  <a:cubicBezTo>
                    <a:pt x="2158" y="169"/>
                    <a:pt x="2011" y="96"/>
                    <a:pt x="1863" y="51"/>
                  </a:cubicBezTo>
                  <a:cubicBezTo>
                    <a:pt x="1774" y="17"/>
                    <a:pt x="1698" y="1"/>
                    <a:pt x="1626"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4"/>
            <p:cNvSpPr/>
            <p:nvPr/>
          </p:nvSpPr>
          <p:spPr>
            <a:xfrm>
              <a:off x="5403108" y="3612904"/>
              <a:ext cx="258814" cy="127145"/>
            </a:xfrm>
            <a:custGeom>
              <a:avLst/>
              <a:gdLst/>
              <a:ahLst/>
              <a:cxnLst/>
              <a:rect l="l" t="t" r="r" b="b"/>
              <a:pathLst>
                <a:path w="3489" h="1714" extrusionOk="0">
                  <a:moveTo>
                    <a:pt x="2381" y="0"/>
                  </a:moveTo>
                  <a:cubicBezTo>
                    <a:pt x="2336" y="0"/>
                    <a:pt x="2290" y="10"/>
                    <a:pt x="2247" y="31"/>
                  </a:cubicBezTo>
                  <a:cubicBezTo>
                    <a:pt x="2158" y="75"/>
                    <a:pt x="2114" y="164"/>
                    <a:pt x="2025" y="223"/>
                  </a:cubicBezTo>
                  <a:cubicBezTo>
                    <a:pt x="1955" y="270"/>
                    <a:pt x="1878" y="286"/>
                    <a:pt x="1799" y="286"/>
                  </a:cubicBezTo>
                  <a:cubicBezTo>
                    <a:pt x="1639" y="286"/>
                    <a:pt x="1466" y="222"/>
                    <a:pt x="1304" y="222"/>
                  </a:cubicBezTo>
                  <a:cubicBezTo>
                    <a:pt x="1293" y="222"/>
                    <a:pt x="1282" y="222"/>
                    <a:pt x="1272" y="223"/>
                  </a:cubicBezTo>
                  <a:cubicBezTo>
                    <a:pt x="1065" y="253"/>
                    <a:pt x="872" y="400"/>
                    <a:pt x="710" y="548"/>
                  </a:cubicBezTo>
                  <a:cubicBezTo>
                    <a:pt x="547" y="696"/>
                    <a:pt x="0" y="1258"/>
                    <a:pt x="0" y="1258"/>
                  </a:cubicBezTo>
                  <a:cubicBezTo>
                    <a:pt x="0" y="1258"/>
                    <a:pt x="473" y="1583"/>
                    <a:pt x="665" y="1657"/>
                  </a:cubicBezTo>
                  <a:cubicBezTo>
                    <a:pt x="746" y="1690"/>
                    <a:pt x="836" y="1713"/>
                    <a:pt x="925" y="1713"/>
                  </a:cubicBezTo>
                  <a:cubicBezTo>
                    <a:pt x="999" y="1713"/>
                    <a:pt x="1071" y="1697"/>
                    <a:pt x="1138" y="1657"/>
                  </a:cubicBezTo>
                  <a:cubicBezTo>
                    <a:pt x="1272" y="1583"/>
                    <a:pt x="1345" y="1405"/>
                    <a:pt x="1493" y="1332"/>
                  </a:cubicBezTo>
                  <a:cubicBezTo>
                    <a:pt x="1546" y="1305"/>
                    <a:pt x="1602" y="1296"/>
                    <a:pt x="1660" y="1296"/>
                  </a:cubicBezTo>
                  <a:cubicBezTo>
                    <a:pt x="1795" y="1296"/>
                    <a:pt x="1939" y="1346"/>
                    <a:pt x="2084" y="1346"/>
                  </a:cubicBezTo>
                  <a:cubicBezTo>
                    <a:pt x="2093" y="1347"/>
                    <a:pt x="2101" y="1347"/>
                    <a:pt x="2110" y="1347"/>
                  </a:cubicBezTo>
                  <a:cubicBezTo>
                    <a:pt x="2394" y="1347"/>
                    <a:pt x="2640" y="1107"/>
                    <a:pt x="2927" y="1007"/>
                  </a:cubicBezTo>
                  <a:cubicBezTo>
                    <a:pt x="3030" y="977"/>
                    <a:pt x="3148" y="948"/>
                    <a:pt x="3252" y="918"/>
                  </a:cubicBezTo>
                  <a:cubicBezTo>
                    <a:pt x="3355" y="873"/>
                    <a:pt x="3444" y="800"/>
                    <a:pt x="3489" y="682"/>
                  </a:cubicBezTo>
                  <a:cubicBezTo>
                    <a:pt x="3252" y="519"/>
                    <a:pt x="3016" y="341"/>
                    <a:pt x="2793" y="179"/>
                  </a:cubicBezTo>
                  <a:cubicBezTo>
                    <a:pt x="2671" y="90"/>
                    <a:pt x="2523" y="0"/>
                    <a:pt x="2381"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4"/>
            <p:cNvSpPr/>
            <p:nvPr/>
          </p:nvSpPr>
          <p:spPr>
            <a:xfrm>
              <a:off x="5342724" y="3542208"/>
              <a:ext cx="138272" cy="437069"/>
            </a:xfrm>
            <a:custGeom>
              <a:avLst/>
              <a:gdLst/>
              <a:ahLst/>
              <a:cxnLst/>
              <a:rect l="l" t="t" r="r" b="b"/>
              <a:pathLst>
                <a:path w="1864" h="5892" extrusionOk="0">
                  <a:moveTo>
                    <a:pt x="1812" y="1"/>
                  </a:moveTo>
                  <a:cubicBezTo>
                    <a:pt x="1797" y="1"/>
                    <a:pt x="1782" y="8"/>
                    <a:pt x="1775" y="23"/>
                  </a:cubicBezTo>
                  <a:cubicBezTo>
                    <a:pt x="1760" y="38"/>
                    <a:pt x="1272" y="511"/>
                    <a:pt x="829" y="1472"/>
                  </a:cubicBezTo>
                  <a:cubicBezTo>
                    <a:pt x="430" y="2358"/>
                    <a:pt x="1" y="3837"/>
                    <a:pt x="223" y="5847"/>
                  </a:cubicBezTo>
                  <a:cubicBezTo>
                    <a:pt x="223" y="5876"/>
                    <a:pt x="253" y="5892"/>
                    <a:pt x="282" y="5892"/>
                  </a:cubicBezTo>
                  <a:lnTo>
                    <a:pt x="297" y="5876"/>
                  </a:lnTo>
                  <a:cubicBezTo>
                    <a:pt x="312" y="5876"/>
                    <a:pt x="326" y="5847"/>
                    <a:pt x="326" y="5833"/>
                  </a:cubicBezTo>
                  <a:cubicBezTo>
                    <a:pt x="105" y="3852"/>
                    <a:pt x="519" y="2388"/>
                    <a:pt x="917" y="1517"/>
                  </a:cubicBezTo>
                  <a:cubicBezTo>
                    <a:pt x="1347" y="571"/>
                    <a:pt x="1834" y="98"/>
                    <a:pt x="1849" y="82"/>
                  </a:cubicBezTo>
                  <a:cubicBezTo>
                    <a:pt x="1863" y="68"/>
                    <a:pt x="1863" y="38"/>
                    <a:pt x="1849" y="23"/>
                  </a:cubicBezTo>
                  <a:cubicBezTo>
                    <a:pt x="1841" y="8"/>
                    <a:pt x="1827" y="1"/>
                    <a:pt x="1812"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4"/>
            <p:cNvSpPr/>
            <p:nvPr/>
          </p:nvSpPr>
          <p:spPr>
            <a:xfrm>
              <a:off x="5415125" y="3439540"/>
              <a:ext cx="201844" cy="161712"/>
            </a:xfrm>
            <a:custGeom>
              <a:avLst/>
              <a:gdLst/>
              <a:ahLst/>
              <a:cxnLst/>
              <a:rect l="l" t="t" r="r" b="b"/>
              <a:pathLst>
                <a:path w="2721" h="2180" extrusionOk="0">
                  <a:moveTo>
                    <a:pt x="1899" y="1"/>
                  </a:moveTo>
                  <a:cubicBezTo>
                    <a:pt x="1649" y="1"/>
                    <a:pt x="1390" y="188"/>
                    <a:pt x="1169" y="284"/>
                  </a:cubicBezTo>
                  <a:cubicBezTo>
                    <a:pt x="1050" y="343"/>
                    <a:pt x="917" y="402"/>
                    <a:pt x="814" y="491"/>
                  </a:cubicBezTo>
                  <a:cubicBezTo>
                    <a:pt x="740" y="550"/>
                    <a:pt x="680" y="638"/>
                    <a:pt x="621" y="698"/>
                  </a:cubicBezTo>
                  <a:cubicBezTo>
                    <a:pt x="473" y="845"/>
                    <a:pt x="267" y="920"/>
                    <a:pt x="148" y="1082"/>
                  </a:cubicBezTo>
                  <a:cubicBezTo>
                    <a:pt x="30" y="1245"/>
                    <a:pt x="0" y="1466"/>
                    <a:pt x="45" y="1659"/>
                  </a:cubicBezTo>
                  <a:cubicBezTo>
                    <a:pt x="60" y="1791"/>
                    <a:pt x="119" y="1939"/>
                    <a:pt x="178" y="2057"/>
                  </a:cubicBezTo>
                  <a:cubicBezTo>
                    <a:pt x="239" y="2144"/>
                    <a:pt x="269" y="2180"/>
                    <a:pt x="316" y="2180"/>
                  </a:cubicBezTo>
                  <a:cubicBezTo>
                    <a:pt x="350" y="2180"/>
                    <a:pt x="392" y="2162"/>
                    <a:pt x="459" y="2132"/>
                  </a:cubicBezTo>
                  <a:cubicBezTo>
                    <a:pt x="725" y="2014"/>
                    <a:pt x="962" y="1850"/>
                    <a:pt x="1169" y="1659"/>
                  </a:cubicBezTo>
                  <a:cubicBezTo>
                    <a:pt x="1272" y="1555"/>
                    <a:pt x="1376" y="1452"/>
                    <a:pt x="1494" y="1363"/>
                  </a:cubicBezTo>
                  <a:cubicBezTo>
                    <a:pt x="1642" y="1275"/>
                    <a:pt x="1804" y="1230"/>
                    <a:pt x="1922" y="1097"/>
                  </a:cubicBezTo>
                  <a:cubicBezTo>
                    <a:pt x="2011" y="993"/>
                    <a:pt x="2040" y="831"/>
                    <a:pt x="2129" y="713"/>
                  </a:cubicBezTo>
                  <a:cubicBezTo>
                    <a:pt x="2203" y="609"/>
                    <a:pt x="2336" y="536"/>
                    <a:pt x="2440" y="461"/>
                  </a:cubicBezTo>
                  <a:cubicBezTo>
                    <a:pt x="2484" y="417"/>
                    <a:pt x="2720" y="122"/>
                    <a:pt x="2588" y="77"/>
                  </a:cubicBezTo>
                  <a:cubicBezTo>
                    <a:pt x="2454" y="47"/>
                    <a:pt x="2306" y="3"/>
                    <a:pt x="2174" y="3"/>
                  </a:cubicBezTo>
                  <a:lnTo>
                    <a:pt x="1952" y="3"/>
                  </a:lnTo>
                  <a:cubicBezTo>
                    <a:pt x="1934" y="1"/>
                    <a:pt x="1917" y="1"/>
                    <a:pt x="1899"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4"/>
            <p:cNvSpPr/>
            <p:nvPr/>
          </p:nvSpPr>
          <p:spPr>
            <a:xfrm>
              <a:off x="5378999" y="3690795"/>
              <a:ext cx="57044" cy="31230"/>
            </a:xfrm>
            <a:custGeom>
              <a:avLst/>
              <a:gdLst/>
              <a:ahLst/>
              <a:cxnLst/>
              <a:rect l="l" t="t" r="r" b="b"/>
              <a:pathLst>
                <a:path w="769" h="421" extrusionOk="0">
                  <a:moveTo>
                    <a:pt x="694" y="1"/>
                  </a:moveTo>
                  <a:lnTo>
                    <a:pt x="44" y="326"/>
                  </a:lnTo>
                  <a:cubicBezTo>
                    <a:pt x="14" y="341"/>
                    <a:pt x="0" y="371"/>
                    <a:pt x="14" y="400"/>
                  </a:cubicBezTo>
                  <a:cubicBezTo>
                    <a:pt x="25" y="410"/>
                    <a:pt x="43" y="421"/>
                    <a:pt x="58" y="421"/>
                  </a:cubicBezTo>
                  <a:cubicBezTo>
                    <a:pt x="64" y="421"/>
                    <a:pt x="69" y="419"/>
                    <a:pt x="74" y="415"/>
                  </a:cubicBezTo>
                  <a:lnTo>
                    <a:pt x="739" y="89"/>
                  </a:lnTo>
                  <a:cubicBezTo>
                    <a:pt x="769" y="75"/>
                    <a:pt x="769" y="46"/>
                    <a:pt x="769" y="30"/>
                  </a:cubicBezTo>
                  <a:cubicBezTo>
                    <a:pt x="754" y="1"/>
                    <a:pt x="724" y="1"/>
                    <a:pt x="694"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4"/>
            <p:cNvSpPr/>
            <p:nvPr/>
          </p:nvSpPr>
          <p:spPr>
            <a:xfrm>
              <a:off x="5360305" y="3608601"/>
              <a:ext cx="39538" cy="76183"/>
            </a:xfrm>
            <a:custGeom>
              <a:avLst/>
              <a:gdLst/>
              <a:ahLst/>
              <a:cxnLst/>
              <a:rect l="l" t="t" r="r" b="b"/>
              <a:pathLst>
                <a:path w="533" h="1027" extrusionOk="0">
                  <a:moveTo>
                    <a:pt x="45" y="1"/>
                  </a:moveTo>
                  <a:cubicBezTo>
                    <a:pt x="16" y="1"/>
                    <a:pt x="0" y="30"/>
                    <a:pt x="0" y="44"/>
                  </a:cubicBezTo>
                  <a:cubicBezTo>
                    <a:pt x="0" y="60"/>
                    <a:pt x="0" y="340"/>
                    <a:pt x="444" y="1006"/>
                  </a:cubicBezTo>
                  <a:cubicBezTo>
                    <a:pt x="455" y="1016"/>
                    <a:pt x="473" y="1026"/>
                    <a:pt x="487" y="1026"/>
                  </a:cubicBezTo>
                  <a:cubicBezTo>
                    <a:pt x="493" y="1026"/>
                    <a:pt x="499" y="1025"/>
                    <a:pt x="503" y="1020"/>
                  </a:cubicBezTo>
                  <a:cubicBezTo>
                    <a:pt x="533" y="1006"/>
                    <a:pt x="533" y="976"/>
                    <a:pt x="518" y="947"/>
                  </a:cubicBezTo>
                  <a:cubicBezTo>
                    <a:pt x="104" y="326"/>
                    <a:pt x="89" y="60"/>
                    <a:pt x="89" y="44"/>
                  </a:cubicBezTo>
                  <a:cubicBezTo>
                    <a:pt x="89" y="30"/>
                    <a:pt x="75" y="1"/>
                    <a:pt x="45"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4"/>
            <p:cNvSpPr/>
            <p:nvPr/>
          </p:nvSpPr>
          <p:spPr>
            <a:xfrm>
              <a:off x="5327368" y="3765199"/>
              <a:ext cx="40725" cy="35087"/>
            </a:xfrm>
            <a:custGeom>
              <a:avLst/>
              <a:gdLst/>
              <a:ahLst/>
              <a:cxnLst/>
              <a:rect l="l" t="t" r="r" b="b"/>
              <a:pathLst>
                <a:path w="549" h="473" extrusionOk="0">
                  <a:moveTo>
                    <a:pt x="53" y="1"/>
                  </a:moveTo>
                  <a:cubicBezTo>
                    <a:pt x="38" y="1"/>
                    <a:pt x="24" y="9"/>
                    <a:pt x="16" y="18"/>
                  </a:cubicBezTo>
                  <a:cubicBezTo>
                    <a:pt x="1" y="32"/>
                    <a:pt x="1" y="62"/>
                    <a:pt x="31" y="77"/>
                  </a:cubicBezTo>
                  <a:lnTo>
                    <a:pt x="460" y="462"/>
                  </a:lnTo>
                  <a:cubicBezTo>
                    <a:pt x="467" y="469"/>
                    <a:pt x="478" y="472"/>
                    <a:pt x="489" y="472"/>
                  </a:cubicBezTo>
                  <a:cubicBezTo>
                    <a:pt x="500" y="472"/>
                    <a:pt x="511" y="469"/>
                    <a:pt x="519" y="462"/>
                  </a:cubicBezTo>
                  <a:lnTo>
                    <a:pt x="533" y="446"/>
                  </a:lnTo>
                  <a:cubicBezTo>
                    <a:pt x="548" y="432"/>
                    <a:pt x="548" y="403"/>
                    <a:pt x="519" y="387"/>
                  </a:cubicBezTo>
                  <a:lnTo>
                    <a:pt x="90" y="18"/>
                  </a:lnTo>
                  <a:cubicBezTo>
                    <a:pt x="77" y="6"/>
                    <a:pt x="64" y="1"/>
                    <a:pt x="53"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4"/>
            <p:cNvSpPr/>
            <p:nvPr/>
          </p:nvSpPr>
          <p:spPr>
            <a:xfrm>
              <a:off x="5354889" y="3865493"/>
              <a:ext cx="48291" cy="46511"/>
            </a:xfrm>
            <a:custGeom>
              <a:avLst/>
              <a:gdLst/>
              <a:ahLst/>
              <a:cxnLst/>
              <a:rect l="l" t="t" r="r" b="b"/>
              <a:pathLst>
                <a:path w="651" h="627" extrusionOk="0">
                  <a:moveTo>
                    <a:pt x="593" y="0"/>
                  </a:moveTo>
                  <a:cubicBezTo>
                    <a:pt x="580" y="0"/>
                    <a:pt x="569" y="4"/>
                    <a:pt x="562" y="11"/>
                  </a:cubicBezTo>
                  <a:lnTo>
                    <a:pt x="14" y="543"/>
                  </a:lnTo>
                  <a:cubicBezTo>
                    <a:pt x="0" y="558"/>
                    <a:pt x="0" y="588"/>
                    <a:pt x="14" y="602"/>
                  </a:cubicBezTo>
                  <a:cubicBezTo>
                    <a:pt x="23" y="619"/>
                    <a:pt x="37" y="627"/>
                    <a:pt x="50" y="627"/>
                  </a:cubicBezTo>
                  <a:cubicBezTo>
                    <a:pt x="59" y="627"/>
                    <a:pt x="68" y="623"/>
                    <a:pt x="73" y="617"/>
                  </a:cubicBezTo>
                  <a:cubicBezTo>
                    <a:pt x="73" y="617"/>
                    <a:pt x="89" y="617"/>
                    <a:pt x="89" y="602"/>
                  </a:cubicBezTo>
                  <a:lnTo>
                    <a:pt x="635" y="85"/>
                  </a:lnTo>
                  <a:cubicBezTo>
                    <a:pt x="650" y="56"/>
                    <a:pt x="650" y="26"/>
                    <a:pt x="635" y="11"/>
                  </a:cubicBezTo>
                  <a:cubicBezTo>
                    <a:pt x="620" y="4"/>
                    <a:pt x="606" y="0"/>
                    <a:pt x="593"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39" name="Google Shape;1039;p14"/>
          <p:cNvPicPr preferRelativeResize="0"/>
          <p:nvPr/>
        </p:nvPicPr>
        <p:blipFill>
          <a:blip r:embed="rId6">
            <a:alphaModFix/>
          </a:blip>
          <a:stretch>
            <a:fillRect/>
          </a:stretch>
        </p:blipFill>
        <p:spPr>
          <a:xfrm>
            <a:off x="2486256" y="4089291"/>
            <a:ext cx="805854" cy="916584"/>
          </a:xfrm>
          <a:prstGeom prst="rect">
            <a:avLst/>
          </a:prstGeom>
          <a:noFill/>
          <a:ln>
            <a:noFill/>
          </a:ln>
          <a:effectLst>
            <a:outerShdw blurRad="85725" dist="19050" dir="3720000" algn="bl" rotWithShape="0">
              <a:schemeClr val="dk1">
                <a:alpha val="50000"/>
              </a:schemeClr>
            </a:outerShdw>
          </a:effectLst>
        </p:spPr>
      </p:pic>
      <p:pic>
        <p:nvPicPr>
          <p:cNvPr id="1040" name="Google Shape;1040;p14"/>
          <p:cNvPicPr preferRelativeResize="0"/>
          <p:nvPr/>
        </p:nvPicPr>
        <p:blipFill>
          <a:blip r:embed="rId7">
            <a:alphaModFix/>
          </a:blip>
          <a:stretch>
            <a:fillRect/>
          </a:stretch>
        </p:blipFill>
        <p:spPr>
          <a:xfrm>
            <a:off x="7979984" y="1896743"/>
            <a:ext cx="848741" cy="916584"/>
          </a:xfrm>
          <a:prstGeom prst="rect">
            <a:avLst/>
          </a:prstGeom>
          <a:noFill/>
          <a:ln>
            <a:noFill/>
          </a:ln>
          <a:effectLst>
            <a:outerShdw blurRad="85725" dist="19050" dir="3720000" algn="bl" rotWithShape="0">
              <a:schemeClr val="dk1">
                <a:alpha val="50000"/>
              </a:schemeClr>
            </a:outerShdw>
          </a:effectLst>
        </p:spPr>
      </p:pic>
      <p:grpSp>
        <p:nvGrpSpPr>
          <p:cNvPr id="1041" name="Google Shape;1041;p14"/>
          <p:cNvGrpSpPr/>
          <p:nvPr/>
        </p:nvGrpSpPr>
        <p:grpSpPr>
          <a:xfrm flipH="1">
            <a:off x="98655" y="114068"/>
            <a:ext cx="7955922" cy="4806613"/>
            <a:chOff x="977158" y="114068"/>
            <a:chExt cx="7955922" cy="4806613"/>
          </a:xfrm>
        </p:grpSpPr>
        <p:grpSp>
          <p:nvGrpSpPr>
            <p:cNvPr id="1042" name="Google Shape;1042;p14"/>
            <p:cNvGrpSpPr/>
            <p:nvPr/>
          </p:nvGrpSpPr>
          <p:grpSpPr>
            <a:xfrm>
              <a:off x="1020884" y="3043477"/>
              <a:ext cx="94671" cy="93247"/>
              <a:chOff x="1173284" y="2967277"/>
              <a:chExt cx="94671" cy="93247"/>
            </a:xfrm>
          </p:grpSpPr>
          <p:sp>
            <p:nvSpPr>
              <p:cNvPr id="1043" name="Google Shape;1043;p14"/>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4"/>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5" name="Google Shape;1045;p14"/>
            <p:cNvSpPr/>
            <p:nvPr/>
          </p:nvSpPr>
          <p:spPr>
            <a:xfrm>
              <a:off x="977158" y="29202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4"/>
            <p:cNvSpPr/>
            <p:nvPr/>
          </p:nvSpPr>
          <p:spPr>
            <a:xfrm>
              <a:off x="2119733" y="209655"/>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7" name="Google Shape;1047;p14"/>
            <p:cNvGrpSpPr/>
            <p:nvPr/>
          </p:nvGrpSpPr>
          <p:grpSpPr>
            <a:xfrm>
              <a:off x="2270234" y="318302"/>
              <a:ext cx="94671" cy="93247"/>
              <a:chOff x="1173284" y="2967277"/>
              <a:chExt cx="94671" cy="93247"/>
            </a:xfrm>
          </p:grpSpPr>
          <p:sp>
            <p:nvSpPr>
              <p:cNvPr id="1048" name="Google Shape;1048;p14"/>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4"/>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0" name="Google Shape;1050;p14"/>
            <p:cNvSpPr/>
            <p:nvPr/>
          </p:nvSpPr>
          <p:spPr>
            <a:xfrm>
              <a:off x="3865883" y="34006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1" name="Google Shape;1051;p14"/>
            <p:cNvGrpSpPr/>
            <p:nvPr/>
          </p:nvGrpSpPr>
          <p:grpSpPr>
            <a:xfrm>
              <a:off x="3957934" y="259377"/>
              <a:ext cx="94671" cy="93247"/>
              <a:chOff x="1173284" y="2967277"/>
              <a:chExt cx="94671" cy="93247"/>
            </a:xfrm>
          </p:grpSpPr>
          <p:sp>
            <p:nvSpPr>
              <p:cNvPr id="1052" name="Google Shape;1052;p14"/>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4"/>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4" name="Google Shape;1054;p14"/>
            <p:cNvSpPr/>
            <p:nvPr/>
          </p:nvSpPr>
          <p:spPr>
            <a:xfrm>
              <a:off x="3084133" y="64011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4"/>
            <p:cNvSpPr/>
            <p:nvPr/>
          </p:nvSpPr>
          <p:spPr>
            <a:xfrm>
              <a:off x="5024483" y="11406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4"/>
            <p:cNvSpPr/>
            <p:nvPr/>
          </p:nvSpPr>
          <p:spPr>
            <a:xfrm>
              <a:off x="8092258" y="222551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7" name="Google Shape;1057;p14"/>
            <p:cNvGrpSpPr/>
            <p:nvPr/>
          </p:nvGrpSpPr>
          <p:grpSpPr>
            <a:xfrm>
              <a:off x="8232009" y="2341327"/>
              <a:ext cx="94671" cy="93247"/>
              <a:chOff x="1173284" y="2967277"/>
              <a:chExt cx="94671" cy="93247"/>
            </a:xfrm>
          </p:grpSpPr>
          <p:sp>
            <p:nvSpPr>
              <p:cNvPr id="1058" name="Google Shape;1058;p14"/>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4"/>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14"/>
            <p:cNvSpPr/>
            <p:nvPr/>
          </p:nvSpPr>
          <p:spPr>
            <a:xfrm>
              <a:off x="8092258" y="3270293"/>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1" name="Google Shape;1061;p14"/>
            <p:cNvGrpSpPr/>
            <p:nvPr/>
          </p:nvGrpSpPr>
          <p:grpSpPr>
            <a:xfrm>
              <a:off x="8838409" y="2793940"/>
              <a:ext cx="94671" cy="93247"/>
              <a:chOff x="1173284" y="2967277"/>
              <a:chExt cx="94671" cy="93247"/>
            </a:xfrm>
          </p:grpSpPr>
          <p:sp>
            <p:nvSpPr>
              <p:cNvPr id="1062" name="Google Shape;1062;p14"/>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4"/>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4" name="Google Shape;1064;p14"/>
            <p:cNvSpPr/>
            <p:nvPr/>
          </p:nvSpPr>
          <p:spPr>
            <a:xfrm>
              <a:off x="4052608" y="45786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5" name="Google Shape;1065;p14"/>
            <p:cNvGrpSpPr/>
            <p:nvPr/>
          </p:nvGrpSpPr>
          <p:grpSpPr>
            <a:xfrm>
              <a:off x="4169809" y="4694202"/>
              <a:ext cx="94671" cy="93247"/>
              <a:chOff x="1173284" y="2967277"/>
              <a:chExt cx="94671" cy="93247"/>
            </a:xfrm>
          </p:grpSpPr>
          <p:sp>
            <p:nvSpPr>
              <p:cNvPr id="1066" name="Google Shape;1066;p14"/>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4"/>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8" name="Google Shape;1068;p14"/>
            <p:cNvSpPr/>
            <p:nvPr/>
          </p:nvSpPr>
          <p:spPr>
            <a:xfrm>
              <a:off x="5078733" y="47377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4"/>
            <p:cNvSpPr/>
            <p:nvPr/>
          </p:nvSpPr>
          <p:spPr>
            <a:xfrm>
              <a:off x="5275983" y="464448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4"/>
            <p:cNvSpPr/>
            <p:nvPr/>
          </p:nvSpPr>
          <p:spPr>
            <a:xfrm>
              <a:off x="6887183" y="4870955"/>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14"/>
            <p:cNvGrpSpPr/>
            <p:nvPr/>
          </p:nvGrpSpPr>
          <p:grpSpPr>
            <a:xfrm>
              <a:off x="6959309" y="4694202"/>
              <a:ext cx="94671" cy="93247"/>
              <a:chOff x="1173284" y="2967277"/>
              <a:chExt cx="94671" cy="93247"/>
            </a:xfrm>
          </p:grpSpPr>
          <p:sp>
            <p:nvSpPr>
              <p:cNvPr id="1072" name="Google Shape;1072;p14"/>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4"/>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1074"/>
        <p:cNvGrpSpPr/>
        <p:nvPr/>
      </p:nvGrpSpPr>
      <p:grpSpPr>
        <a:xfrm>
          <a:off x="0" y="0"/>
          <a:ext cx="0" cy="0"/>
          <a:chOff x="0" y="0"/>
          <a:chExt cx="0" cy="0"/>
        </a:xfrm>
      </p:grpSpPr>
      <p:sp>
        <p:nvSpPr>
          <p:cNvPr id="1075" name="Google Shape;1075;p15"/>
          <p:cNvSpPr/>
          <p:nvPr/>
        </p:nvSpPr>
        <p:spPr>
          <a:xfrm flipH="1">
            <a:off x="18" y="-4875"/>
            <a:ext cx="9143982" cy="1344330"/>
          </a:xfrm>
          <a:prstGeom prst="flowChartDocument">
            <a:avLst/>
          </a:prstGeom>
          <a:solidFill>
            <a:schemeClr val="l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5"/>
          <p:cNvSpPr txBox="1">
            <a:spLocks noGrp="1"/>
          </p:cNvSpPr>
          <p:nvPr>
            <p:ph type="title"/>
          </p:nvPr>
        </p:nvSpPr>
        <p:spPr>
          <a:xfrm>
            <a:off x="720000" y="445025"/>
            <a:ext cx="7704000" cy="572700"/>
          </a:xfrm>
          <a:prstGeom prst="rect">
            <a:avLst/>
          </a:prstGeom>
          <a:effectLst>
            <a:outerShdw dist="38100" dir="3480000" algn="bl" rotWithShape="0">
              <a:schemeClr val="accent1"/>
            </a:outerShdw>
          </a:effectLst>
        </p:spPr>
        <p:txBody>
          <a:bodyPr spcFirstLastPara="1" wrap="square" lIns="91425" tIns="91425" rIns="91425" bIns="91425" anchor="t" anchorCtr="0">
            <a:noAutofit/>
          </a:bodyPr>
          <a:lstStyle>
            <a:lvl1pPr lvl="0" algn="ctr" rtl="0">
              <a:spcBef>
                <a:spcPts val="0"/>
              </a:spcBef>
              <a:spcAft>
                <a:spcPts val="0"/>
              </a:spcAft>
              <a:buSzPts val="3200"/>
              <a:buNone/>
              <a:defRPr>
                <a:solidFill>
                  <a:schemeClr val="lt1"/>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77" name="Google Shape;1077;p15"/>
          <p:cNvSpPr txBox="1">
            <a:spLocks noGrp="1"/>
          </p:cNvSpPr>
          <p:nvPr>
            <p:ph type="subTitle" idx="1"/>
          </p:nvPr>
        </p:nvSpPr>
        <p:spPr>
          <a:xfrm>
            <a:off x="1024463" y="3661228"/>
            <a:ext cx="2456400" cy="664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1600"/>
              <a:buNone/>
              <a:defRPr>
                <a:solidFill>
                  <a:schemeClr val="lt1"/>
                </a:solidFill>
              </a:defRPr>
            </a:lvl1pPr>
            <a:lvl2pPr lvl="1" algn="r" rtl="0">
              <a:spcBef>
                <a:spcPts val="0"/>
              </a:spcBef>
              <a:spcAft>
                <a:spcPts val="0"/>
              </a:spcAft>
              <a:buClr>
                <a:schemeClr val="lt1"/>
              </a:buClr>
              <a:buSzPts val="1600"/>
              <a:buNone/>
              <a:defRPr>
                <a:solidFill>
                  <a:schemeClr val="lt1"/>
                </a:solidFill>
              </a:defRPr>
            </a:lvl2pPr>
            <a:lvl3pPr lvl="2" algn="r" rtl="0">
              <a:spcBef>
                <a:spcPts val="0"/>
              </a:spcBef>
              <a:spcAft>
                <a:spcPts val="0"/>
              </a:spcAft>
              <a:buClr>
                <a:schemeClr val="lt1"/>
              </a:buClr>
              <a:buSzPts val="1600"/>
              <a:buNone/>
              <a:defRPr>
                <a:solidFill>
                  <a:schemeClr val="lt1"/>
                </a:solidFill>
              </a:defRPr>
            </a:lvl3pPr>
            <a:lvl4pPr lvl="3" algn="r" rtl="0">
              <a:spcBef>
                <a:spcPts val="0"/>
              </a:spcBef>
              <a:spcAft>
                <a:spcPts val="0"/>
              </a:spcAft>
              <a:buClr>
                <a:schemeClr val="lt1"/>
              </a:buClr>
              <a:buSzPts val="1600"/>
              <a:buNone/>
              <a:defRPr>
                <a:solidFill>
                  <a:schemeClr val="lt1"/>
                </a:solidFill>
              </a:defRPr>
            </a:lvl4pPr>
            <a:lvl5pPr lvl="4" algn="r" rtl="0">
              <a:spcBef>
                <a:spcPts val="0"/>
              </a:spcBef>
              <a:spcAft>
                <a:spcPts val="0"/>
              </a:spcAft>
              <a:buClr>
                <a:schemeClr val="lt1"/>
              </a:buClr>
              <a:buSzPts val="1600"/>
              <a:buNone/>
              <a:defRPr>
                <a:solidFill>
                  <a:schemeClr val="lt1"/>
                </a:solidFill>
              </a:defRPr>
            </a:lvl5pPr>
            <a:lvl6pPr lvl="5" algn="r" rtl="0">
              <a:spcBef>
                <a:spcPts val="0"/>
              </a:spcBef>
              <a:spcAft>
                <a:spcPts val="0"/>
              </a:spcAft>
              <a:buClr>
                <a:schemeClr val="lt1"/>
              </a:buClr>
              <a:buSzPts val="1600"/>
              <a:buNone/>
              <a:defRPr>
                <a:solidFill>
                  <a:schemeClr val="lt1"/>
                </a:solidFill>
              </a:defRPr>
            </a:lvl6pPr>
            <a:lvl7pPr lvl="6" algn="r" rtl="0">
              <a:spcBef>
                <a:spcPts val="0"/>
              </a:spcBef>
              <a:spcAft>
                <a:spcPts val="0"/>
              </a:spcAft>
              <a:buClr>
                <a:schemeClr val="lt1"/>
              </a:buClr>
              <a:buSzPts val="1600"/>
              <a:buNone/>
              <a:defRPr>
                <a:solidFill>
                  <a:schemeClr val="lt1"/>
                </a:solidFill>
              </a:defRPr>
            </a:lvl7pPr>
            <a:lvl8pPr lvl="7" algn="r" rtl="0">
              <a:spcBef>
                <a:spcPts val="0"/>
              </a:spcBef>
              <a:spcAft>
                <a:spcPts val="0"/>
              </a:spcAft>
              <a:buClr>
                <a:schemeClr val="lt1"/>
              </a:buClr>
              <a:buSzPts val="1600"/>
              <a:buNone/>
              <a:defRPr>
                <a:solidFill>
                  <a:schemeClr val="lt1"/>
                </a:solidFill>
              </a:defRPr>
            </a:lvl8pPr>
            <a:lvl9pPr lvl="8" algn="r" rtl="0">
              <a:spcBef>
                <a:spcPts val="0"/>
              </a:spcBef>
              <a:spcAft>
                <a:spcPts val="0"/>
              </a:spcAft>
              <a:buClr>
                <a:schemeClr val="lt1"/>
              </a:buClr>
              <a:buSzPts val="1600"/>
              <a:buNone/>
              <a:defRPr>
                <a:solidFill>
                  <a:schemeClr val="lt1"/>
                </a:solidFill>
              </a:defRPr>
            </a:lvl9pPr>
          </a:lstStyle>
          <a:p>
            <a:endParaRPr/>
          </a:p>
        </p:txBody>
      </p:sp>
      <p:sp>
        <p:nvSpPr>
          <p:cNvPr id="1078" name="Google Shape;1078;p15"/>
          <p:cNvSpPr txBox="1">
            <a:spLocks noGrp="1"/>
          </p:cNvSpPr>
          <p:nvPr>
            <p:ph type="subTitle" idx="2"/>
          </p:nvPr>
        </p:nvSpPr>
        <p:spPr>
          <a:xfrm>
            <a:off x="1024463" y="3180080"/>
            <a:ext cx="2456400" cy="426900"/>
          </a:xfrm>
          <a:prstGeom prst="rect">
            <a:avLst/>
          </a:prstGeom>
          <a:effectLst>
            <a:outerShdw dist="19050" dir="3600000" algn="bl" rotWithShape="0">
              <a:schemeClr val="accent3"/>
            </a:outerShdw>
          </a:effectLst>
        </p:spPr>
        <p:txBody>
          <a:bodyPr spcFirstLastPara="1" wrap="square" lIns="91425" tIns="91425" rIns="91425" bIns="91425" anchor="t" anchorCtr="0">
            <a:noAutofit/>
          </a:bodyPr>
          <a:lstStyle>
            <a:lvl1pPr lvl="0" algn="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1pPr>
            <a:lvl2pPr lvl="1" algn="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2pPr>
            <a:lvl3pPr lvl="2" algn="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3pPr>
            <a:lvl4pPr lvl="3" algn="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4pPr>
            <a:lvl5pPr lvl="4" algn="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5pPr>
            <a:lvl6pPr lvl="5" algn="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6pPr>
            <a:lvl7pPr lvl="6" algn="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7pPr>
            <a:lvl8pPr lvl="7" algn="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8pPr>
            <a:lvl9pPr lvl="8" algn="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9pPr>
          </a:lstStyle>
          <a:p>
            <a:endParaRPr/>
          </a:p>
        </p:txBody>
      </p:sp>
      <p:sp>
        <p:nvSpPr>
          <p:cNvPr id="1079" name="Google Shape;1079;p15"/>
          <p:cNvSpPr txBox="1">
            <a:spLocks noGrp="1"/>
          </p:cNvSpPr>
          <p:nvPr>
            <p:ph type="subTitle" idx="3"/>
          </p:nvPr>
        </p:nvSpPr>
        <p:spPr>
          <a:xfrm>
            <a:off x="1024463" y="2358723"/>
            <a:ext cx="2456400" cy="664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1600"/>
              <a:buNone/>
              <a:defRPr>
                <a:solidFill>
                  <a:schemeClr val="lt1"/>
                </a:solidFill>
              </a:defRPr>
            </a:lvl1pPr>
            <a:lvl2pPr lvl="1" algn="r" rtl="0">
              <a:spcBef>
                <a:spcPts val="0"/>
              </a:spcBef>
              <a:spcAft>
                <a:spcPts val="0"/>
              </a:spcAft>
              <a:buClr>
                <a:schemeClr val="lt1"/>
              </a:buClr>
              <a:buSzPts val="1600"/>
              <a:buNone/>
              <a:defRPr>
                <a:solidFill>
                  <a:schemeClr val="lt1"/>
                </a:solidFill>
              </a:defRPr>
            </a:lvl2pPr>
            <a:lvl3pPr lvl="2" algn="r" rtl="0">
              <a:spcBef>
                <a:spcPts val="0"/>
              </a:spcBef>
              <a:spcAft>
                <a:spcPts val="0"/>
              </a:spcAft>
              <a:buClr>
                <a:schemeClr val="lt1"/>
              </a:buClr>
              <a:buSzPts val="1600"/>
              <a:buNone/>
              <a:defRPr>
                <a:solidFill>
                  <a:schemeClr val="lt1"/>
                </a:solidFill>
              </a:defRPr>
            </a:lvl3pPr>
            <a:lvl4pPr lvl="3" algn="r" rtl="0">
              <a:spcBef>
                <a:spcPts val="0"/>
              </a:spcBef>
              <a:spcAft>
                <a:spcPts val="0"/>
              </a:spcAft>
              <a:buClr>
                <a:schemeClr val="lt1"/>
              </a:buClr>
              <a:buSzPts val="1600"/>
              <a:buNone/>
              <a:defRPr>
                <a:solidFill>
                  <a:schemeClr val="lt1"/>
                </a:solidFill>
              </a:defRPr>
            </a:lvl4pPr>
            <a:lvl5pPr lvl="4" algn="r" rtl="0">
              <a:spcBef>
                <a:spcPts val="0"/>
              </a:spcBef>
              <a:spcAft>
                <a:spcPts val="0"/>
              </a:spcAft>
              <a:buClr>
                <a:schemeClr val="lt1"/>
              </a:buClr>
              <a:buSzPts val="1600"/>
              <a:buNone/>
              <a:defRPr>
                <a:solidFill>
                  <a:schemeClr val="lt1"/>
                </a:solidFill>
              </a:defRPr>
            </a:lvl5pPr>
            <a:lvl6pPr lvl="5" algn="r" rtl="0">
              <a:spcBef>
                <a:spcPts val="0"/>
              </a:spcBef>
              <a:spcAft>
                <a:spcPts val="0"/>
              </a:spcAft>
              <a:buClr>
                <a:schemeClr val="lt1"/>
              </a:buClr>
              <a:buSzPts val="1600"/>
              <a:buNone/>
              <a:defRPr>
                <a:solidFill>
                  <a:schemeClr val="lt1"/>
                </a:solidFill>
              </a:defRPr>
            </a:lvl6pPr>
            <a:lvl7pPr lvl="6" algn="r" rtl="0">
              <a:spcBef>
                <a:spcPts val="0"/>
              </a:spcBef>
              <a:spcAft>
                <a:spcPts val="0"/>
              </a:spcAft>
              <a:buClr>
                <a:schemeClr val="lt1"/>
              </a:buClr>
              <a:buSzPts val="1600"/>
              <a:buNone/>
              <a:defRPr>
                <a:solidFill>
                  <a:schemeClr val="lt1"/>
                </a:solidFill>
              </a:defRPr>
            </a:lvl7pPr>
            <a:lvl8pPr lvl="7" algn="r" rtl="0">
              <a:spcBef>
                <a:spcPts val="0"/>
              </a:spcBef>
              <a:spcAft>
                <a:spcPts val="0"/>
              </a:spcAft>
              <a:buClr>
                <a:schemeClr val="lt1"/>
              </a:buClr>
              <a:buSzPts val="1600"/>
              <a:buNone/>
              <a:defRPr>
                <a:solidFill>
                  <a:schemeClr val="lt1"/>
                </a:solidFill>
              </a:defRPr>
            </a:lvl8pPr>
            <a:lvl9pPr lvl="8" algn="r" rtl="0">
              <a:spcBef>
                <a:spcPts val="0"/>
              </a:spcBef>
              <a:spcAft>
                <a:spcPts val="0"/>
              </a:spcAft>
              <a:buClr>
                <a:schemeClr val="lt1"/>
              </a:buClr>
              <a:buSzPts val="1600"/>
              <a:buNone/>
              <a:defRPr>
                <a:solidFill>
                  <a:schemeClr val="lt1"/>
                </a:solidFill>
              </a:defRPr>
            </a:lvl9pPr>
          </a:lstStyle>
          <a:p>
            <a:endParaRPr/>
          </a:p>
        </p:txBody>
      </p:sp>
      <p:sp>
        <p:nvSpPr>
          <p:cNvPr id="1080" name="Google Shape;1080;p15"/>
          <p:cNvSpPr txBox="1">
            <a:spLocks noGrp="1"/>
          </p:cNvSpPr>
          <p:nvPr>
            <p:ph type="subTitle" idx="4"/>
          </p:nvPr>
        </p:nvSpPr>
        <p:spPr>
          <a:xfrm>
            <a:off x="1024463" y="1877575"/>
            <a:ext cx="2456400" cy="426900"/>
          </a:xfrm>
          <a:prstGeom prst="rect">
            <a:avLst/>
          </a:prstGeom>
          <a:effectLst>
            <a:outerShdw dist="19050" dir="3600000" algn="bl" rotWithShape="0">
              <a:schemeClr val="accent3"/>
            </a:outerShdw>
          </a:effectLst>
        </p:spPr>
        <p:txBody>
          <a:bodyPr spcFirstLastPara="1" wrap="square" lIns="91425" tIns="91425" rIns="91425" bIns="91425" anchor="t" anchorCtr="0">
            <a:noAutofit/>
          </a:bodyPr>
          <a:lstStyle>
            <a:lvl1pPr lvl="0" algn="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1pPr>
            <a:lvl2pPr lvl="1" algn="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2pPr>
            <a:lvl3pPr lvl="2" algn="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3pPr>
            <a:lvl4pPr lvl="3" algn="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4pPr>
            <a:lvl5pPr lvl="4" algn="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5pPr>
            <a:lvl6pPr lvl="5" algn="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6pPr>
            <a:lvl7pPr lvl="6" algn="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7pPr>
            <a:lvl8pPr lvl="7" algn="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8pPr>
            <a:lvl9pPr lvl="8" algn="r"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9pPr>
          </a:lstStyle>
          <a:p>
            <a:endParaRPr/>
          </a:p>
        </p:txBody>
      </p:sp>
      <p:sp>
        <p:nvSpPr>
          <p:cNvPr id="1081" name="Google Shape;1081;p15"/>
          <p:cNvSpPr txBox="1">
            <a:spLocks noGrp="1"/>
          </p:cNvSpPr>
          <p:nvPr>
            <p:ph type="subTitle" idx="5"/>
          </p:nvPr>
        </p:nvSpPr>
        <p:spPr>
          <a:xfrm>
            <a:off x="5663138" y="3661228"/>
            <a:ext cx="2456400" cy="664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600"/>
              <a:buNone/>
              <a:defRPr>
                <a:solidFill>
                  <a:schemeClr val="lt1"/>
                </a:solidFill>
              </a:defRPr>
            </a:lvl1pPr>
            <a:lvl2pPr lvl="1" rtl="0">
              <a:spcBef>
                <a:spcPts val="0"/>
              </a:spcBef>
              <a:spcAft>
                <a:spcPts val="0"/>
              </a:spcAft>
              <a:buClr>
                <a:schemeClr val="lt1"/>
              </a:buClr>
              <a:buSzPts val="1600"/>
              <a:buNone/>
              <a:defRPr>
                <a:solidFill>
                  <a:schemeClr val="lt1"/>
                </a:solidFill>
              </a:defRPr>
            </a:lvl2pPr>
            <a:lvl3pPr lvl="2" rtl="0">
              <a:spcBef>
                <a:spcPts val="0"/>
              </a:spcBef>
              <a:spcAft>
                <a:spcPts val="0"/>
              </a:spcAft>
              <a:buClr>
                <a:schemeClr val="lt1"/>
              </a:buClr>
              <a:buSzPts val="1600"/>
              <a:buNone/>
              <a:defRPr>
                <a:solidFill>
                  <a:schemeClr val="lt1"/>
                </a:solidFill>
              </a:defRPr>
            </a:lvl3pPr>
            <a:lvl4pPr lvl="3" rtl="0">
              <a:spcBef>
                <a:spcPts val="0"/>
              </a:spcBef>
              <a:spcAft>
                <a:spcPts val="0"/>
              </a:spcAft>
              <a:buClr>
                <a:schemeClr val="lt1"/>
              </a:buClr>
              <a:buSzPts val="1600"/>
              <a:buNone/>
              <a:defRPr>
                <a:solidFill>
                  <a:schemeClr val="lt1"/>
                </a:solidFill>
              </a:defRPr>
            </a:lvl4pPr>
            <a:lvl5pPr lvl="4" rtl="0">
              <a:spcBef>
                <a:spcPts val="0"/>
              </a:spcBef>
              <a:spcAft>
                <a:spcPts val="0"/>
              </a:spcAft>
              <a:buClr>
                <a:schemeClr val="lt1"/>
              </a:buClr>
              <a:buSzPts val="1600"/>
              <a:buNone/>
              <a:defRPr>
                <a:solidFill>
                  <a:schemeClr val="lt1"/>
                </a:solidFill>
              </a:defRPr>
            </a:lvl5pPr>
            <a:lvl6pPr lvl="5" rtl="0">
              <a:spcBef>
                <a:spcPts val="0"/>
              </a:spcBef>
              <a:spcAft>
                <a:spcPts val="0"/>
              </a:spcAft>
              <a:buClr>
                <a:schemeClr val="lt1"/>
              </a:buClr>
              <a:buSzPts val="1600"/>
              <a:buNone/>
              <a:defRPr>
                <a:solidFill>
                  <a:schemeClr val="lt1"/>
                </a:solidFill>
              </a:defRPr>
            </a:lvl6pPr>
            <a:lvl7pPr lvl="6" rtl="0">
              <a:spcBef>
                <a:spcPts val="0"/>
              </a:spcBef>
              <a:spcAft>
                <a:spcPts val="0"/>
              </a:spcAft>
              <a:buClr>
                <a:schemeClr val="lt1"/>
              </a:buClr>
              <a:buSzPts val="1600"/>
              <a:buNone/>
              <a:defRPr>
                <a:solidFill>
                  <a:schemeClr val="lt1"/>
                </a:solidFill>
              </a:defRPr>
            </a:lvl7pPr>
            <a:lvl8pPr lvl="7" rtl="0">
              <a:spcBef>
                <a:spcPts val="0"/>
              </a:spcBef>
              <a:spcAft>
                <a:spcPts val="0"/>
              </a:spcAft>
              <a:buClr>
                <a:schemeClr val="lt1"/>
              </a:buClr>
              <a:buSzPts val="1600"/>
              <a:buNone/>
              <a:defRPr>
                <a:solidFill>
                  <a:schemeClr val="lt1"/>
                </a:solidFill>
              </a:defRPr>
            </a:lvl8pPr>
            <a:lvl9pPr lvl="8" rtl="0">
              <a:spcBef>
                <a:spcPts val="0"/>
              </a:spcBef>
              <a:spcAft>
                <a:spcPts val="0"/>
              </a:spcAft>
              <a:buClr>
                <a:schemeClr val="lt1"/>
              </a:buClr>
              <a:buSzPts val="1600"/>
              <a:buNone/>
              <a:defRPr>
                <a:solidFill>
                  <a:schemeClr val="lt1"/>
                </a:solidFill>
              </a:defRPr>
            </a:lvl9pPr>
          </a:lstStyle>
          <a:p>
            <a:endParaRPr/>
          </a:p>
        </p:txBody>
      </p:sp>
      <p:sp>
        <p:nvSpPr>
          <p:cNvPr id="1082" name="Google Shape;1082;p15"/>
          <p:cNvSpPr txBox="1">
            <a:spLocks noGrp="1"/>
          </p:cNvSpPr>
          <p:nvPr>
            <p:ph type="subTitle" idx="6"/>
          </p:nvPr>
        </p:nvSpPr>
        <p:spPr>
          <a:xfrm>
            <a:off x="5663138" y="3180080"/>
            <a:ext cx="2456400" cy="426900"/>
          </a:xfrm>
          <a:prstGeom prst="rect">
            <a:avLst/>
          </a:prstGeom>
          <a:effectLst>
            <a:outerShdw dist="19050" dir="3600000" algn="bl" rotWithShape="0">
              <a:schemeClr val="accent3"/>
            </a:outerShdw>
          </a:effectLst>
        </p:spPr>
        <p:txBody>
          <a:bodyPr spcFirstLastPara="1" wrap="square" lIns="91425" tIns="91425" rIns="91425" bIns="91425" anchor="t" anchorCtr="0">
            <a:noAutofit/>
          </a:bodyPr>
          <a:lstStyle>
            <a:lvl1pPr lvl="0"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1pPr>
            <a:lvl2pPr lvl="1"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2pPr>
            <a:lvl3pPr lvl="2"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3pPr>
            <a:lvl4pPr lvl="3"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4pPr>
            <a:lvl5pPr lvl="4"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5pPr>
            <a:lvl6pPr lvl="5"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6pPr>
            <a:lvl7pPr lvl="6"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7pPr>
            <a:lvl8pPr lvl="7"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8pPr>
            <a:lvl9pPr lvl="8"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9pPr>
          </a:lstStyle>
          <a:p>
            <a:endParaRPr/>
          </a:p>
        </p:txBody>
      </p:sp>
      <p:sp>
        <p:nvSpPr>
          <p:cNvPr id="1083" name="Google Shape;1083;p15"/>
          <p:cNvSpPr txBox="1">
            <a:spLocks noGrp="1"/>
          </p:cNvSpPr>
          <p:nvPr>
            <p:ph type="subTitle" idx="7"/>
          </p:nvPr>
        </p:nvSpPr>
        <p:spPr>
          <a:xfrm>
            <a:off x="5663138" y="2358723"/>
            <a:ext cx="2456400" cy="664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600"/>
              <a:buNone/>
              <a:defRPr>
                <a:solidFill>
                  <a:schemeClr val="lt1"/>
                </a:solidFill>
              </a:defRPr>
            </a:lvl1pPr>
            <a:lvl2pPr lvl="1" rtl="0">
              <a:spcBef>
                <a:spcPts val="0"/>
              </a:spcBef>
              <a:spcAft>
                <a:spcPts val="0"/>
              </a:spcAft>
              <a:buClr>
                <a:schemeClr val="lt1"/>
              </a:buClr>
              <a:buSzPts val="1600"/>
              <a:buNone/>
              <a:defRPr>
                <a:solidFill>
                  <a:schemeClr val="lt1"/>
                </a:solidFill>
              </a:defRPr>
            </a:lvl2pPr>
            <a:lvl3pPr lvl="2" rtl="0">
              <a:spcBef>
                <a:spcPts val="0"/>
              </a:spcBef>
              <a:spcAft>
                <a:spcPts val="0"/>
              </a:spcAft>
              <a:buClr>
                <a:schemeClr val="lt1"/>
              </a:buClr>
              <a:buSzPts val="1600"/>
              <a:buNone/>
              <a:defRPr>
                <a:solidFill>
                  <a:schemeClr val="lt1"/>
                </a:solidFill>
              </a:defRPr>
            </a:lvl3pPr>
            <a:lvl4pPr lvl="3" rtl="0">
              <a:spcBef>
                <a:spcPts val="0"/>
              </a:spcBef>
              <a:spcAft>
                <a:spcPts val="0"/>
              </a:spcAft>
              <a:buClr>
                <a:schemeClr val="lt1"/>
              </a:buClr>
              <a:buSzPts val="1600"/>
              <a:buNone/>
              <a:defRPr>
                <a:solidFill>
                  <a:schemeClr val="lt1"/>
                </a:solidFill>
              </a:defRPr>
            </a:lvl4pPr>
            <a:lvl5pPr lvl="4" rtl="0">
              <a:spcBef>
                <a:spcPts val="0"/>
              </a:spcBef>
              <a:spcAft>
                <a:spcPts val="0"/>
              </a:spcAft>
              <a:buClr>
                <a:schemeClr val="lt1"/>
              </a:buClr>
              <a:buSzPts val="1600"/>
              <a:buNone/>
              <a:defRPr>
                <a:solidFill>
                  <a:schemeClr val="lt1"/>
                </a:solidFill>
              </a:defRPr>
            </a:lvl5pPr>
            <a:lvl6pPr lvl="5" rtl="0">
              <a:spcBef>
                <a:spcPts val="0"/>
              </a:spcBef>
              <a:spcAft>
                <a:spcPts val="0"/>
              </a:spcAft>
              <a:buClr>
                <a:schemeClr val="lt1"/>
              </a:buClr>
              <a:buSzPts val="1600"/>
              <a:buNone/>
              <a:defRPr>
                <a:solidFill>
                  <a:schemeClr val="lt1"/>
                </a:solidFill>
              </a:defRPr>
            </a:lvl6pPr>
            <a:lvl7pPr lvl="6" rtl="0">
              <a:spcBef>
                <a:spcPts val="0"/>
              </a:spcBef>
              <a:spcAft>
                <a:spcPts val="0"/>
              </a:spcAft>
              <a:buClr>
                <a:schemeClr val="lt1"/>
              </a:buClr>
              <a:buSzPts val="1600"/>
              <a:buNone/>
              <a:defRPr>
                <a:solidFill>
                  <a:schemeClr val="lt1"/>
                </a:solidFill>
              </a:defRPr>
            </a:lvl7pPr>
            <a:lvl8pPr lvl="7" rtl="0">
              <a:spcBef>
                <a:spcPts val="0"/>
              </a:spcBef>
              <a:spcAft>
                <a:spcPts val="0"/>
              </a:spcAft>
              <a:buClr>
                <a:schemeClr val="lt1"/>
              </a:buClr>
              <a:buSzPts val="1600"/>
              <a:buNone/>
              <a:defRPr>
                <a:solidFill>
                  <a:schemeClr val="lt1"/>
                </a:solidFill>
              </a:defRPr>
            </a:lvl8pPr>
            <a:lvl9pPr lvl="8" rtl="0">
              <a:spcBef>
                <a:spcPts val="0"/>
              </a:spcBef>
              <a:spcAft>
                <a:spcPts val="0"/>
              </a:spcAft>
              <a:buClr>
                <a:schemeClr val="lt1"/>
              </a:buClr>
              <a:buSzPts val="1600"/>
              <a:buNone/>
              <a:defRPr>
                <a:solidFill>
                  <a:schemeClr val="lt1"/>
                </a:solidFill>
              </a:defRPr>
            </a:lvl9pPr>
          </a:lstStyle>
          <a:p>
            <a:endParaRPr/>
          </a:p>
        </p:txBody>
      </p:sp>
      <p:sp>
        <p:nvSpPr>
          <p:cNvPr id="1084" name="Google Shape;1084;p15"/>
          <p:cNvSpPr txBox="1">
            <a:spLocks noGrp="1"/>
          </p:cNvSpPr>
          <p:nvPr>
            <p:ph type="subTitle" idx="8"/>
          </p:nvPr>
        </p:nvSpPr>
        <p:spPr>
          <a:xfrm>
            <a:off x="5663138" y="1877575"/>
            <a:ext cx="2456400" cy="426900"/>
          </a:xfrm>
          <a:prstGeom prst="rect">
            <a:avLst/>
          </a:prstGeom>
          <a:effectLst>
            <a:outerShdw dist="19050" dir="3600000" algn="bl" rotWithShape="0">
              <a:schemeClr val="accent3"/>
            </a:outerShdw>
          </a:effectLst>
        </p:spPr>
        <p:txBody>
          <a:bodyPr spcFirstLastPara="1" wrap="square" lIns="91425" tIns="91425" rIns="91425" bIns="91425" anchor="t" anchorCtr="0">
            <a:noAutofit/>
          </a:bodyPr>
          <a:lstStyle>
            <a:lvl1pPr lvl="0"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1pPr>
            <a:lvl2pPr lvl="1"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2pPr>
            <a:lvl3pPr lvl="2"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3pPr>
            <a:lvl4pPr lvl="3"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4pPr>
            <a:lvl5pPr lvl="4"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5pPr>
            <a:lvl6pPr lvl="5"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6pPr>
            <a:lvl7pPr lvl="6"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7pPr>
            <a:lvl8pPr lvl="7"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8pPr>
            <a:lvl9pPr lvl="8" rtl="0">
              <a:spcBef>
                <a:spcPts val="0"/>
              </a:spcBef>
              <a:spcAft>
                <a:spcPts val="0"/>
              </a:spcAft>
              <a:buClr>
                <a:schemeClr val="lt1"/>
              </a:buClr>
              <a:buSzPts val="2200"/>
              <a:buFont typeface="Josefin Sans"/>
              <a:buNone/>
              <a:defRPr sz="2200" b="1">
                <a:solidFill>
                  <a:schemeClr val="lt1"/>
                </a:solidFill>
                <a:latin typeface="Josefin Sans"/>
                <a:ea typeface="Josefin Sans"/>
                <a:cs typeface="Josefin Sans"/>
                <a:sym typeface="Josefin Sans"/>
              </a:defRPr>
            </a:lvl9pPr>
          </a:lstStyle>
          <a:p>
            <a:endParaRPr/>
          </a:p>
        </p:txBody>
      </p:sp>
      <p:grpSp>
        <p:nvGrpSpPr>
          <p:cNvPr id="1085" name="Google Shape;1085;p15"/>
          <p:cNvGrpSpPr/>
          <p:nvPr/>
        </p:nvGrpSpPr>
        <p:grpSpPr>
          <a:xfrm>
            <a:off x="-641504" y="-579330"/>
            <a:ext cx="10467136" cy="2279470"/>
            <a:chOff x="-641504" y="-579330"/>
            <a:chExt cx="10467136" cy="2279470"/>
          </a:xfrm>
        </p:grpSpPr>
        <p:grpSp>
          <p:nvGrpSpPr>
            <p:cNvPr id="1086" name="Google Shape;1086;p15"/>
            <p:cNvGrpSpPr/>
            <p:nvPr/>
          </p:nvGrpSpPr>
          <p:grpSpPr>
            <a:xfrm rot="-9158354">
              <a:off x="7699861" y="-309078"/>
              <a:ext cx="1448158" cy="1568140"/>
              <a:chOff x="8526124" y="96238"/>
              <a:chExt cx="1955234" cy="2117228"/>
            </a:xfrm>
          </p:grpSpPr>
          <p:sp>
            <p:nvSpPr>
              <p:cNvPr id="1087" name="Google Shape;1087;p15"/>
              <p:cNvSpPr/>
              <p:nvPr/>
            </p:nvSpPr>
            <p:spPr>
              <a:xfrm>
                <a:off x="8589873" y="161385"/>
                <a:ext cx="1848481" cy="1986700"/>
              </a:xfrm>
              <a:custGeom>
                <a:avLst/>
                <a:gdLst/>
                <a:ahLst/>
                <a:cxnLst/>
                <a:rect l="l" t="t" r="r" b="b"/>
                <a:pathLst>
                  <a:path w="15861" h="17047" extrusionOk="0">
                    <a:moveTo>
                      <a:pt x="8847" y="1"/>
                    </a:moveTo>
                    <a:cubicBezTo>
                      <a:pt x="8758" y="1"/>
                      <a:pt x="8654" y="37"/>
                      <a:pt x="8573" y="78"/>
                    </a:cubicBezTo>
                    <a:cubicBezTo>
                      <a:pt x="8130" y="329"/>
                      <a:pt x="7686" y="581"/>
                      <a:pt x="7243" y="847"/>
                    </a:cubicBezTo>
                    <a:cubicBezTo>
                      <a:pt x="6799" y="1142"/>
                      <a:pt x="6342" y="1438"/>
                      <a:pt x="5987" y="1836"/>
                    </a:cubicBezTo>
                    <a:cubicBezTo>
                      <a:pt x="5632" y="2236"/>
                      <a:pt x="5366" y="2739"/>
                      <a:pt x="5337" y="3271"/>
                    </a:cubicBezTo>
                    <a:cubicBezTo>
                      <a:pt x="5321" y="3566"/>
                      <a:pt x="5380" y="3876"/>
                      <a:pt x="5262" y="4142"/>
                    </a:cubicBezTo>
                    <a:cubicBezTo>
                      <a:pt x="5173" y="4349"/>
                      <a:pt x="4996" y="4512"/>
                      <a:pt x="4907" y="4734"/>
                    </a:cubicBezTo>
                    <a:cubicBezTo>
                      <a:pt x="4700" y="5147"/>
                      <a:pt x="4878" y="5665"/>
                      <a:pt x="5114" y="6064"/>
                    </a:cubicBezTo>
                    <a:cubicBezTo>
                      <a:pt x="5233" y="6257"/>
                      <a:pt x="5706" y="6818"/>
                      <a:pt x="5928" y="7069"/>
                    </a:cubicBezTo>
                    <a:cubicBezTo>
                      <a:pt x="5853" y="7453"/>
                      <a:pt x="5794" y="8015"/>
                      <a:pt x="5839" y="8858"/>
                    </a:cubicBezTo>
                    <a:cubicBezTo>
                      <a:pt x="5544" y="9095"/>
                      <a:pt x="5233" y="9345"/>
                      <a:pt x="4923" y="9627"/>
                    </a:cubicBezTo>
                    <a:cubicBezTo>
                      <a:pt x="4907" y="9627"/>
                      <a:pt x="4893" y="9641"/>
                      <a:pt x="4878" y="9656"/>
                    </a:cubicBezTo>
                    <a:cubicBezTo>
                      <a:pt x="4346" y="10143"/>
                      <a:pt x="3770" y="10705"/>
                      <a:pt x="3208" y="11371"/>
                    </a:cubicBezTo>
                    <a:lnTo>
                      <a:pt x="3075" y="10971"/>
                    </a:lnTo>
                    <a:cubicBezTo>
                      <a:pt x="3119" y="10898"/>
                      <a:pt x="3163" y="10794"/>
                      <a:pt x="3208" y="10632"/>
                    </a:cubicBezTo>
                    <a:cubicBezTo>
                      <a:pt x="3386" y="9981"/>
                      <a:pt x="3459" y="9302"/>
                      <a:pt x="3415" y="8622"/>
                    </a:cubicBezTo>
                    <a:cubicBezTo>
                      <a:pt x="3400" y="8281"/>
                      <a:pt x="3356" y="7926"/>
                      <a:pt x="3400" y="7587"/>
                    </a:cubicBezTo>
                    <a:cubicBezTo>
                      <a:pt x="3445" y="7203"/>
                      <a:pt x="3622" y="6818"/>
                      <a:pt x="3548" y="6434"/>
                    </a:cubicBezTo>
                    <a:cubicBezTo>
                      <a:pt x="3474" y="6079"/>
                      <a:pt x="3238" y="5798"/>
                      <a:pt x="3149" y="5458"/>
                    </a:cubicBezTo>
                    <a:cubicBezTo>
                      <a:pt x="2972" y="4690"/>
                      <a:pt x="3104" y="3773"/>
                      <a:pt x="3119" y="2989"/>
                    </a:cubicBezTo>
                    <a:lnTo>
                      <a:pt x="3119" y="2989"/>
                    </a:lnTo>
                    <a:cubicBezTo>
                      <a:pt x="2808" y="3064"/>
                      <a:pt x="2572" y="3330"/>
                      <a:pt x="2365" y="3581"/>
                    </a:cubicBezTo>
                    <a:cubicBezTo>
                      <a:pt x="2085" y="3906"/>
                      <a:pt x="1819" y="4231"/>
                      <a:pt x="1567" y="4572"/>
                    </a:cubicBezTo>
                    <a:cubicBezTo>
                      <a:pt x="1389" y="4822"/>
                      <a:pt x="1212" y="5104"/>
                      <a:pt x="1183" y="5413"/>
                    </a:cubicBezTo>
                    <a:cubicBezTo>
                      <a:pt x="1168" y="5561"/>
                      <a:pt x="1183" y="5709"/>
                      <a:pt x="1168" y="5857"/>
                    </a:cubicBezTo>
                    <a:cubicBezTo>
                      <a:pt x="1080" y="6434"/>
                      <a:pt x="725" y="6892"/>
                      <a:pt x="754" y="7512"/>
                    </a:cubicBezTo>
                    <a:cubicBezTo>
                      <a:pt x="769" y="7735"/>
                      <a:pt x="828" y="7956"/>
                      <a:pt x="843" y="8192"/>
                    </a:cubicBezTo>
                    <a:cubicBezTo>
                      <a:pt x="873" y="8665"/>
                      <a:pt x="710" y="9154"/>
                      <a:pt x="814" y="9627"/>
                    </a:cubicBezTo>
                    <a:cubicBezTo>
                      <a:pt x="932" y="10084"/>
                      <a:pt x="1287" y="10469"/>
                      <a:pt x="1715" y="10691"/>
                    </a:cubicBezTo>
                    <a:cubicBezTo>
                      <a:pt x="1981" y="10839"/>
                      <a:pt x="2335" y="11001"/>
                      <a:pt x="2646" y="11046"/>
                    </a:cubicBezTo>
                    <a:cubicBezTo>
                      <a:pt x="2749" y="11046"/>
                      <a:pt x="2808" y="11060"/>
                      <a:pt x="2868" y="11060"/>
                    </a:cubicBezTo>
                    <a:lnTo>
                      <a:pt x="3031" y="11562"/>
                    </a:lnTo>
                    <a:lnTo>
                      <a:pt x="3045" y="11562"/>
                    </a:lnTo>
                    <a:cubicBezTo>
                      <a:pt x="1981" y="12819"/>
                      <a:pt x="946" y="14400"/>
                      <a:pt x="30" y="16352"/>
                    </a:cubicBezTo>
                    <a:cubicBezTo>
                      <a:pt x="0" y="16411"/>
                      <a:pt x="30" y="16470"/>
                      <a:pt x="89" y="16499"/>
                    </a:cubicBezTo>
                    <a:cubicBezTo>
                      <a:pt x="104" y="16499"/>
                      <a:pt x="118" y="16515"/>
                      <a:pt x="134" y="16515"/>
                    </a:cubicBezTo>
                    <a:cubicBezTo>
                      <a:pt x="177" y="16515"/>
                      <a:pt x="207" y="16485"/>
                      <a:pt x="237" y="16440"/>
                    </a:cubicBezTo>
                    <a:cubicBezTo>
                      <a:pt x="548" y="15776"/>
                      <a:pt x="873" y="15169"/>
                      <a:pt x="1198" y="14593"/>
                    </a:cubicBezTo>
                    <a:lnTo>
                      <a:pt x="2158" y="14371"/>
                    </a:lnTo>
                    <a:cubicBezTo>
                      <a:pt x="2440" y="14652"/>
                      <a:pt x="3208" y="15391"/>
                      <a:pt x="3518" y="15642"/>
                    </a:cubicBezTo>
                    <a:cubicBezTo>
                      <a:pt x="3773" y="15853"/>
                      <a:pt x="4101" y="16062"/>
                      <a:pt x="4418" y="16062"/>
                    </a:cubicBezTo>
                    <a:cubicBezTo>
                      <a:pt x="4524" y="16062"/>
                      <a:pt x="4629" y="16038"/>
                      <a:pt x="4730" y="15983"/>
                    </a:cubicBezTo>
                    <a:cubicBezTo>
                      <a:pt x="4819" y="15938"/>
                      <a:pt x="4907" y="15849"/>
                      <a:pt x="5011" y="15819"/>
                    </a:cubicBezTo>
                    <a:cubicBezTo>
                      <a:pt x="5039" y="15810"/>
                      <a:pt x="5068" y="15807"/>
                      <a:pt x="5097" y="15807"/>
                    </a:cubicBezTo>
                    <a:cubicBezTo>
                      <a:pt x="5164" y="15807"/>
                      <a:pt x="5235" y="15824"/>
                      <a:pt x="5307" y="15835"/>
                    </a:cubicBezTo>
                    <a:cubicBezTo>
                      <a:pt x="5928" y="15967"/>
                      <a:pt x="6549" y="16101"/>
                      <a:pt x="7110" y="16411"/>
                    </a:cubicBezTo>
                    <a:cubicBezTo>
                      <a:pt x="7529" y="16642"/>
                      <a:pt x="7921" y="16973"/>
                      <a:pt x="8393" y="16973"/>
                    </a:cubicBezTo>
                    <a:cubicBezTo>
                      <a:pt x="8404" y="16973"/>
                      <a:pt x="8415" y="16973"/>
                      <a:pt x="8425" y="16972"/>
                    </a:cubicBezTo>
                    <a:cubicBezTo>
                      <a:pt x="8677" y="16972"/>
                      <a:pt x="8928" y="16869"/>
                      <a:pt x="9180" y="16810"/>
                    </a:cubicBezTo>
                    <a:cubicBezTo>
                      <a:pt x="9350" y="16760"/>
                      <a:pt x="9554" y="16730"/>
                      <a:pt x="9746" y="16730"/>
                    </a:cubicBezTo>
                    <a:cubicBezTo>
                      <a:pt x="9838" y="16730"/>
                      <a:pt x="9926" y="16737"/>
                      <a:pt x="10007" y="16751"/>
                    </a:cubicBezTo>
                    <a:cubicBezTo>
                      <a:pt x="10126" y="16781"/>
                      <a:pt x="10717" y="16958"/>
                      <a:pt x="10761" y="17047"/>
                    </a:cubicBezTo>
                    <a:cubicBezTo>
                      <a:pt x="10554" y="16559"/>
                      <a:pt x="10333" y="16086"/>
                      <a:pt x="10067" y="15613"/>
                    </a:cubicBezTo>
                    <a:cubicBezTo>
                      <a:pt x="9948" y="15376"/>
                      <a:pt x="9801" y="15125"/>
                      <a:pt x="9594" y="14962"/>
                    </a:cubicBezTo>
                    <a:cubicBezTo>
                      <a:pt x="9268" y="14696"/>
                      <a:pt x="8810" y="14623"/>
                      <a:pt x="8455" y="14386"/>
                    </a:cubicBezTo>
                    <a:cubicBezTo>
                      <a:pt x="8145" y="14179"/>
                      <a:pt x="7938" y="13839"/>
                      <a:pt x="7686" y="13543"/>
                    </a:cubicBezTo>
                    <a:cubicBezTo>
                      <a:pt x="7350" y="13139"/>
                      <a:pt x="7025" y="12993"/>
                      <a:pt x="6544" y="12993"/>
                    </a:cubicBezTo>
                    <a:cubicBezTo>
                      <a:pt x="6498" y="12993"/>
                      <a:pt x="6450" y="12994"/>
                      <a:pt x="6401" y="12997"/>
                    </a:cubicBezTo>
                    <a:cubicBezTo>
                      <a:pt x="6171" y="13007"/>
                      <a:pt x="5933" y="13062"/>
                      <a:pt x="5704" y="13062"/>
                    </a:cubicBezTo>
                    <a:cubicBezTo>
                      <a:pt x="5609" y="13062"/>
                      <a:pt x="5516" y="13052"/>
                      <a:pt x="5425" y="13026"/>
                    </a:cubicBezTo>
                    <a:cubicBezTo>
                      <a:pt x="5159" y="12952"/>
                      <a:pt x="4952" y="12775"/>
                      <a:pt x="4700" y="12686"/>
                    </a:cubicBezTo>
                    <a:cubicBezTo>
                      <a:pt x="4592" y="12651"/>
                      <a:pt x="4481" y="12635"/>
                      <a:pt x="4370" y="12635"/>
                    </a:cubicBezTo>
                    <a:cubicBezTo>
                      <a:pt x="3963" y="12635"/>
                      <a:pt x="3547" y="12845"/>
                      <a:pt x="3222" y="13100"/>
                    </a:cubicBezTo>
                    <a:cubicBezTo>
                      <a:pt x="3015" y="13263"/>
                      <a:pt x="2424" y="13868"/>
                      <a:pt x="2173" y="14134"/>
                    </a:cubicBezTo>
                    <a:lnTo>
                      <a:pt x="1360" y="14327"/>
                    </a:lnTo>
                    <a:cubicBezTo>
                      <a:pt x="2542" y="12361"/>
                      <a:pt x="3829" y="10912"/>
                      <a:pt x="5026" y="9834"/>
                    </a:cubicBezTo>
                    <a:lnTo>
                      <a:pt x="5810" y="9907"/>
                    </a:lnTo>
                    <a:cubicBezTo>
                      <a:pt x="5957" y="10262"/>
                      <a:pt x="6342" y="11060"/>
                      <a:pt x="6578" y="11356"/>
                    </a:cubicBezTo>
                    <a:cubicBezTo>
                      <a:pt x="6815" y="11651"/>
                      <a:pt x="7140" y="11947"/>
                      <a:pt x="7524" y="11947"/>
                    </a:cubicBezTo>
                    <a:cubicBezTo>
                      <a:pt x="7881" y="11947"/>
                      <a:pt x="8212" y="11706"/>
                      <a:pt x="8565" y="11706"/>
                    </a:cubicBezTo>
                    <a:cubicBezTo>
                      <a:pt x="8592" y="11706"/>
                      <a:pt x="8620" y="11707"/>
                      <a:pt x="8648" y="11710"/>
                    </a:cubicBezTo>
                    <a:cubicBezTo>
                      <a:pt x="9135" y="11740"/>
                      <a:pt x="9416" y="12228"/>
                      <a:pt x="9815" y="12494"/>
                    </a:cubicBezTo>
                    <a:cubicBezTo>
                      <a:pt x="10436" y="12879"/>
                      <a:pt x="11249" y="12701"/>
                      <a:pt x="11959" y="12849"/>
                    </a:cubicBezTo>
                    <a:cubicBezTo>
                      <a:pt x="12225" y="12893"/>
                      <a:pt x="12461" y="12997"/>
                      <a:pt x="12727" y="13041"/>
                    </a:cubicBezTo>
                    <a:cubicBezTo>
                      <a:pt x="12791" y="13051"/>
                      <a:pt x="12857" y="13057"/>
                      <a:pt x="12923" y="13057"/>
                    </a:cubicBezTo>
                    <a:cubicBezTo>
                      <a:pt x="13130" y="13057"/>
                      <a:pt x="13335" y="13002"/>
                      <a:pt x="13480" y="12879"/>
                    </a:cubicBezTo>
                    <a:cubicBezTo>
                      <a:pt x="13230" y="12242"/>
                      <a:pt x="12964" y="11607"/>
                      <a:pt x="12712" y="10971"/>
                    </a:cubicBezTo>
                    <a:cubicBezTo>
                      <a:pt x="12534" y="10543"/>
                      <a:pt x="12284" y="10055"/>
                      <a:pt x="11811" y="10025"/>
                    </a:cubicBezTo>
                    <a:cubicBezTo>
                      <a:pt x="11797" y="10024"/>
                      <a:pt x="11784" y="10024"/>
                      <a:pt x="11771" y="10024"/>
                    </a:cubicBezTo>
                    <a:cubicBezTo>
                      <a:pt x="11547" y="10024"/>
                      <a:pt x="11324" y="10129"/>
                      <a:pt x="11101" y="10129"/>
                    </a:cubicBezTo>
                    <a:cubicBezTo>
                      <a:pt x="11095" y="10129"/>
                      <a:pt x="11089" y="10129"/>
                      <a:pt x="11082" y="10129"/>
                    </a:cubicBezTo>
                    <a:cubicBezTo>
                      <a:pt x="10487" y="10129"/>
                      <a:pt x="10120" y="9476"/>
                      <a:pt x="9578" y="9213"/>
                    </a:cubicBezTo>
                    <a:cubicBezTo>
                      <a:pt x="9355" y="9104"/>
                      <a:pt x="9107" y="9067"/>
                      <a:pt x="8853" y="9067"/>
                    </a:cubicBezTo>
                    <a:cubicBezTo>
                      <a:pt x="8587" y="9067"/>
                      <a:pt x="8314" y="9108"/>
                      <a:pt x="8056" y="9154"/>
                    </a:cubicBezTo>
                    <a:cubicBezTo>
                      <a:pt x="7627" y="9227"/>
                      <a:pt x="6356" y="9568"/>
                      <a:pt x="5898" y="9686"/>
                    </a:cubicBezTo>
                    <a:lnTo>
                      <a:pt x="5248" y="9627"/>
                    </a:lnTo>
                    <a:cubicBezTo>
                      <a:pt x="5794" y="9154"/>
                      <a:pt x="6326" y="8769"/>
                      <a:pt x="6799" y="8444"/>
                    </a:cubicBezTo>
                    <a:cubicBezTo>
                      <a:pt x="7406" y="8030"/>
                      <a:pt x="7982" y="7705"/>
                      <a:pt x="8484" y="7453"/>
                    </a:cubicBezTo>
                    <a:cubicBezTo>
                      <a:pt x="8559" y="7483"/>
                      <a:pt x="8662" y="7498"/>
                      <a:pt x="8810" y="7512"/>
                    </a:cubicBezTo>
                    <a:cubicBezTo>
                      <a:pt x="9066" y="7547"/>
                      <a:pt x="9326" y="7563"/>
                      <a:pt x="9586" y="7563"/>
                    </a:cubicBezTo>
                    <a:cubicBezTo>
                      <a:pt x="10003" y="7563"/>
                      <a:pt x="10420" y="7521"/>
                      <a:pt x="10820" y="7439"/>
                    </a:cubicBezTo>
                    <a:cubicBezTo>
                      <a:pt x="11160" y="7365"/>
                      <a:pt x="11500" y="7262"/>
                      <a:pt x="11840" y="7262"/>
                    </a:cubicBezTo>
                    <a:cubicBezTo>
                      <a:pt x="12093" y="7262"/>
                      <a:pt x="12353" y="7303"/>
                      <a:pt x="12603" y="7303"/>
                    </a:cubicBezTo>
                    <a:cubicBezTo>
                      <a:pt x="12747" y="7303"/>
                      <a:pt x="12888" y="7290"/>
                      <a:pt x="13023" y="7246"/>
                    </a:cubicBezTo>
                    <a:cubicBezTo>
                      <a:pt x="13348" y="7128"/>
                      <a:pt x="13599" y="6848"/>
                      <a:pt x="13924" y="6714"/>
                    </a:cubicBezTo>
                    <a:cubicBezTo>
                      <a:pt x="14220" y="6596"/>
                      <a:pt x="14545" y="6626"/>
                      <a:pt x="14870" y="6582"/>
                    </a:cubicBezTo>
                    <a:cubicBezTo>
                      <a:pt x="15033" y="6552"/>
                      <a:pt x="15861" y="6271"/>
                      <a:pt x="15624" y="6005"/>
                    </a:cubicBezTo>
                    <a:cubicBezTo>
                      <a:pt x="15417" y="5754"/>
                      <a:pt x="15195" y="5502"/>
                      <a:pt x="14915" y="5325"/>
                    </a:cubicBezTo>
                    <a:cubicBezTo>
                      <a:pt x="14767" y="5236"/>
                      <a:pt x="14604" y="5177"/>
                      <a:pt x="14471" y="5074"/>
                    </a:cubicBezTo>
                    <a:cubicBezTo>
                      <a:pt x="13939" y="4690"/>
                      <a:pt x="13141" y="4734"/>
                      <a:pt x="12520" y="4660"/>
                    </a:cubicBezTo>
                    <a:cubicBezTo>
                      <a:pt x="12325" y="4633"/>
                      <a:pt x="12130" y="4612"/>
                      <a:pt x="11934" y="4612"/>
                    </a:cubicBezTo>
                    <a:cubicBezTo>
                      <a:pt x="11804" y="4612"/>
                      <a:pt x="11675" y="4621"/>
                      <a:pt x="11545" y="4645"/>
                    </a:cubicBezTo>
                    <a:cubicBezTo>
                      <a:pt x="11322" y="4690"/>
                      <a:pt x="11101" y="4778"/>
                      <a:pt x="10879" y="4822"/>
                    </a:cubicBezTo>
                    <a:cubicBezTo>
                      <a:pt x="10406" y="4926"/>
                      <a:pt x="9903" y="4838"/>
                      <a:pt x="9460" y="5015"/>
                    </a:cubicBezTo>
                    <a:cubicBezTo>
                      <a:pt x="9017" y="5192"/>
                      <a:pt x="8691" y="5606"/>
                      <a:pt x="8529" y="6050"/>
                    </a:cubicBezTo>
                    <a:cubicBezTo>
                      <a:pt x="8425" y="6345"/>
                      <a:pt x="8322" y="6714"/>
                      <a:pt x="8322" y="7039"/>
                    </a:cubicBezTo>
                    <a:cubicBezTo>
                      <a:pt x="8322" y="7128"/>
                      <a:pt x="8322" y="7217"/>
                      <a:pt x="8337" y="7276"/>
                    </a:cubicBezTo>
                    <a:cubicBezTo>
                      <a:pt x="7849" y="7528"/>
                      <a:pt x="7288" y="7838"/>
                      <a:pt x="6681" y="8251"/>
                    </a:cubicBezTo>
                    <a:cubicBezTo>
                      <a:pt x="6474" y="8385"/>
                      <a:pt x="6267" y="8533"/>
                      <a:pt x="6046" y="8695"/>
                    </a:cubicBezTo>
                    <a:cubicBezTo>
                      <a:pt x="6031" y="7926"/>
                      <a:pt x="6090" y="7410"/>
                      <a:pt x="6149" y="7084"/>
                    </a:cubicBezTo>
                    <a:cubicBezTo>
                      <a:pt x="6430" y="6848"/>
                      <a:pt x="7110" y="6286"/>
                      <a:pt x="7361" y="6034"/>
                    </a:cubicBezTo>
                    <a:cubicBezTo>
                      <a:pt x="7642" y="5768"/>
                      <a:pt x="7923" y="5384"/>
                      <a:pt x="7775" y="5029"/>
                    </a:cubicBezTo>
                    <a:cubicBezTo>
                      <a:pt x="7731" y="4940"/>
                      <a:pt x="7672" y="4852"/>
                      <a:pt x="7657" y="4763"/>
                    </a:cubicBezTo>
                    <a:cubicBezTo>
                      <a:pt x="7642" y="4674"/>
                      <a:pt x="7672" y="4586"/>
                      <a:pt x="7702" y="4512"/>
                    </a:cubicBezTo>
                    <a:cubicBezTo>
                      <a:pt x="7879" y="3980"/>
                      <a:pt x="8056" y="3448"/>
                      <a:pt x="8366" y="2989"/>
                    </a:cubicBezTo>
                    <a:cubicBezTo>
                      <a:pt x="8618" y="2650"/>
                      <a:pt x="8943" y="2325"/>
                      <a:pt x="8987" y="1896"/>
                    </a:cubicBezTo>
                    <a:cubicBezTo>
                      <a:pt x="9017" y="1674"/>
                      <a:pt x="8943" y="1452"/>
                      <a:pt x="8914" y="1231"/>
                    </a:cubicBezTo>
                    <a:cubicBezTo>
                      <a:pt x="8884" y="950"/>
                      <a:pt x="8914" y="654"/>
                      <a:pt x="9002" y="374"/>
                    </a:cubicBezTo>
                    <a:cubicBezTo>
                      <a:pt x="9032" y="285"/>
                      <a:pt x="9061" y="167"/>
                      <a:pt x="9017" y="92"/>
                    </a:cubicBezTo>
                    <a:cubicBezTo>
                      <a:pt x="8983" y="26"/>
                      <a:pt x="8920" y="1"/>
                      <a:pt x="88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5"/>
              <p:cNvSpPr/>
              <p:nvPr/>
            </p:nvSpPr>
            <p:spPr>
              <a:xfrm>
                <a:off x="8526124" y="96238"/>
                <a:ext cx="1955234" cy="2117228"/>
              </a:xfrm>
              <a:custGeom>
                <a:avLst/>
                <a:gdLst/>
                <a:ahLst/>
                <a:cxnLst/>
                <a:rect l="l" t="t" r="r" b="b"/>
                <a:pathLst>
                  <a:path w="16777" h="18167" extrusionOk="0">
                    <a:moveTo>
                      <a:pt x="8888" y="1403"/>
                    </a:moveTo>
                    <a:lnTo>
                      <a:pt x="8888" y="1403"/>
                    </a:lnTo>
                    <a:cubicBezTo>
                      <a:pt x="8885" y="1453"/>
                      <a:pt x="8884" y="1503"/>
                      <a:pt x="8884" y="1553"/>
                    </a:cubicBezTo>
                    <a:cubicBezTo>
                      <a:pt x="8884" y="1656"/>
                      <a:pt x="8899" y="1760"/>
                      <a:pt x="8913" y="1863"/>
                    </a:cubicBezTo>
                    <a:cubicBezTo>
                      <a:pt x="8929" y="1982"/>
                      <a:pt x="8943" y="2086"/>
                      <a:pt x="8958" y="2174"/>
                    </a:cubicBezTo>
                    <a:cubicBezTo>
                      <a:pt x="8972" y="2218"/>
                      <a:pt x="8972" y="2263"/>
                      <a:pt x="8972" y="2293"/>
                    </a:cubicBezTo>
                    <a:cubicBezTo>
                      <a:pt x="8988" y="2322"/>
                      <a:pt x="8988" y="2352"/>
                      <a:pt x="8988" y="2366"/>
                    </a:cubicBezTo>
                    <a:lnTo>
                      <a:pt x="8988" y="2411"/>
                    </a:lnTo>
                    <a:cubicBezTo>
                      <a:pt x="8972" y="2425"/>
                      <a:pt x="8972" y="2440"/>
                      <a:pt x="8972" y="2470"/>
                    </a:cubicBezTo>
                    <a:cubicBezTo>
                      <a:pt x="8958" y="2499"/>
                      <a:pt x="8943" y="2543"/>
                      <a:pt x="8913" y="2602"/>
                    </a:cubicBezTo>
                    <a:cubicBezTo>
                      <a:pt x="8869" y="2677"/>
                      <a:pt x="8810" y="2766"/>
                      <a:pt x="8736" y="2868"/>
                    </a:cubicBezTo>
                    <a:cubicBezTo>
                      <a:pt x="8647" y="2972"/>
                      <a:pt x="8558" y="3091"/>
                      <a:pt x="8470" y="3223"/>
                    </a:cubicBezTo>
                    <a:cubicBezTo>
                      <a:pt x="8278" y="3505"/>
                      <a:pt x="8130" y="3785"/>
                      <a:pt x="8012" y="4066"/>
                    </a:cubicBezTo>
                    <a:cubicBezTo>
                      <a:pt x="7894" y="4347"/>
                      <a:pt x="7805" y="4628"/>
                      <a:pt x="7716" y="4894"/>
                    </a:cubicBezTo>
                    <a:cubicBezTo>
                      <a:pt x="7701" y="4924"/>
                      <a:pt x="7687" y="4967"/>
                      <a:pt x="7672" y="5042"/>
                    </a:cubicBezTo>
                    <a:cubicBezTo>
                      <a:pt x="7672" y="5071"/>
                      <a:pt x="7657" y="5101"/>
                      <a:pt x="7657" y="5145"/>
                    </a:cubicBezTo>
                    <a:cubicBezTo>
                      <a:pt x="7642" y="5190"/>
                      <a:pt x="7642" y="5233"/>
                      <a:pt x="7642" y="5278"/>
                    </a:cubicBezTo>
                    <a:cubicBezTo>
                      <a:pt x="7642" y="5322"/>
                      <a:pt x="7642" y="5367"/>
                      <a:pt x="7657" y="5411"/>
                    </a:cubicBezTo>
                    <a:cubicBezTo>
                      <a:pt x="7672" y="5485"/>
                      <a:pt x="7687" y="5544"/>
                      <a:pt x="7701" y="5588"/>
                    </a:cubicBezTo>
                    <a:cubicBezTo>
                      <a:pt x="7731" y="5677"/>
                      <a:pt x="7760" y="5722"/>
                      <a:pt x="7776" y="5751"/>
                    </a:cubicBezTo>
                    <a:cubicBezTo>
                      <a:pt x="7790" y="5781"/>
                      <a:pt x="7805" y="5781"/>
                      <a:pt x="7805" y="5795"/>
                    </a:cubicBezTo>
                    <a:cubicBezTo>
                      <a:pt x="7805" y="5795"/>
                      <a:pt x="7805" y="5810"/>
                      <a:pt x="7790" y="5840"/>
                    </a:cubicBezTo>
                    <a:cubicBezTo>
                      <a:pt x="7790" y="5870"/>
                      <a:pt x="7776" y="5884"/>
                      <a:pt x="7760" y="5913"/>
                    </a:cubicBezTo>
                    <a:cubicBezTo>
                      <a:pt x="7731" y="5958"/>
                      <a:pt x="7701" y="6002"/>
                      <a:pt x="7657" y="6047"/>
                    </a:cubicBezTo>
                    <a:cubicBezTo>
                      <a:pt x="7612" y="6106"/>
                      <a:pt x="7569" y="6150"/>
                      <a:pt x="7524" y="6195"/>
                    </a:cubicBezTo>
                    <a:cubicBezTo>
                      <a:pt x="7494" y="6224"/>
                      <a:pt x="7465" y="6254"/>
                      <a:pt x="7421" y="6283"/>
                    </a:cubicBezTo>
                    <a:cubicBezTo>
                      <a:pt x="7346" y="6357"/>
                      <a:pt x="7258" y="6431"/>
                      <a:pt x="7169" y="6520"/>
                    </a:cubicBezTo>
                    <a:cubicBezTo>
                      <a:pt x="7021" y="6638"/>
                      <a:pt x="6859" y="6771"/>
                      <a:pt x="6711" y="6889"/>
                    </a:cubicBezTo>
                    <a:cubicBezTo>
                      <a:pt x="6684" y="6913"/>
                      <a:pt x="6657" y="6937"/>
                      <a:pt x="6631" y="6960"/>
                    </a:cubicBezTo>
                    <a:lnTo>
                      <a:pt x="6631" y="6960"/>
                    </a:lnTo>
                    <a:cubicBezTo>
                      <a:pt x="6576" y="6894"/>
                      <a:pt x="6518" y="6825"/>
                      <a:pt x="6459" y="6756"/>
                    </a:cubicBezTo>
                    <a:cubicBezTo>
                      <a:pt x="6386" y="6652"/>
                      <a:pt x="6312" y="6564"/>
                      <a:pt x="6253" y="6490"/>
                    </a:cubicBezTo>
                    <a:cubicBezTo>
                      <a:pt x="6223" y="6445"/>
                      <a:pt x="6193" y="6416"/>
                      <a:pt x="6179" y="6386"/>
                    </a:cubicBezTo>
                    <a:cubicBezTo>
                      <a:pt x="6164" y="6372"/>
                      <a:pt x="6164" y="6357"/>
                      <a:pt x="6150" y="6343"/>
                    </a:cubicBezTo>
                    <a:lnTo>
                      <a:pt x="6150" y="6327"/>
                    </a:lnTo>
                    <a:cubicBezTo>
                      <a:pt x="6075" y="6224"/>
                      <a:pt x="6016" y="6106"/>
                      <a:pt x="5972" y="5988"/>
                    </a:cubicBezTo>
                    <a:cubicBezTo>
                      <a:pt x="5957" y="5929"/>
                      <a:pt x="5943" y="5884"/>
                      <a:pt x="5943" y="5825"/>
                    </a:cubicBezTo>
                    <a:cubicBezTo>
                      <a:pt x="5927" y="5781"/>
                      <a:pt x="5927" y="5736"/>
                      <a:pt x="5927" y="5692"/>
                    </a:cubicBezTo>
                    <a:lnTo>
                      <a:pt x="5927" y="5604"/>
                    </a:lnTo>
                    <a:cubicBezTo>
                      <a:pt x="5943" y="5574"/>
                      <a:pt x="5943" y="5544"/>
                      <a:pt x="5957" y="5529"/>
                    </a:cubicBezTo>
                    <a:cubicBezTo>
                      <a:pt x="5972" y="5499"/>
                      <a:pt x="5986" y="5485"/>
                      <a:pt x="6002" y="5440"/>
                    </a:cubicBezTo>
                    <a:cubicBezTo>
                      <a:pt x="6016" y="5426"/>
                      <a:pt x="6046" y="5397"/>
                      <a:pt x="6061" y="5352"/>
                    </a:cubicBezTo>
                    <a:cubicBezTo>
                      <a:pt x="6105" y="5308"/>
                      <a:pt x="6150" y="5249"/>
                      <a:pt x="6193" y="5174"/>
                    </a:cubicBezTo>
                    <a:cubicBezTo>
                      <a:pt x="6238" y="5101"/>
                      <a:pt x="6297" y="5012"/>
                      <a:pt x="6327" y="4908"/>
                    </a:cubicBezTo>
                    <a:cubicBezTo>
                      <a:pt x="6386" y="4776"/>
                      <a:pt x="6416" y="4658"/>
                      <a:pt x="6430" y="4539"/>
                    </a:cubicBezTo>
                    <a:cubicBezTo>
                      <a:pt x="6445" y="4421"/>
                      <a:pt x="6445" y="4317"/>
                      <a:pt x="6445" y="4228"/>
                    </a:cubicBezTo>
                    <a:lnTo>
                      <a:pt x="6445" y="3962"/>
                    </a:lnTo>
                    <a:lnTo>
                      <a:pt x="6445" y="3859"/>
                    </a:lnTo>
                    <a:cubicBezTo>
                      <a:pt x="6445" y="3771"/>
                      <a:pt x="6459" y="3682"/>
                      <a:pt x="6489" y="3593"/>
                    </a:cubicBezTo>
                    <a:cubicBezTo>
                      <a:pt x="6519" y="3445"/>
                      <a:pt x="6593" y="3298"/>
                      <a:pt x="6666" y="3164"/>
                    </a:cubicBezTo>
                    <a:cubicBezTo>
                      <a:pt x="6741" y="3032"/>
                      <a:pt x="6844" y="2898"/>
                      <a:pt x="6948" y="2780"/>
                    </a:cubicBezTo>
                    <a:cubicBezTo>
                      <a:pt x="7096" y="2602"/>
                      <a:pt x="7273" y="2455"/>
                      <a:pt x="7465" y="2307"/>
                    </a:cubicBezTo>
                    <a:cubicBezTo>
                      <a:pt x="7657" y="2159"/>
                      <a:pt x="7878" y="2026"/>
                      <a:pt x="8085" y="1879"/>
                    </a:cubicBezTo>
                    <a:cubicBezTo>
                      <a:pt x="8352" y="1713"/>
                      <a:pt x="8619" y="1553"/>
                      <a:pt x="8888" y="1403"/>
                    </a:cubicBezTo>
                    <a:close/>
                    <a:moveTo>
                      <a:pt x="12446" y="5722"/>
                    </a:moveTo>
                    <a:cubicBezTo>
                      <a:pt x="12608" y="5722"/>
                      <a:pt x="12801" y="5751"/>
                      <a:pt x="12993" y="5781"/>
                    </a:cubicBezTo>
                    <a:lnTo>
                      <a:pt x="13525" y="5825"/>
                    </a:lnTo>
                    <a:cubicBezTo>
                      <a:pt x="13643" y="5825"/>
                      <a:pt x="13777" y="5840"/>
                      <a:pt x="13895" y="5854"/>
                    </a:cubicBezTo>
                    <a:cubicBezTo>
                      <a:pt x="14072" y="5870"/>
                      <a:pt x="14234" y="5899"/>
                      <a:pt x="14368" y="5929"/>
                    </a:cubicBezTo>
                    <a:cubicBezTo>
                      <a:pt x="14427" y="5958"/>
                      <a:pt x="14486" y="5972"/>
                      <a:pt x="14545" y="6002"/>
                    </a:cubicBezTo>
                    <a:cubicBezTo>
                      <a:pt x="14589" y="6017"/>
                      <a:pt x="14648" y="6047"/>
                      <a:pt x="14678" y="6077"/>
                    </a:cubicBezTo>
                    <a:cubicBezTo>
                      <a:pt x="14782" y="6150"/>
                      <a:pt x="14885" y="6209"/>
                      <a:pt x="14973" y="6254"/>
                    </a:cubicBezTo>
                    <a:cubicBezTo>
                      <a:pt x="15048" y="6298"/>
                      <a:pt x="15121" y="6327"/>
                      <a:pt x="15166" y="6357"/>
                    </a:cubicBezTo>
                    <a:cubicBezTo>
                      <a:pt x="15246" y="6410"/>
                      <a:pt x="15337" y="6475"/>
                      <a:pt x="15419" y="6563"/>
                    </a:cubicBezTo>
                    <a:lnTo>
                      <a:pt x="15419" y="6563"/>
                    </a:lnTo>
                    <a:cubicBezTo>
                      <a:pt x="15418" y="6563"/>
                      <a:pt x="15418" y="6563"/>
                      <a:pt x="15417" y="6564"/>
                    </a:cubicBezTo>
                    <a:cubicBezTo>
                      <a:pt x="15387" y="6564"/>
                      <a:pt x="15358" y="6579"/>
                      <a:pt x="15344" y="6579"/>
                    </a:cubicBezTo>
                    <a:lnTo>
                      <a:pt x="15328" y="6579"/>
                    </a:lnTo>
                    <a:lnTo>
                      <a:pt x="15329" y="6582"/>
                    </a:lnTo>
                    <a:lnTo>
                      <a:pt x="15329" y="6582"/>
                    </a:lnTo>
                    <a:cubicBezTo>
                      <a:pt x="15272" y="6593"/>
                      <a:pt x="15204" y="6593"/>
                      <a:pt x="15137" y="6593"/>
                    </a:cubicBezTo>
                    <a:cubicBezTo>
                      <a:pt x="15018" y="6609"/>
                      <a:pt x="14885" y="6609"/>
                      <a:pt x="14737" y="6638"/>
                    </a:cubicBezTo>
                    <a:cubicBezTo>
                      <a:pt x="14664" y="6638"/>
                      <a:pt x="14589" y="6652"/>
                      <a:pt x="14516" y="6668"/>
                    </a:cubicBezTo>
                    <a:cubicBezTo>
                      <a:pt x="14427" y="6697"/>
                      <a:pt x="14353" y="6712"/>
                      <a:pt x="14264" y="6756"/>
                    </a:cubicBezTo>
                    <a:cubicBezTo>
                      <a:pt x="14132" y="6800"/>
                      <a:pt x="14027" y="6859"/>
                      <a:pt x="13939" y="6918"/>
                    </a:cubicBezTo>
                    <a:cubicBezTo>
                      <a:pt x="13865" y="6963"/>
                      <a:pt x="13806" y="7007"/>
                      <a:pt x="13747" y="7052"/>
                    </a:cubicBezTo>
                    <a:cubicBezTo>
                      <a:pt x="13659" y="7111"/>
                      <a:pt x="13599" y="7155"/>
                      <a:pt x="13525" y="7200"/>
                    </a:cubicBezTo>
                    <a:cubicBezTo>
                      <a:pt x="13495" y="7214"/>
                      <a:pt x="13481" y="7229"/>
                      <a:pt x="13452" y="7244"/>
                    </a:cubicBezTo>
                    <a:cubicBezTo>
                      <a:pt x="13422" y="7259"/>
                      <a:pt x="13407" y="7259"/>
                      <a:pt x="13377" y="7273"/>
                    </a:cubicBezTo>
                    <a:cubicBezTo>
                      <a:pt x="13348" y="7289"/>
                      <a:pt x="13318" y="7289"/>
                      <a:pt x="13288" y="7289"/>
                    </a:cubicBezTo>
                    <a:cubicBezTo>
                      <a:pt x="13245" y="7303"/>
                      <a:pt x="13200" y="7303"/>
                      <a:pt x="13141" y="7303"/>
                    </a:cubicBezTo>
                    <a:cubicBezTo>
                      <a:pt x="13052" y="7303"/>
                      <a:pt x="12949" y="7289"/>
                      <a:pt x="12831" y="7289"/>
                    </a:cubicBezTo>
                    <a:cubicBezTo>
                      <a:pt x="12713" y="7273"/>
                      <a:pt x="12579" y="7259"/>
                      <a:pt x="12431" y="7259"/>
                    </a:cubicBezTo>
                    <a:lnTo>
                      <a:pt x="12387" y="7259"/>
                    </a:lnTo>
                    <a:cubicBezTo>
                      <a:pt x="12165" y="7273"/>
                      <a:pt x="11958" y="7303"/>
                      <a:pt x="11767" y="7332"/>
                    </a:cubicBezTo>
                    <a:cubicBezTo>
                      <a:pt x="11589" y="7377"/>
                      <a:pt x="11412" y="7421"/>
                      <a:pt x="11264" y="7451"/>
                    </a:cubicBezTo>
                    <a:cubicBezTo>
                      <a:pt x="10880" y="7525"/>
                      <a:pt x="10495" y="7569"/>
                      <a:pt x="10111" y="7569"/>
                    </a:cubicBezTo>
                    <a:cubicBezTo>
                      <a:pt x="9875" y="7569"/>
                      <a:pt x="9653" y="7555"/>
                      <a:pt x="9432" y="7525"/>
                    </a:cubicBezTo>
                    <a:lnTo>
                      <a:pt x="9432" y="7525"/>
                    </a:lnTo>
                    <a:cubicBezTo>
                      <a:pt x="9433" y="7491"/>
                      <a:pt x="9437" y="7452"/>
                      <a:pt x="9445" y="7407"/>
                    </a:cubicBezTo>
                    <a:cubicBezTo>
                      <a:pt x="9461" y="7318"/>
                      <a:pt x="9475" y="7214"/>
                      <a:pt x="9504" y="7111"/>
                    </a:cubicBezTo>
                    <a:lnTo>
                      <a:pt x="9593" y="6800"/>
                    </a:lnTo>
                    <a:cubicBezTo>
                      <a:pt x="9638" y="6727"/>
                      <a:pt x="9668" y="6638"/>
                      <a:pt x="9711" y="6564"/>
                    </a:cubicBezTo>
                    <a:cubicBezTo>
                      <a:pt x="9786" y="6445"/>
                      <a:pt x="9859" y="6343"/>
                      <a:pt x="9948" y="6268"/>
                    </a:cubicBezTo>
                    <a:cubicBezTo>
                      <a:pt x="9977" y="6224"/>
                      <a:pt x="10022" y="6195"/>
                      <a:pt x="10066" y="6165"/>
                    </a:cubicBezTo>
                    <a:cubicBezTo>
                      <a:pt x="10111" y="6136"/>
                      <a:pt x="10155" y="6106"/>
                      <a:pt x="10200" y="6091"/>
                    </a:cubicBezTo>
                    <a:cubicBezTo>
                      <a:pt x="10273" y="6061"/>
                      <a:pt x="10348" y="6047"/>
                      <a:pt x="10436" y="6032"/>
                    </a:cubicBezTo>
                    <a:cubicBezTo>
                      <a:pt x="10495" y="6017"/>
                      <a:pt x="10569" y="6017"/>
                      <a:pt x="10657" y="6017"/>
                    </a:cubicBezTo>
                    <a:cubicBezTo>
                      <a:pt x="10776" y="6002"/>
                      <a:pt x="10909" y="6002"/>
                      <a:pt x="11057" y="5988"/>
                    </a:cubicBezTo>
                    <a:cubicBezTo>
                      <a:pt x="11205" y="5972"/>
                      <a:pt x="11367" y="5958"/>
                      <a:pt x="11544" y="5929"/>
                    </a:cubicBezTo>
                    <a:cubicBezTo>
                      <a:pt x="11692" y="5899"/>
                      <a:pt x="11810" y="5854"/>
                      <a:pt x="11929" y="5825"/>
                    </a:cubicBezTo>
                    <a:cubicBezTo>
                      <a:pt x="12033" y="5795"/>
                      <a:pt x="12121" y="5766"/>
                      <a:pt x="12195" y="5751"/>
                    </a:cubicBezTo>
                    <a:cubicBezTo>
                      <a:pt x="12269" y="5736"/>
                      <a:pt x="12358" y="5722"/>
                      <a:pt x="12446" y="5722"/>
                    </a:cubicBezTo>
                    <a:close/>
                    <a:moveTo>
                      <a:pt x="8398" y="6893"/>
                    </a:moveTo>
                    <a:cubicBezTo>
                      <a:pt x="8392" y="6916"/>
                      <a:pt x="8387" y="6940"/>
                      <a:pt x="8381" y="6963"/>
                    </a:cubicBezTo>
                    <a:lnTo>
                      <a:pt x="8337" y="7273"/>
                    </a:lnTo>
                    <a:cubicBezTo>
                      <a:pt x="8326" y="7350"/>
                      <a:pt x="8315" y="7426"/>
                      <a:pt x="8310" y="7502"/>
                    </a:cubicBezTo>
                    <a:lnTo>
                      <a:pt x="8310" y="7502"/>
                    </a:lnTo>
                    <a:cubicBezTo>
                      <a:pt x="7958" y="7692"/>
                      <a:pt x="7582" y="7911"/>
                      <a:pt x="7186" y="8172"/>
                    </a:cubicBezTo>
                    <a:lnTo>
                      <a:pt x="7186" y="8172"/>
                    </a:lnTo>
                    <a:cubicBezTo>
                      <a:pt x="7194" y="8085"/>
                      <a:pt x="7203" y="8007"/>
                      <a:pt x="7213" y="7938"/>
                    </a:cubicBezTo>
                    <a:lnTo>
                      <a:pt x="7213" y="7938"/>
                    </a:lnTo>
                    <a:cubicBezTo>
                      <a:pt x="7347" y="7824"/>
                      <a:pt x="7514" y="7682"/>
                      <a:pt x="7687" y="7539"/>
                    </a:cubicBezTo>
                    <a:cubicBezTo>
                      <a:pt x="7805" y="7451"/>
                      <a:pt x="7923" y="7348"/>
                      <a:pt x="8026" y="7244"/>
                    </a:cubicBezTo>
                    <a:cubicBezTo>
                      <a:pt x="8071" y="7200"/>
                      <a:pt x="8130" y="7155"/>
                      <a:pt x="8174" y="7111"/>
                    </a:cubicBezTo>
                    <a:cubicBezTo>
                      <a:pt x="8219" y="7082"/>
                      <a:pt x="8263" y="7037"/>
                      <a:pt x="8292" y="6993"/>
                    </a:cubicBezTo>
                    <a:cubicBezTo>
                      <a:pt x="8330" y="6963"/>
                      <a:pt x="8364" y="6929"/>
                      <a:pt x="8398" y="6893"/>
                    </a:cubicBezTo>
                    <a:close/>
                    <a:moveTo>
                      <a:pt x="3049" y="4841"/>
                    </a:moveTo>
                    <a:cubicBezTo>
                      <a:pt x="3047" y="4917"/>
                      <a:pt x="3046" y="4994"/>
                      <a:pt x="3046" y="5071"/>
                    </a:cubicBezTo>
                    <a:cubicBezTo>
                      <a:pt x="3046" y="5249"/>
                      <a:pt x="3060" y="5426"/>
                      <a:pt x="3075" y="5604"/>
                    </a:cubicBezTo>
                    <a:cubicBezTo>
                      <a:pt x="3089" y="5781"/>
                      <a:pt x="3119" y="5958"/>
                      <a:pt x="3149" y="6136"/>
                    </a:cubicBezTo>
                    <a:cubicBezTo>
                      <a:pt x="3193" y="6268"/>
                      <a:pt x="3223" y="6386"/>
                      <a:pt x="3267" y="6490"/>
                    </a:cubicBezTo>
                    <a:cubicBezTo>
                      <a:pt x="3312" y="6564"/>
                      <a:pt x="3341" y="6638"/>
                      <a:pt x="3371" y="6697"/>
                    </a:cubicBezTo>
                    <a:cubicBezTo>
                      <a:pt x="3415" y="6786"/>
                      <a:pt x="3460" y="6859"/>
                      <a:pt x="3489" y="6934"/>
                    </a:cubicBezTo>
                    <a:cubicBezTo>
                      <a:pt x="3503" y="6963"/>
                      <a:pt x="3519" y="6993"/>
                      <a:pt x="3519" y="7023"/>
                    </a:cubicBezTo>
                    <a:cubicBezTo>
                      <a:pt x="3533" y="7037"/>
                      <a:pt x="3533" y="7066"/>
                      <a:pt x="3548" y="7082"/>
                    </a:cubicBezTo>
                    <a:lnTo>
                      <a:pt x="3548" y="7185"/>
                    </a:lnTo>
                    <a:cubicBezTo>
                      <a:pt x="3548" y="7229"/>
                      <a:pt x="3548" y="7273"/>
                      <a:pt x="3533" y="7332"/>
                    </a:cubicBezTo>
                    <a:cubicBezTo>
                      <a:pt x="3519" y="7421"/>
                      <a:pt x="3503" y="7539"/>
                      <a:pt x="3474" y="7658"/>
                    </a:cubicBezTo>
                    <a:cubicBezTo>
                      <a:pt x="3444" y="7776"/>
                      <a:pt x="3415" y="7924"/>
                      <a:pt x="3385" y="8071"/>
                    </a:cubicBezTo>
                    <a:cubicBezTo>
                      <a:pt x="3371" y="8205"/>
                      <a:pt x="3371" y="8337"/>
                      <a:pt x="3371" y="8456"/>
                    </a:cubicBezTo>
                    <a:cubicBezTo>
                      <a:pt x="3371" y="8604"/>
                      <a:pt x="3371" y="8737"/>
                      <a:pt x="3385" y="8855"/>
                    </a:cubicBezTo>
                    <a:cubicBezTo>
                      <a:pt x="3385" y="8988"/>
                      <a:pt x="3400" y="9106"/>
                      <a:pt x="3400" y="9210"/>
                    </a:cubicBezTo>
                    <a:cubicBezTo>
                      <a:pt x="3415" y="9328"/>
                      <a:pt x="3415" y="9431"/>
                      <a:pt x="3415" y="9550"/>
                    </a:cubicBezTo>
                    <a:cubicBezTo>
                      <a:pt x="3415" y="10050"/>
                      <a:pt x="3356" y="10550"/>
                      <a:pt x="3210" y="11036"/>
                    </a:cubicBezTo>
                    <a:lnTo>
                      <a:pt x="3210" y="11036"/>
                    </a:lnTo>
                    <a:cubicBezTo>
                      <a:pt x="3175" y="11031"/>
                      <a:pt x="3140" y="11022"/>
                      <a:pt x="3105" y="11013"/>
                    </a:cubicBezTo>
                    <a:cubicBezTo>
                      <a:pt x="3016" y="10984"/>
                      <a:pt x="2912" y="10939"/>
                      <a:pt x="2809" y="10909"/>
                    </a:cubicBezTo>
                    <a:cubicBezTo>
                      <a:pt x="2720" y="10866"/>
                      <a:pt x="2616" y="10807"/>
                      <a:pt x="2528" y="10762"/>
                    </a:cubicBezTo>
                    <a:cubicBezTo>
                      <a:pt x="2454" y="10718"/>
                      <a:pt x="2366" y="10673"/>
                      <a:pt x="2307" y="10614"/>
                    </a:cubicBezTo>
                    <a:cubicBezTo>
                      <a:pt x="2203" y="10540"/>
                      <a:pt x="2114" y="10436"/>
                      <a:pt x="2041" y="10348"/>
                    </a:cubicBezTo>
                    <a:cubicBezTo>
                      <a:pt x="2011" y="10304"/>
                      <a:pt x="1981" y="10245"/>
                      <a:pt x="1966" y="10200"/>
                    </a:cubicBezTo>
                    <a:cubicBezTo>
                      <a:pt x="1936" y="10156"/>
                      <a:pt x="1922" y="10111"/>
                      <a:pt x="1907" y="10052"/>
                    </a:cubicBezTo>
                    <a:cubicBezTo>
                      <a:pt x="1893" y="9993"/>
                      <a:pt x="1893" y="9904"/>
                      <a:pt x="1893" y="9816"/>
                    </a:cubicBezTo>
                    <a:cubicBezTo>
                      <a:pt x="1893" y="9697"/>
                      <a:pt x="1893" y="9565"/>
                      <a:pt x="1907" y="9402"/>
                    </a:cubicBezTo>
                    <a:cubicBezTo>
                      <a:pt x="1936" y="9240"/>
                      <a:pt x="1952" y="9077"/>
                      <a:pt x="1952" y="8885"/>
                    </a:cubicBezTo>
                    <a:cubicBezTo>
                      <a:pt x="1952" y="8826"/>
                      <a:pt x="1952" y="8767"/>
                      <a:pt x="1936" y="8708"/>
                    </a:cubicBezTo>
                    <a:cubicBezTo>
                      <a:pt x="1936" y="8560"/>
                      <a:pt x="1907" y="8426"/>
                      <a:pt x="1893" y="8323"/>
                    </a:cubicBezTo>
                    <a:cubicBezTo>
                      <a:pt x="1877" y="8205"/>
                      <a:pt x="1863" y="8116"/>
                      <a:pt x="1863" y="8042"/>
                    </a:cubicBezTo>
                    <a:lnTo>
                      <a:pt x="1863" y="7998"/>
                    </a:lnTo>
                    <a:cubicBezTo>
                      <a:pt x="1863" y="7909"/>
                      <a:pt x="1877" y="7821"/>
                      <a:pt x="1893" y="7717"/>
                    </a:cubicBezTo>
                    <a:cubicBezTo>
                      <a:pt x="1922" y="7643"/>
                      <a:pt x="1936" y="7555"/>
                      <a:pt x="1966" y="7480"/>
                    </a:cubicBezTo>
                    <a:cubicBezTo>
                      <a:pt x="2011" y="7348"/>
                      <a:pt x="2070" y="7200"/>
                      <a:pt x="2129" y="7037"/>
                    </a:cubicBezTo>
                    <a:cubicBezTo>
                      <a:pt x="2173" y="6875"/>
                      <a:pt x="2232" y="6697"/>
                      <a:pt x="2262" y="6490"/>
                    </a:cubicBezTo>
                    <a:cubicBezTo>
                      <a:pt x="2277" y="6431"/>
                      <a:pt x="2277" y="6386"/>
                      <a:pt x="2277" y="6327"/>
                    </a:cubicBezTo>
                    <a:lnTo>
                      <a:pt x="2277" y="6209"/>
                    </a:lnTo>
                    <a:lnTo>
                      <a:pt x="2277" y="6136"/>
                    </a:lnTo>
                    <a:lnTo>
                      <a:pt x="2277" y="6017"/>
                    </a:lnTo>
                    <a:cubicBezTo>
                      <a:pt x="2291" y="5988"/>
                      <a:pt x="2291" y="5958"/>
                      <a:pt x="2307" y="5913"/>
                    </a:cubicBezTo>
                    <a:cubicBezTo>
                      <a:pt x="2321" y="5854"/>
                      <a:pt x="2366" y="5781"/>
                      <a:pt x="2409" y="5706"/>
                    </a:cubicBezTo>
                    <a:cubicBezTo>
                      <a:pt x="2454" y="5633"/>
                      <a:pt x="2514" y="5544"/>
                      <a:pt x="2573" y="5456"/>
                    </a:cubicBezTo>
                    <a:cubicBezTo>
                      <a:pt x="2724" y="5248"/>
                      <a:pt x="2881" y="5045"/>
                      <a:pt x="3049" y="4841"/>
                    </a:cubicBezTo>
                    <a:close/>
                    <a:moveTo>
                      <a:pt x="9416" y="10186"/>
                    </a:moveTo>
                    <a:cubicBezTo>
                      <a:pt x="9504" y="10186"/>
                      <a:pt x="9593" y="10186"/>
                      <a:pt x="9668" y="10200"/>
                    </a:cubicBezTo>
                    <a:cubicBezTo>
                      <a:pt x="9756" y="10215"/>
                      <a:pt x="9815" y="10245"/>
                      <a:pt x="9875" y="10274"/>
                    </a:cubicBezTo>
                    <a:cubicBezTo>
                      <a:pt x="9918" y="10289"/>
                      <a:pt x="9963" y="10318"/>
                      <a:pt x="10007" y="10348"/>
                    </a:cubicBezTo>
                    <a:cubicBezTo>
                      <a:pt x="10081" y="10393"/>
                      <a:pt x="10170" y="10466"/>
                      <a:pt x="10273" y="10555"/>
                    </a:cubicBezTo>
                    <a:cubicBezTo>
                      <a:pt x="10348" y="10629"/>
                      <a:pt x="10421" y="10688"/>
                      <a:pt x="10510" y="10762"/>
                    </a:cubicBezTo>
                    <a:cubicBezTo>
                      <a:pt x="10569" y="10821"/>
                      <a:pt x="10643" y="10880"/>
                      <a:pt x="10716" y="10925"/>
                    </a:cubicBezTo>
                    <a:cubicBezTo>
                      <a:pt x="10776" y="10969"/>
                      <a:pt x="10835" y="11013"/>
                      <a:pt x="10894" y="11043"/>
                    </a:cubicBezTo>
                    <a:cubicBezTo>
                      <a:pt x="10998" y="11102"/>
                      <a:pt x="11116" y="11161"/>
                      <a:pt x="11234" y="11191"/>
                    </a:cubicBezTo>
                    <a:cubicBezTo>
                      <a:pt x="11353" y="11220"/>
                      <a:pt x="11485" y="11250"/>
                      <a:pt x="11633" y="11250"/>
                    </a:cubicBezTo>
                    <a:lnTo>
                      <a:pt x="11662" y="11250"/>
                    </a:lnTo>
                    <a:cubicBezTo>
                      <a:pt x="11767" y="11250"/>
                      <a:pt x="11840" y="11235"/>
                      <a:pt x="11914" y="11220"/>
                    </a:cubicBezTo>
                    <a:cubicBezTo>
                      <a:pt x="11973" y="11205"/>
                      <a:pt x="12017" y="11191"/>
                      <a:pt x="12062" y="11191"/>
                    </a:cubicBezTo>
                    <a:cubicBezTo>
                      <a:pt x="12135" y="11175"/>
                      <a:pt x="12195" y="11161"/>
                      <a:pt x="12224" y="11146"/>
                    </a:cubicBezTo>
                    <a:lnTo>
                      <a:pt x="12342" y="11146"/>
                    </a:lnTo>
                    <a:cubicBezTo>
                      <a:pt x="12358" y="11146"/>
                      <a:pt x="12358" y="11146"/>
                      <a:pt x="12372" y="11161"/>
                    </a:cubicBezTo>
                    <a:cubicBezTo>
                      <a:pt x="12387" y="11175"/>
                      <a:pt x="12417" y="11191"/>
                      <a:pt x="12446" y="11220"/>
                    </a:cubicBezTo>
                    <a:cubicBezTo>
                      <a:pt x="12476" y="11250"/>
                      <a:pt x="12490" y="11280"/>
                      <a:pt x="12520" y="11309"/>
                    </a:cubicBezTo>
                    <a:cubicBezTo>
                      <a:pt x="12565" y="11368"/>
                      <a:pt x="12594" y="11427"/>
                      <a:pt x="12638" y="11501"/>
                    </a:cubicBezTo>
                    <a:cubicBezTo>
                      <a:pt x="12668" y="11575"/>
                      <a:pt x="12713" y="11664"/>
                      <a:pt x="12742" y="11737"/>
                    </a:cubicBezTo>
                    <a:cubicBezTo>
                      <a:pt x="12912" y="12168"/>
                      <a:pt x="13088" y="12597"/>
                      <a:pt x="13263" y="13028"/>
                    </a:cubicBezTo>
                    <a:lnTo>
                      <a:pt x="13263" y="13028"/>
                    </a:lnTo>
                    <a:cubicBezTo>
                      <a:pt x="13197" y="13015"/>
                      <a:pt x="13123" y="12993"/>
                      <a:pt x="13038" y="12965"/>
                    </a:cubicBezTo>
                    <a:cubicBezTo>
                      <a:pt x="12919" y="12935"/>
                      <a:pt x="12786" y="12890"/>
                      <a:pt x="12624" y="12861"/>
                    </a:cubicBezTo>
                    <a:cubicBezTo>
                      <a:pt x="12402" y="12817"/>
                      <a:pt x="12180" y="12787"/>
                      <a:pt x="11988" y="12787"/>
                    </a:cubicBezTo>
                    <a:cubicBezTo>
                      <a:pt x="11840" y="12772"/>
                      <a:pt x="11692" y="12772"/>
                      <a:pt x="11560" y="12758"/>
                    </a:cubicBezTo>
                    <a:cubicBezTo>
                      <a:pt x="11353" y="12758"/>
                      <a:pt x="11175" y="12742"/>
                      <a:pt x="11027" y="12713"/>
                    </a:cubicBezTo>
                    <a:cubicBezTo>
                      <a:pt x="10953" y="12699"/>
                      <a:pt x="10894" y="12683"/>
                      <a:pt x="10835" y="12654"/>
                    </a:cubicBezTo>
                    <a:cubicBezTo>
                      <a:pt x="10761" y="12639"/>
                      <a:pt x="10716" y="12610"/>
                      <a:pt x="10657" y="12580"/>
                    </a:cubicBezTo>
                    <a:cubicBezTo>
                      <a:pt x="10598" y="12535"/>
                      <a:pt x="10539" y="12476"/>
                      <a:pt x="10450" y="12403"/>
                    </a:cubicBezTo>
                    <a:cubicBezTo>
                      <a:pt x="10391" y="12358"/>
                      <a:pt x="10332" y="12285"/>
                      <a:pt x="10259" y="12226"/>
                    </a:cubicBezTo>
                    <a:cubicBezTo>
                      <a:pt x="10200" y="12166"/>
                      <a:pt x="10141" y="12121"/>
                      <a:pt x="10066" y="12062"/>
                    </a:cubicBezTo>
                    <a:cubicBezTo>
                      <a:pt x="9977" y="11989"/>
                      <a:pt x="9859" y="11900"/>
                      <a:pt x="9711" y="11841"/>
                    </a:cubicBezTo>
                    <a:cubicBezTo>
                      <a:pt x="9652" y="11812"/>
                      <a:pt x="9579" y="11782"/>
                      <a:pt x="9490" y="11753"/>
                    </a:cubicBezTo>
                    <a:cubicBezTo>
                      <a:pt x="9416" y="11723"/>
                      <a:pt x="9327" y="11708"/>
                      <a:pt x="9238" y="11708"/>
                    </a:cubicBezTo>
                    <a:lnTo>
                      <a:pt x="9135" y="11708"/>
                    </a:lnTo>
                    <a:cubicBezTo>
                      <a:pt x="9061" y="11708"/>
                      <a:pt x="8988" y="11708"/>
                      <a:pt x="8913" y="11723"/>
                    </a:cubicBezTo>
                    <a:cubicBezTo>
                      <a:pt x="8795" y="11737"/>
                      <a:pt x="8692" y="11767"/>
                      <a:pt x="8603" y="11796"/>
                    </a:cubicBezTo>
                    <a:cubicBezTo>
                      <a:pt x="8529" y="11812"/>
                      <a:pt x="8470" y="11841"/>
                      <a:pt x="8411" y="11855"/>
                    </a:cubicBezTo>
                    <a:cubicBezTo>
                      <a:pt x="8337" y="11885"/>
                      <a:pt x="8263" y="11915"/>
                      <a:pt x="8204" y="11930"/>
                    </a:cubicBezTo>
                    <a:cubicBezTo>
                      <a:pt x="8174" y="11930"/>
                      <a:pt x="8160" y="11944"/>
                      <a:pt x="8130" y="11944"/>
                    </a:cubicBezTo>
                    <a:lnTo>
                      <a:pt x="8042" y="11944"/>
                    </a:lnTo>
                    <a:cubicBezTo>
                      <a:pt x="8012" y="11944"/>
                      <a:pt x="7983" y="11930"/>
                      <a:pt x="7953" y="11915"/>
                    </a:cubicBezTo>
                    <a:cubicBezTo>
                      <a:pt x="7894" y="11885"/>
                      <a:pt x="7835" y="11841"/>
                      <a:pt x="7760" y="11782"/>
                    </a:cubicBezTo>
                    <a:cubicBezTo>
                      <a:pt x="7687" y="11708"/>
                      <a:pt x="7612" y="11634"/>
                      <a:pt x="7553" y="11546"/>
                    </a:cubicBezTo>
                    <a:lnTo>
                      <a:pt x="7553" y="11560"/>
                    </a:lnTo>
                    <a:cubicBezTo>
                      <a:pt x="7539" y="11546"/>
                      <a:pt x="7524" y="11516"/>
                      <a:pt x="7494" y="11471"/>
                    </a:cubicBezTo>
                    <a:cubicBezTo>
                      <a:pt x="7465" y="11442"/>
                      <a:pt x="7450" y="11398"/>
                      <a:pt x="7421" y="11353"/>
                    </a:cubicBezTo>
                    <a:cubicBezTo>
                      <a:pt x="7376" y="11264"/>
                      <a:pt x="7317" y="11175"/>
                      <a:pt x="7273" y="11073"/>
                    </a:cubicBezTo>
                    <a:cubicBezTo>
                      <a:pt x="7195" y="10942"/>
                      <a:pt x="7127" y="10799"/>
                      <a:pt x="7062" y="10666"/>
                    </a:cubicBezTo>
                    <a:lnTo>
                      <a:pt x="7062" y="10666"/>
                    </a:lnTo>
                    <a:cubicBezTo>
                      <a:pt x="7249" y="10616"/>
                      <a:pt x="7460" y="10562"/>
                      <a:pt x="7672" y="10511"/>
                    </a:cubicBezTo>
                    <a:cubicBezTo>
                      <a:pt x="7878" y="10452"/>
                      <a:pt x="8101" y="10393"/>
                      <a:pt x="8278" y="10363"/>
                    </a:cubicBezTo>
                    <a:cubicBezTo>
                      <a:pt x="8367" y="10334"/>
                      <a:pt x="8456" y="10318"/>
                      <a:pt x="8529" y="10304"/>
                    </a:cubicBezTo>
                    <a:cubicBezTo>
                      <a:pt x="8588" y="10289"/>
                      <a:pt x="8662" y="10274"/>
                      <a:pt x="8692" y="10259"/>
                    </a:cubicBezTo>
                    <a:cubicBezTo>
                      <a:pt x="8824" y="10245"/>
                      <a:pt x="8958" y="10229"/>
                      <a:pt x="9076" y="10215"/>
                    </a:cubicBezTo>
                    <a:cubicBezTo>
                      <a:pt x="9195" y="10200"/>
                      <a:pt x="9313" y="10186"/>
                      <a:pt x="9416" y="10186"/>
                    </a:cubicBezTo>
                    <a:close/>
                    <a:moveTo>
                      <a:pt x="4908" y="13747"/>
                    </a:moveTo>
                    <a:cubicBezTo>
                      <a:pt x="4967" y="13747"/>
                      <a:pt x="5026" y="13763"/>
                      <a:pt x="5070" y="13777"/>
                    </a:cubicBezTo>
                    <a:cubicBezTo>
                      <a:pt x="5100" y="13792"/>
                      <a:pt x="5129" y="13807"/>
                      <a:pt x="5174" y="13822"/>
                    </a:cubicBezTo>
                    <a:cubicBezTo>
                      <a:pt x="5204" y="13836"/>
                      <a:pt x="5247" y="13866"/>
                      <a:pt x="5292" y="13881"/>
                    </a:cubicBezTo>
                    <a:cubicBezTo>
                      <a:pt x="5351" y="13925"/>
                      <a:pt x="5425" y="13970"/>
                      <a:pt x="5513" y="13999"/>
                    </a:cubicBezTo>
                    <a:cubicBezTo>
                      <a:pt x="5602" y="14043"/>
                      <a:pt x="5691" y="14088"/>
                      <a:pt x="5809" y="14118"/>
                    </a:cubicBezTo>
                    <a:cubicBezTo>
                      <a:pt x="5898" y="14147"/>
                      <a:pt x="5972" y="14161"/>
                      <a:pt x="6046" y="14177"/>
                    </a:cubicBezTo>
                    <a:lnTo>
                      <a:pt x="6268" y="14177"/>
                    </a:lnTo>
                    <a:cubicBezTo>
                      <a:pt x="6416" y="14177"/>
                      <a:pt x="6548" y="14161"/>
                      <a:pt x="6682" y="14147"/>
                    </a:cubicBezTo>
                    <a:cubicBezTo>
                      <a:pt x="6800" y="14132"/>
                      <a:pt x="6903" y="14118"/>
                      <a:pt x="6992" y="14118"/>
                    </a:cubicBezTo>
                    <a:lnTo>
                      <a:pt x="7110" y="14118"/>
                    </a:lnTo>
                    <a:cubicBezTo>
                      <a:pt x="7199" y="14118"/>
                      <a:pt x="7273" y="14118"/>
                      <a:pt x="7332" y="14132"/>
                    </a:cubicBezTo>
                    <a:cubicBezTo>
                      <a:pt x="7376" y="14147"/>
                      <a:pt x="7405" y="14147"/>
                      <a:pt x="7450" y="14161"/>
                    </a:cubicBezTo>
                    <a:cubicBezTo>
                      <a:pt x="7494" y="14191"/>
                      <a:pt x="7553" y="14220"/>
                      <a:pt x="7612" y="14265"/>
                    </a:cubicBezTo>
                    <a:cubicBezTo>
                      <a:pt x="7672" y="14309"/>
                      <a:pt x="7731" y="14368"/>
                      <a:pt x="7805" y="14457"/>
                    </a:cubicBezTo>
                    <a:cubicBezTo>
                      <a:pt x="7864" y="14531"/>
                      <a:pt x="7908" y="14591"/>
                      <a:pt x="7967" y="14679"/>
                    </a:cubicBezTo>
                    <a:cubicBezTo>
                      <a:pt x="8056" y="14782"/>
                      <a:pt x="8160" y="14916"/>
                      <a:pt x="8278" y="15048"/>
                    </a:cubicBezTo>
                    <a:lnTo>
                      <a:pt x="8470" y="15241"/>
                    </a:lnTo>
                    <a:cubicBezTo>
                      <a:pt x="8529" y="15300"/>
                      <a:pt x="8618" y="15359"/>
                      <a:pt x="8692" y="15418"/>
                    </a:cubicBezTo>
                    <a:cubicBezTo>
                      <a:pt x="8824" y="15492"/>
                      <a:pt x="8943" y="15566"/>
                      <a:pt x="9061" y="15610"/>
                    </a:cubicBezTo>
                    <a:cubicBezTo>
                      <a:pt x="9150" y="15655"/>
                      <a:pt x="9224" y="15684"/>
                      <a:pt x="9297" y="15714"/>
                    </a:cubicBezTo>
                    <a:cubicBezTo>
                      <a:pt x="9416" y="15758"/>
                      <a:pt x="9520" y="15803"/>
                      <a:pt x="9593" y="15832"/>
                    </a:cubicBezTo>
                    <a:cubicBezTo>
                      <a:pt x="9638" y="15862"/>
                      <a:pt x="9668" y="15876"/>
                      <a:pt x="9711" y="15891"/>
                    </a:cubicBezTo>
                    <a:cubicBezTo>
                      <a:pt x="9741" y="15905"/>
                      <a:pt x="9770" y="15935"/>
                      <a:pt x="9786" y="15950"/>
                    </a:cubicBezTo>
                    <a:cubicBezTo>
                      <a:pt x="9815" y="15965"/>
                      <a:pt x="9845" y="15994"/>
                      <a:pt x="9875" y="16024"/>
                    </a:cubicBezTo>
                    <a:cubicBezTo>
                      <a:pt x="9904" y="16069"/>
                      <a:pt x="9948" y="16128"/>
                      <a:pt x="9993" y="16201"/>
                    </a:cubicBezTo>
                    <a:cubicBezTo>
                      <a:pt x="10037" y="16276"/>
                      <a:pt x="10081" y="16349"/>
                      <a:pt x="10125" y="16438"/>
                    </a:cubicBezTo>
                    <a:cubicBezTo>
                      <a:pt x="10180" y="16535"/>
                      <a:pt x="10234" y="16633"/>
                      <a:pt x="10286" y="16733"/>
                    </a:cubicBezTo>
                    <a:lnTo>
                      <a:pt x="10286" y="16733"/>
                    </a:lnTo>
                    <a:cubicBezTo>
                      <a:pt x="10161" y="16733"/>
                      <a:pt x="10047" y="16734"/>
                      <a:pt x="9934" y="16763"/>
                    </a:cubicBezTo>
                    <a:cubicBezTo>
                      <a:pt x="9815" y="16778"/>
                      <a:pt x="9697" y="16792"/>
                      <a:pt x="9593" y="16822"/>
                    </a:cubicBezTo>
                    <a:cubicBezTo>
                      <a:pt x="9520" y="16837"/>
                      <a:pt x="9445" y="16867"/>
                      <a:pt x="9372" y="16881"/>
                    </a:cubicBezTo>
                    <a:cubicBezTo>
                      <a:pt x="9283" y="16911"/>
                      <a:pt x="9195" y="16926"/>
                      <a:pt x="9135" y="16955"/>
                    </a:cubicBezTo>
                    <a:cubicBezTo>
                      <a:pt x="9061" y="16970"/>
                      <a:pt x="9002" y="16970"/>
                      <a:pt x="8958" y="16970"/>
                    </a:cubicBezTo>
                    <a:lnTo>
                      <a:pt x="8869" y="16970"/>
                    </a:lnTo>
                    <a:cubicBezTo>
                      <a:pt x="8824" y="16955"/>
                      <a:pt x="8765" y="16940"/>
                      <a:pt x="8692" y="16911"/>
                    </a:cubicBezTo>
                    <a:cubicBezTo>
                      <a:pt x="8603" y="16867"/>
                      <a:pt x="8485" y="16808"/>
                      <a:pt x="8351" y="16733"/>
                    </a:cubicBezTo>
                    <a:cubicBezTo>
                      <a:pt x="8233" y="16660"/>
                      <a:pt x="8085" y="16571"/>
                      <a:pt x="7923" y="16483"/>
                    </a:cubicBezTo>
                    <a:cubicBezTo>
                      <a:pt x="7598" y="16305"/>
                      <a:pt x="7258" y="16172"/>
                      <a:pt x="6932" y="16083"/>
                    </a:cubicBezTo>
                    <a:cubicBezTo>
                      <a:pt x="6607" y="15980"/>
                      <a:pt x="6282" y="15921"/>
                      <a:pt x="5972" y="15846"/>
                    </a:cubicBezTo>
                    <a:cubicBezTo>
                      <a:pt x="5927" y="15846"/>
                      <a:pt x="5898" y="15832"/>
                      <a:pt x="5839" y="15817"/>
                    </a:cubicBezTo>
                    <a:cubicBezTo>
                      <a:pt x="5795" y="15817"/>
                      <a:pt x="5720" y="15803"/>
                      <a:pt x="5661" y="15803"/>
                    </a:cubicBezTo>
                    <a:cubicBezTo>
                      <a:pt x="5588" y="15803"/>
                      <a:pt x="5499" y="15817"/>
                      <a:pt x="5411" y="15846"/>
                    </a:cubicBezTo>
                    <a:cubicBezTo>
                      <a:pt x="5336" y="15862"/>
                      <a:pt x="5277" y="15891"/>
                      <a:pt x="5218" y="15921"/>
                    </a:cubicBezTo>
                    <a:cubicBezTo>
                      <a:pt x="5188" y="15935"/>
                      <a:pt x="5145" y="15950"/>
                      <a:pt x="5129" y="15980"/>
                    </a:cubicBezTo>
                    <a:cubicBezTo>
                      <a:pt x="5085" y="15994"/>
                      <a:pt x="5056" y="16024"/>
                      <a:pt x="5026" y="16039"/>
                    </a:cubicBezTo>
                    <a:cubicBezTo>
                      <a:pt x="5011" y="16053"/>
                      <a:pt x="4997" y="16053"/>
                      <a:pt x="4997" y="16053"/>
                    </a:cubicBezTo>
                    <a:cubicBezTo>
                      <a:pt x="4997" y="16069"/>
                      <a:pt x="4997" y="16069"/>
                      <a:pt x="4981" y="16069"/>
                    </a:cubicBezTo>
                    <a:lnTo>
                      <a:pt x="4967" y="16069"/>
                    </a:lnTo>
                    <a:cubicBezTo>
                      <a:pt x="4952" y="16069"/>
                      <a:pt x="4922" y="16069"/>
                      <a:pt x="4893" y="16053"/>
                    </a:cubicBezTo>
                    <a:cubicBezTo>
                      <a:pt x="4863" y="16039"/>
                      <a:pt x="4834" y="16024"/>
                      <a:pt x="4790" y="16010"/>
                    </a:cubicBezTo>
                    <a:cubicBezTo>
                      <a:pt x="4731" y="15994"/>
                      <a:pt x="4672" y="15950"/>
                      <a:pt x="4612" y="15905"/>
                    </a:cubicBezTo>
                    <a:cubicBezTo>
                      <a:pt x="4553" y="15862"/>
                      <a:pt x="4479" y="15817"/>
                      <a:pt x="4420" y="15773"/>
                    </a:cubicBezTo>
                    <a:cubicBezTo>
                      <a:pt x="4390" y="15743"/>
                      <a:pt x="4346" y="15714"/>
                      <a:pt x="4301" y="15669"/>
                    </a:cubicBezTo>
                    <a:cubicBezTo>
                      <a:pt x="4213" y="15596"/>
                      <a:pt x="4110" y="15492"/>
                      <a:pt x="4006" y="15389"/>
                    </a:cubicBezTo>
                    <a:cubicBezTo>
                      <a:pt x="3844" y="15241"/>
                      <a:pt x="3651" y="15064"/>
                      <a:pt x="3489" y="14916"/>
                    </a:cubicBezTo>
                    <a:cubicBezTo>
                      <a:pt x="3452" y="14879"/>
                      <a:pt x="3417" y="14844"/>
                      <a:pt x="3383" y="14810"/>
                    </a:cubicBezTo>
                    <a:lnTo>
                      <a:pt x="3383" y="14810"/>
                    </a:lnTo>
                    <a:cubicBezTo>
                      <a:pt x="3471" y="14719"/>
                      <a:pt x="3569" y="14622"/>
                      <a:pt x="3666" y="14531"/>
                    </a:cubicBezTo>
                    <a:cubicBezTo>
                      <a:pt x="3755" y="14427"/>
                      <a:pt x="3858" y="14324"/>
                      <a:pt x="3933" y="14250"/>
                    </a:cubicBezTo>
                    <a:cubicBezTo>
                      <a:pt x="3976" y="14206"/>
                      <a:pt x="4021" y="14177"/>
                      <a:pt x="4051" y="14147"/>
                    </a:cubicBezTo>
                    <a:lnTo>
                      <a:pt x="4080" y="14118"/>
                    </a:lnTo>
                    <a:cubicBezTo>
                      <a:pt x="4095" y="14102"/>
                      <a:pt x="4095" y="14102"/>
                      <a:pt x="4110" y="14102"/>
                    </a:cubicBezTo>
                    <a:cubicBezTo>
                      <a:pt x="4242" y="13999"/>
                      <a:pt x="4390" y="13911"/>
                      <a:pt x="4538" y="13836"/>
                    </a:cubicBezTo>
                    <a:cubicBezTo>
                      <a:pt x="4597" y="13807"/>
                      <a:pt x="4672" y="13792"/>
                      <a:pt x="4731" y="13777"/>
                    </a:cubicBezTo>
                    <a:cubicBezTo>
                      <a:pt x="4790" y="13763"/>
                      <a:pt x="4849" y="13747"/>
                      <a:pt x="4908" y="13747"/>
                    </a:cubicBezTo>
                    <a:close/>
                    <a:moveTo>
                      <a:pt x="9402" y="1"/>
                    </a:moveTo>
                    <a:cubicBezTo>
                      <a:pt x="9327" y="1"/>
                      <a:pt x="9283" y="1"/>
                      <a:pt x="9224" y="16"/>
                    </a:cubicBezTo>
                    <a:cubicBezTo>
                      <a:pt x="9150" y="30"/>
                      <a:pt x="9091" y="46"/>
                      <a:pt x="9031" y="75"/>
                    </a:cubicBezTo>
                    <a:cubicBezTo>
                      <a:pt x="8958" y="90"/>
                      <a:pt x="8913" y="119"/>
                      <a:pt x="8854" y="149"/>
                    </a:cubicBezTo>
                    <a:cubicBezTo>
                      <a:pt x="8396" y="401"/>
                      <a:pt x="7938" y="651"/>
                      <a:pt x="7494" y="933"/>
                    </a:cubicBezTo>
                    <a:cubicBezTo>
                      <a:pt x="7258" y="1080"/>
                      <a:pt x="7021" y="1243"/>
                      <a:pt x="6785" y="1420"/>
                    </a:cubicBezTo>
                    <a:cubicBezTo>
                      <a:pt x="6564" y="1597"/>
                      <a:pt x="6327" y="1790"/>
                      <a:pt x="6120" y="2026"/>
                    </a:cubicBezTo>
                    <a:cubicBezTo>
                      <a:pt x="5913" y="2263"/>
                      <a:pt x="5720" y="2529"/>
                      <a:pt x="5588" y="2825"/>
                    </a:cubicBezTo>
                    <a:cubicBezTo>
                      <a:pt x="5513" y="2972"/>
                      <a:pt x="5454" y="3134"/>
                      <a:pt x="5411" y="3298"/>
                    </a:cubicBezTo>
                    <a:cubicBezTo>
                      <a:pt x="5366" y="3460"/>
                      <a:pt x="5336" y="3637"/>
                      <a:pt x="5322" y="3800"/>
                    </a:cubicBezTo>
                    <a:lnTo>
                      <a:pt x="5322" y="3962"/>
                    </a:lnTo>
                    <a:lnTo>
                      <a:pt x="5322" y="4228"/>
                    </a:lnTo>
                    <a:lnTo>
                      <a:pt x="5322" y="4391"/>
                    </a:lnTo>
                    <a:cubicBezTo>
                      <a:pt x="5307" y="4435"/>
                      <a:pt x="5307" y="4465"/>
                      <a:pt x="5292" y="4494"/>
                    </a:cubicBezTo>
                    <a:cubicBezTo>
                      <a:pt x="5292" y="4510"/>
                      <a:pt x="5277" y="4524"/>
                      <a:pt x="5263" y="4553"/>
                    </a:cubicBezTo>
                    <a:cubicBezTo>
                      <a:pt x="5247" y="4583"/>
                      <a:pt x="5233" y="4598"/>
                      <a:pt x="5204" y="4642"/>
                    </a:cubicBezTo>
                    <a:cubicBezTo>
                      <a:pt x="5174" y="4687"/>
                      <a:pt x="5129" y="4731"/>
                      <a:pt x="5085" y="4805"/>
                    </a:cubicBezTo>
                    <a:cubicBezTo>
                      <a:pt x="5040" y="4879"/>
                      <a:pt x="4997" y="4953"/>
                      <a:pt x="4952" y="5042"/>
                    </a:cubicBezTo>
                    <a:cubicBezTo>
                      <a:pt x="4893" y="5160"/>
                      <a:pt x="4863" y="5263"/>
                      <a:pt x="4834" y="5381"/>
                    </a:cubicBezTo>
                    <a:cubicBezTo>
                      <a:pt x="4819" y="5485"/>
                      <a:pt x="4804" y="5588"/>
                      <a:pt x="4804" y="5692"/>
                    </a:cubicBezTo>
                    <a:cubicBezTo>
                      <a:pt x="4804" y="5810"/>
                      <a:pt x="4819" y="5929"/>
                      <a:pt x="4834" y="6047"/>
                    </a:cubicBezTo>
                    <a:cubicBezTo>
                      <a:pt x="4863" y="6209"/>
                      <a:pt x="4922" y="6357"/>
                      <a:pt x="4981" y="6505"/>
                    </a:cubicBezTo>
                    <a:cubicBezTo>
                      <a:pt x="5040" y="6652"/>
                      <a:pt x="5115" y="6786"/>
                      <a:pt x="5188" y="6904"/>
                    </a:cubicBezTo>
                    <a:cubicBezTo>
                      <a:pt x="5204" y="6934"/>
                      <a:pt x="5218" y="6948"/>
                      <a:pt x="5233" y="6978"/>
                    </a:cubicBezTo>
                    <a:cubicBezTo>
                      <a:pt x="5247" y="7007"/>
                      <a:pt x="5277" y="7052"/>
                      <a:pt x="5307" y="7082"/>
                    </a:cubicBezTo>
                    <a:cubicBezTo>
                      <a:pt x="5366" y="7155"/>
                      <a:pt x="5425" y="7244"/>
                      <a:pt x="5484" y="7318"/>
                    </a:cubicBezTo>
                    <a:cubicBezTo>
                      <a:pt x="5588" y="7436"/>
                      <a:pt x="5691" y="7569"/>
                      <a:pt x="5795" y="7687"/>
                    </a:cubicBezTo>
                    <a:cubicBezTo>
                      <a:pt x="5821" y="7722"/>
                      <a:pt x="5848" y="7756"/>
                      <a:pt x="5874" y="7789"/>
                    </a:cubicBezTo>
                    <a:lnTo>
                      <a:pt x="5874" y="7789"/>
                    </a:lnTo>
                    <a:cubicBezTo>
                      <a:pt x="5835" y="8092"/>
                      <a:pt x="5809" y="8468"/>
                      <a:pt x="5809" y="8929"/>
                    </a:cubicBezTo>
                    <a:cubicBezTo>
                      <a:pt x="5809" y="9003"/>
                      <a:pt x="5809" y="9080"/>
                      <a:pt x="5811" y="9159"/>
                    </a:cubicBezTo>
                    <a:lnTo>
                      <a:pt x="5811" y="9159"/>
                    </a:lnTo>
                    <a:cubicBezTo>
                      <a:pt x="5582" y="9342"/>
                      <a:pt x="5345" y="9545"/>
                      <a:pt x="5100" y="9756"/>
                    </a:cubicBezTo>
                    <a:lnTo>
                      <a:pt x="5103" y="9761"/>
                    </a:lnTo>
                    <a:lnTo>
                      <a:pt x="5103" y="9761"/>
                    </a:lnTo>
                    <a:cubicBezTo>
                      <a:pt x="5083" y="9776"/>
                      <a:pt x="5064" y="9793"/>
                      <a:pt x="5046" y="9810"/>
                    </a:cubicBezTo>
                    <a:lnTo>
                      <a:pt x="5046" y="9810"/>
                    </a:lnTo>
                    <a:cubicBezTo>
                      <a:pt x="4862" y="9975"/>
                      <a:pt x="4676" y="10148"/>
                      <a:pt x="4489" y="10329"/>
                    </a:cubicBezTo>
                    <a:lnTo>
                      <a:pt x="4489" y="10329"/>
                    </a:lnTo>
                    <a:cubicBezTo>
                      <a:pt x="4521" y="10068"/>
                      <a:pt x="4538" y="9806"/>
                      <a:pt x="4538" y="9550"/>
                    </a:cubicBezTo>
                    <a:cubicBezTo>
                      <a:pt x="4538" y="9417"/>
                      <a:pt x="4524" y="9283"/>
                      <a:pt x="4524" y="9151"/>
                    </a:cubicBezTo>
                    <a:cubicBezTo>
                      <a:pt x="4508" y="9017"/>
                      <a:pt x="4508" y="8899"/>
                      <a:pt x="4494" y="8781"/>
                    </a:cubicBezTo>
                    <a:cubicBezTo>
                      <a:pt x="4494" y="8663"/>
                      <a:pt x="4479" y="8560"/>
                      <a:pt x="4479" y="8456"/>
                    </a:cubicBezTo>
                    <a:cubicBezTo>
                      <a:pt x="4479" y="8367"/>
                      <a:pt x="4479" y="8294"/>
                      <a:pt x="4494" y="8219"/>
                    </a:cubicBezTo>
                    <a:cubicBezTo>
                      <a:pt x="4508" y="8160"/>
                      <a:pt x="4508" y="8101"/>
                      <a:pt x="4524" y="8028"/>
                    </a:cubicBezTo>
                    <a:cubicBezTo>
                      <a:pt x="4553" y="7909"/>
                      <a:pt x="4583" y="7791"/>
                      <a:pt x="4612" y="7658"/>
                    </a:cubicBezTo>
                    <a:lnTo>
                      <a:pt x="4656" y="7436"/>
                    </a:lnTo>
                    <a:cubicBezTo>
                      <a:pt x="4656" y="7348"/>
                      <a:pt x="4672" y="7273"/>
                      <a:pt x="4672" y="7185"/>
                    </a:cubicBezTo>
                    <a:cubicBezTo>
                      <a:pt x="4672" y="7082"/>
                      <a:pt x="4656" y="6993"/>
                      <a:pt x="4642" y="6889"/>
                    </a:cubicBezTo>
                    <a:cubicBezTo>
                      <a:pt x="4612" y="6741"/>
                      <a:pt x="4567" y="6623"/>
                      <a:pt x="4524" y="6520"/>
                    </a:cubicBezTo>
                    <a:cubicBezTo>
                      <a:pt x="4494" y="6445"/>
                      <a:pt x="4465" y="6372"/>
                      <a:pt x="4435" y="6313"/>
                    </a:cubicBezTo>
                    <a:cubicBezTo>
                      <a:pt x="4376" y="6209"/>
                      <a:pt x="4331" y="6136"/>
                      <a:pt x="4301" y="6061"/>
                    </a:cubicBezTo>
                    <a:cubicBezTo>
                      <a:pt x="4272" y="5988"/>
                      <a:pt x="4258" y="5929"/>
                      <a:pt x="4242" y="5884"/>
                    </a:cubicBezTo>
                    <a:cubicBezTo>
                      <a:pt x="4213" y="5766"/>
                      <a:pt x="4199" y="5633"/>
                      <a:pt x="4183" y="5499"/>
                    </a:cubicBezTo>
                    <a:cubicBezTo>
                      <a:pt x="4169" y="5367"/>
                      <a:pt x="4169" y="5219"/>
                      <a:pt x="4169" y="5071"/>
                    </a:cubicBezTo>
                    <a:cubicBezTo>
                      <a:pt x="4169" y="4835"/>
                      <a:pt x="4183" y="4583"/>
                      <a:pt x="4199" y="4332"/>
                    </a:cubicBezTo>
                    <a:cubicBezTo>
                      <a:pt x="4213" y="4066"/>
                      <a:pt x="4228" y="3814"/>
                      <a:pt x="4228" y="3564"/>
                    </a:cubicBezTo>
                    <a:cubicBezTo>
                      <a:pt x="4228" y="3386"/>
                      <a:pt x="4154" y="3223"/>
                      <a:pt x="4021" y="3120"/>
                    </a:cubicBezTo>
                    <a:cubicBezTo>
                      <a:pt x="3915" y="3038"/>
                      <a:pt x="3791" y="2993"/>
                      <a:pt x="3655" y="2993"/>
                    </a:cubicBezTo>
                    <a:cubicBezTo>
                      <a:pt x="3620" y="2993"/>
                      <a:pt x="3585" y="2996"/>
                      <a:pt x="3548" y="3002"/>
                    </a:cubicBezTo>
                    <a:cubicBezTo>
                      <a:pt x="3415" y="3032"/>
                      <a:pt x="3282" y="3091"/>
                      <a:pt x="3178" y="3150"/>
                    </a:cubicBezTo>
                    <a:cubicBezTo>
                      <a:pt x="3089" y="3194"/>
                      <a:pt x="3016" y="3239"/>
                      <a:pt x="2942" y="3298"/>
                    </a:cubicBezTo>
                    <a:cubicBezTo>
                      <a:pt x="2853" y="3371"/>
                      <a:pt x="2764" y="3460"/>
                      <a:pt x="2676" y="3548"/>
                    </a:cubicBezTo>
                    <a:cubicBezTo>
                      <a:pt x="2602" y="3623"/>
                      <a:pt x="2543" y="3712"/>
                      <a:pt x="2484" y="3785"/>
                    </a:cubicBezTo>
                    <a:cubicBezTo>
                      <a:pt x="2203" y="4110"/>
                      <a:pt x="1922" y="4435"/>
                      <a:pt x="1670" y="4805"/>
                    </a:cubicBezTo>
                    <a:cubicBezTo>
                      <a:pt x="1568" y="4938"/>
                      <a:pt x="1463" y="5086"/>
                      <a:pt x="1375" y="5278"/>
                    </a:cubicBezTo>
                    <a:cubicBezTo>
                      <a:pt x="1316" y="5367"/>
                      <a:pt x="1272" y="5456"/>
                      <a:pt x="1242" y="5574"/>
                    </a:cubicBezTo>
                    <a:cubicBezTo>
                      <a:pt x="1213" y="5677"/>
                      <a:pt x="1183" y="5795"/>
                      <a:pt x="1168" y="5913"/>
                    </a:cubicBezTo>
                    <a:lnTo>
                      <a:pt x="1168" y="6136"/>
                    </a:lnTo>
                    <a:lnTo>
                      <a:pt x="1168" y="6209"/>
                    </a:lnTo>
                    <a:lnTo>
                      <a:pt x="1168" y="6283"/>
                    </a:lnTo>
                    <a:cubicBezTo>
                      <a:pt x="1154" y="6298"/>
                      <a:pt x="1154" y="6313"/>
                      <a:pt x="1154" y="6327"/>
                    </a:cubicBezTo>
                    <a:cubicBezTo>
                      <a:pt x="1138" y="6431"/>
                      <a:pt x="1124" y="6520"/>
                      <a:pt x="1079" y="6638"/>
                    </a:cubicBezTo>
                    <a:lnTo>
                      <a:pt x="990" y="6904"/>
                    </a:lnTo>
                    <a:cubicBezTo>
                      <a:pt x="931" y="7052"/>
                      <a:pt x="872" y="7214"/>
                      <a:pt x="828" y="7391"/>
                    </a:cubicBezTo>
                    <a:cubicBezTo>
                      <a:pt x="784" y="7584"/>
                      <a:pt x="740" y="7776"/>
                      <a:pt x="740" y="7998"/>
                    </a:cubicBezTo>
                    <a:lnTo>
                      <a:pt x="740" y="8087"/>
                    </a:lnTo>
                    <a:cubicBezTo>
                      <a:pt x="754" y="8249"/>
                      <a:pt x="769" y="8382"/>
                      <a:pt x="784" y="8485"/>
                    </a:cubicBezTo>
                    <a:cubicBezTo>
                      <a:pt x="813" y="8604"/>
                      <a:pt x="828" y="8708"/>
                      <a:pt x="828" y="8781"/>
                    </a:cubicBezTo>
                    <a:lnTo>
                      <a:pt x="828" y="8885"/>
                    </a:lnTo>
                    <a:cubicBezTo>
                      <a:pt x="828" y="9003"/>
                      <a:pt x="813" y="9136"/>
                      <a:pt x="799" y="9299"/>
                    </a:cubicBezTo>
                    <a:cubicBezTo>
                      <a:pt x="784" y="9447"/>
                      <a:pt x="769" y="9624"/>
                      <a:pt x="769" y="9816"/>
                    </a:cubicBezTo>
                    <a:cubicBezTo>
                      <a:pt x="769" y="9963"/>
                      <a:pt x="784" y="10141"/>
                      <a:pt x="828" y="10318"/>
                    </a:cubicBezTo>
                    <a:cubicBezTo>
                      <a:pt x="858" y="10481"/>
                      <a:pt x="917" y="10643"/>
                      <a:pt x="1006" y="10777"/>
                    </a:cubicBezTo>
                    <a:cubicBezTo>
                      <a:pt x="1124" y="10998"/>
                      <a:pt x="1272" y="11191"/>
                      <a:pt x="1434" y="11339"/>
                    </a:cubicBezTo>
                    <a:cubicBezTo>
                      <a:pt x="1611" y="11501"/>
                      <a:pt x="1789" y="11634"/>
                      <a:pt x="1981" y="11737"/>
                    </a:cubicBezTo>
                    <a:cubicBezTo>
                      <a:pt x="2143" y="11826"/>
                      <a:pt x="2321" y="11915"/>
                      <a:pt x="2514" y="11989"/>
                    </a:cubicBezTo>
                    <a:cubicBezTo>
                      <a:pt x="2602" y="12019"/>
                      <a:pt x="2705" y="12062"/>
                      <a:pt x="2809" y="12092"/>
                    </a:cubicBezTo>
                    <a:cubicBezTo>
                      <a:pt x="2835" y="12096"/>
                      <a:pt x="2860" y="12100"/>
                      <a:pt x="2885" y="12105"/>
                    </a:cubicBezTo>
                    <a:lnTo>
                      <a:pt x="2885" y="12105"/>
                    </a:lnTo>
                    <a:cubicBezTo>
                      <a:pt x="1890" y="13344"/>
                      <a:pt x="927" y="14849"/>
                      <a:pt x="74" y="16674"/>
                    </a:cubicBezTo>
                    <a:cubicBezTo>
                      <a:pt x="30" y="16763"/>
                      <a:pt x="1" y="16851"/>
                      <a:pt x="1" y="16955"/>
                    </a:cubicBezTo>
                    <a:cubicBezTo>
                      <a:pt x="1" y="17088"/>
                      <a:pt x="44" y="17206"/>
                      <a:pt x="104" y="17310"/>
                    </a:cubicBezTo>
                    <a:cubicBezTo>
                      <a:pt x="133" y="17369"/>
                      <a:pt x="178" y="17413"/>
                      <a:pt x="222" y="17458"/>
                    </a:cubicBezTo>
                    <a:cubicBezTo>
                      <a:pt x="281" y="17502"/>
                      <a:pt x="326" y="17531"/>
                      <a:pt x="399" y="17561"/>
                    </a:cubicBezTo>
                    <a:lnTo>
                      <a:pt x="385" y="17561"/>
                    </a:lnTo>
                    <a:cubicBezTo>
                      <a:pt x="488" y="17606"/>
                      <a:pt x="577" y="17620"/>
                      <a:pt x="681" y="17620"/>
                    </a:cubicBezTo>
                    <a:cubicBezTo>
                      <a:pt x="799" y="17620"/>
                      <a:pt x="931" y="17590"/>
                      <a:pt x="1035" y="17517"/>
                    </a:cubicBezTo>
                    <a:cubicBezTo>
                      <a:pt x="1079" y="17488"/>
                      <a:pt x="1138" y="17443"/>
                      <a:pt x="1183" y="17399"/>
                    </a:cubicBezTo>
                    <a:cubicBezTo>
                      <a:pt x="1227" y="17354"/>
                      <a:pt x="1257" y="17295"/>
                      <a:pt x="1286" y="17236"/>
                    </a:cubicBezTo>
                    <a:cubicBezTo>
                      <a:pt x="1545" y="16680"/>
                      <a:pt x="1826" y="16146"/>
                      <a:pt x="2110" y="15645"/>
                    </a:cubicBezTo>
                    <a:lnTo>
                      <a:pt x="2110" y="15645"/>
                    </a:lnTo>
                    <a:lnTo>
                      <a:pt x="2539" y="15546"/>
                    </a:lnTo>
                    <a:lnTo>
                      <a:pt x="2539" y="15546"/>
                    </a:lnTo>
                    <a:cubicBezTo>
                      <a:pt x="2670" y="15675"/>
                      <a:pt x="2825" y="15827"/>
                      <a:pt x="2987" y="15980"/>
                    </a:cubicBezTo>
                    <a:cubicBezTo>
                      <a:pt x="3134" y="16112"/>
                      <a:pt x="3267" y="16231"/>
                      <a:pt x="3385" y="16349"/>
                    </a:cubicBezTo>
                    <a:cubicBezTo>
                      <a:pt x="3444" y="16408"/>
                      <a:pt x="3503" y="16453"/>
                      <a:pt x="3562" y="16497"/>
                    </a:cubicBezTo>
                    <a:cubicBezTo>
                      <a:pt x="3622" y="16556"/>
                      <a:pt x="3666" y="16601"/>
                      <a:pt x="3710" y="16630"/>
                    </a:cubicBezTo>
                    <a:cubicBezTo>
                      <a:pt x="3785" y="16689"/>
                      <a:pt x="3873" y="16763"/>
                      <a:pt x="3962" y="16822"/>
                    </a:cubicBezTo>
                    <a:cubicBezTo>
                      <a:pt x="4095" y="16911"/>
                      <a:pt x="4242" y="16999"/>
                      <a:pt x="4405" y="17058"/>
                    </a:cubicBezTo>
                    <a:cubicBezTo>
                      <a:pt x="4479" y="17103"/>
                      <a:pt x="4567" y="17133"/>
                      <a:pt x="4672" y="17147"/>
                    </a:cubicBezTo>
                    <a:cubicBezTo>
                      <a:pt x="4760" y="17162"/>
                      <a:pt x="4863" y="17177"/>
                      <a:pt x="4967" y="17177"/>
                    </a:cubicBezTo>
                    <a:cubicBezTo>
                      <a:pt x="5056" y="17177"/>
                      <a:pt x="5159" y="17177"/>
                      <a:pt x="5263" y="17147"/>
                    </a:cubicBezTo>
                    <a:cubicBezTo>
                      <a:pt x="5351" y="17118"/>
                      <a:pt x="5454" y="17088"/>
                      <a:pt x="5543" y="17029"/>
                    </a:cubicBezTo>
                    <a:cubicBezTo>
                      <a:pt x="5588" y="16999"/>
                      <a:pt x="5632" y="16985"/>
                      <a:pt x="5661" y="16955"/>
                    </a:cubicBezTo>
                    <a:cubicBezTo>
                      <a:pt x="5674" y="16943"/>
                      <a:pt x="5686" y="16941"/>
                      <a:pt x="5698" y="16932"/>
                    </a:cubicBezTo>
                    <a:lnTo>
                      <a:pt x="5698" y="16932"/>
                    </a:lnTo>
                    <a:cubicBezTo>
                      <a:pt x="5708" y="16936"/>
                      <a:pt x="5720" y="16940"/>
                      <a:pt x="5736" y="16940"/>
                    </a:cubicBezTo>
                    <a:cubicBezTo>
                      <a:pt x="6046" y="17015"/>
                      <a:pt x="6341" y="17074"/>
                      <a:pt x="6623" y="17147"/>
                    </a:cubicBezTo>
                    <a:cubicBezTo>
                      <a:pt x="6903" y="17236"/>
                      <a:pt x="7155" y="17324"/>
                      <a:pt x="7391" y="17458"/>
                    </a:cubicBezTo>
                    <a:cubicBezTo>
                      <a:pt x="7480" y="17502"/>
                      <a:pt x="7569" y="17561"/>
                      <a:pt x="7687" y="17635"/>
                    </a:cubicBezTo>
                    <a:cubicBezTo>
                      <a:pt x="7760" y="17679"/>
                      <a:pt x="7849" y="17724"/>
                      <a:pt x="7938" y="17783"/>
                    </a:cubicBezTo>
                    <a:cubicBezTo>
                      <a:pt x="8071" y="17857"/>
                      <a:pt x="8219" y="17931"/>
                      <a:pt x="8381" y="17990"/>
                    </a:cubicBezTo>
                    <a:cubicBezTo>
                      <a:pt x="8470" y="18020"/>
                      <a:pt x="8558" y="18049"/>
                      <a:pt x="8662" y="18063"/>
                    </a:cubicBezTo>
                    <a:cubicBezTo>
                      <a:pt x="8751" y="18079"/>
                      <a:pt x="8854" y="18093"/>
                      <a:pt x="8958" y="18093"/>
                    </a:cubicBezTo>
                    <a:lnTo>
                      <a:pt x="8988" y="18093"/>
                    </a:lnTo>
                    <a:cubicBezTo>
                      <a:pt x="9076" y="18093"/>
                      <a:pt x="9179" y="18079"/>
                      <a:pt x="9268" y="18063"/>
                    </a:cubicBezTo>
                    <a:cubicBezTo>
                      <a:pt x="9386" y="18034"/>
                      <a:pt x="9504" y="18004"/>
                      <a:pt x="9593" y="17975"/>
                    </a:cubicBezTo>
                    <a:cubicBezTo>
                      <a:pt x="9697" y="17945"/>
                      <a:pt x="9786" y="17931"/>
                      <a:pt x="9859" y="17901"/>
                    </a:cubicBezTo>
                    <a:cubicBezTo>
                      <a:pt x="9918" y="17886"/>
                      <a:pt x="10007" y="17872"/>
                      <a:pt x="10081" y="17857"/>
                    </a:cubicBezTo>
                    <a:cubicBezTo>
                      <a:pt x="10155" y="17857"/>
                      <a:pt x="10229" y="17842"/>
                      <a:pt x="10303" y="17842"/>
                    </a:cubicBezTo>
                    <a:cubicBezTo>
                      <a:pt x="10362" y="17842"/>
                      <a:pt x="10421" y="17857"/>
                      <a:pt x="10450" y="17857"/>
                    </a:cubicBezTo>
                    <a:cubicBezTo>
                      <a:pt x="10466" y="17857"/>
                      <a:pt x="10480" y="17872"/>
                      <a:pt x="10510" y="17872"/>
                    </a:cubicBezTo>
                    <a:cubicBezTo>
                      <a:pt x="10554" y="17886"/>
                      <a:pt x="10598" y="17901"/>
                      <a:pt x="10657" y="17916"/>
                    </a:cubicBezTo>
                    <a:cubicBezTo>
                      <a:pt x="10702" y="17931"/>
                      <a:pt x="10761" y="17945"/>
                      <a:pt x="10805" y="17961"/>
                    </a:cubicBezTo>
                    <a:cubicBezTo>
                      <a:pt x="10835" y="17975"/>
                      <a:pt x="10864" y="17990"/>
                      <a:pt x="10880" y="18004"/>
                    </a:cubicBezTo>
                    <a:cubicBezTo>
                      <a:pt x="10895" y="18004"/>
                      <a:pt x="10906" y="18008"/>
                      <a:pt x="10915" y="18012"/>
                    </a:cubicBezTo>
                    <a:lnTo>
                      <a:pt x="10915" y="18012"/>
                    </a:lnTo>
                    <a:cubicBezTo>
                      <a:pt x="10940" y="18035"/>
                      <a:pt x="10967" y="18055"/>
                      <a:pt x="10995" y="18073"/>
                    </a:cubicBezTo>
                    <a:lnTo>
                      <a:pt x="10995" y="18073"/>
                    </a:lnTo>
                    <a:cubicBezTo>
                      <a:pt x="11021" y="18091"/>
                      <a:pt x="11048" y="18106"/>
                      <a:pt x="11077" y="18118"/>
                    </a:cubicBezTo>
                    <a:lnTo>
                      <a:pt x="11077" y="18118"/>
                    </a:lnTo>
                    <a:cubicBezTo>
                      <a:pt x="11080" y="18120"/>
                      <a:pt x="11083" y="18121"/>
                      <a:pt x="11087" y="18123"/>
                    </a:cubicBezTo>
                    <a:cubicBezTo>
                      <a:pt x="11153" y="18152"/>
                      <a:pt x="11227" y="18167"/>
                      <a:pt x="11301" y="18167"/>
                    </a:cubicBezTo>
                    <a:cubicBezTo>
                      <a:pt x="11375" y="18167"/>
                      <a:pt x="11448" y="18152"/>
                      <a:pt x="11515" y="18123"/>
                    </a:cubicBezTo>
                    <a:cubicBezTo>
                      <a:pt x="11648" y="18079"/>
                      <a:pt x="11767" y="17961"/>
                      <a:pt x="11826" y="17827"/>
                    </a:cubicBezTo>
                    <a:cubicBezTo>
                      <a:pt x="11834" y="17803"/>
                      <a:pt x="11840" y="17778"/>
                      <a:pt x="11845" y="17752"/>
                    </a:cubicBezTo>
                    <a:lnTo>
                      <a:pt x="11845" y="17752"/>
                    </a:lnTo>
                    <a:cubicBezTo>
                      <a:pt x="11878" y="17638"/>
                      <a:pt x="11875" y="17515"/>
                      <a:pt x="11826" y="17399"/>
                    </a:cubicBezTo>
                    <a:cubicBezTo>
                      <a:pt x="11603" y="16896"/>
                      <a:pt x="11367" y="16394"/>
                      <a:pt x="11116" y="15905"/>
                    </a:cubicBezTo>
                    <a:cubicBezTo>
                      <a:pt x="11042" y="15773"/>
                      <a:pt x="10968" y="15639"/>
                      <a:pt x="10864" y="15507"/>
                    </a:cubicBezTo>
                    <a:cubicBezTo>
                      <a:pt x="10821" y="15432"/>
                      <a:pt x="10761" y="15359"/>
                      <a:pt x="10702" y="15285"/>
                    </a:cubicBezTo>
                    <a:cubicBezTo>
                      <a:pt x="10643" y="15211"/>
                      <a:pt x="10569" y="15152"/>
                      <a:pt x="10495" y="15078"/>
                    </a:cubicBezTo>
                    <a:cubicBezTo>
                      <a:pt x="10377" y="14989"/>
                      <a:pt x="10243" y="14916"/>
                      <a:pt x="10125" y="14857"/>
                    </a:cubicBezTo>
                    <a:cubicBezTo>
                      <a:pt x="10037" y="14812"/>
                      <a:pt x="9948" y="14768"/>
                      <a:pt x="9875" y="14738"/>
                    </a:cubicBezTo>
                    <a:cubicBezTo>
                      <a:pt x="9741" y="14679"/>
                      <a:pt x="9638" y="14650"/>
                      <a:pt x="9549" y="14605"/>
                    </a:cubicBezTo>
                    <a:cubicBezTo>
                      <a:pt x="9445" y="14561"/>
                      <a:pt x="9372" y="14531"/>
                      <a:pt x="9313" y="14486"/>
                    </a:cubicBezTo>
                    <a:cubicBezTo>
                      <a:pt x="9268" y="14457"/>
                      <a:pt x="9224" y="14413"/>
                      <a:pt x="9179" y="14368"/>
                    </a:cubicBezTo>
                    <a:cubicBezTo>
                      <a:pt x="9106" y="14295"/>
                      <a:pt x="9031" y="14206"/>
                      <a:pt x="8943" y="14102"/>
                    </a:cubicBezTo>
                    <a:cubicBezTo>
                      <a:pt x="8854" y="13999"/>
                      <a:pt x="8765" y="13881"/>
                      <a:pt x="8662" y="13747"/>
                    </a:cubicBezTo>
                    <a:cubicBezTo>
                      <a:pt x="8574" y="13629"/>
                      <a:pt x="8456" y="13511"/>
                      <a:pt x="8351" y="13422"/>
                    </a:cubicBezTo>
                    <a:cubicBezTo>
                      <a:pt x="8263" y="13349"/>
                      <a:pt x="8160" y="13274"/>
                      <a:pt x="8071" y="13231"/>
                    </a:cubicBezTo>
                    <a:cubicBezTo>
                      <a:pt x="7923" y="13142"/>
                      <a:pt x="7760" y="13083"/>
                      <a:pt x="7598" y="13053"/>
                    </a:cubicBezTo>
                    <a:cubicBezTo>
                      <a:pt x="7435" y="13008"/>
                      <a:pt x="7273" y="12994"/>
                      <a:pt x="7110" y="12994"/>
                    </a:cubicBezTo>
                    <a:lnTo>
                      <a:pt x="6918" y="12994"/>
                    </a:lnTo>
                    <a:cubicBezTo>
                      <a:pt x="6770" y="13008"/>
                      <a:pt x="6652" y="13024"/>
                      <a:pt x="6534" y="13038"/>
                    </a:cubicBezTo>
                    <a:cubicBezTo>
                      <a:pt x="6430" y="13053"/>
                      <a:pt x="6327" y="13067"/>
                      <a:pt x="6268" y="13067"/>
                    </a:cubicBezTo>
                    <a:cubicBezTo>
                      <a:pt x="6223" y="13067"/>
                      <a:pt x="6209" y="13067"/>
                      <a:pt x="6179" y="13053"/>
                    </a:cubicBezTo>
                    <a:lnTo>
                      <a:pt x="6120" y="13053"/>
                    </a:lnTo>
                    <a:cubicBezTo>
                      <a:pt x="6091" y="13038"/>
                      <a:pt x="6061" y="13024"/>
                      <a:pt x="6016" y="13008"/>
                    </a:cubicBezTo>
                    <a:cubicBezTo>
                      <a:pt x="5986" y="12994"/>
                      <a:pt x="5957" y="12979"/>
                      <a:pt x="5913" y="12965"/>
                    </a:cubicBezTo>
                    <a:cubicBezTo>
                      <a:pt x="5868" y="12920"/>
                      <a:pt x="5795" y="12890"/>
                      <a:pt x="5720" y="12846"/>
                    </a:cubicBezTo>
                    <a:cubicBezTo>
                      <a:pt x="5632" y="12801"/>
                      <a:pt x="5543" y="12758"/>
                      <a:pt x="5425" y="12713"/>
                    </a:cubicBezTo>
                    <a:cubicBezTo>
                      <a:pt x="5263" y="12654"/>
                      <a:pt x="5085" y="12639"/>
                      <a:pt x="4908" y="12639"/>
                    </a:cubicBezTo>
                    <a:cubicBezTo>
                      <a:pt x="4760" y="12639"/>
                      <a:pt x="4612" y="12654"/>
                      <a:pt x="4479" y="12683"/>
                    </a:cubicBezTo>
                    <a:cubicBezTo>
                      <a:pt x="4308" y="12720"/>
                      <a:pt x="4148" y="12787"/>
                      <a:pt x="3997" y="12859"/>
                    </a:cubicBezTo>
                    <a:lnTo>
                      <a:pt x="3997" y="12859"/>
                    </a:lnTo>
                    <a:cubicBezTo>
                      <a:pt x="4589" y="12129"/>
                      <a:pt x="5184" y="11506"/>
                      <a:pt x="5756" y="10977"/>
                    </a:cubicBezTo>
                    <a:lnTo>
                      <a:pt x="5756" y="10977"/>
                    </a:lnTo>
                    <a:lnTo>
                      <a:pt x="5981" y="10998"/>
                    </a:lnTo>
                    <a:lnTo>
                      <a:pt x="5981" y="10998"/>
                    </a:lnTo>
                    <a:cubicBezTo>
                      <a:pt x="6049" y="11142"/>
                      <a:pt x="6127" y="11307"/>
                      <a:pt x="6209" y="11471"/>
                    </a:cubicBezTo>
                    <a:cubicBezTo>
                      <a:pt x="6282" y="11619"/>
                      <a:pt x="6371" y="11767"/>
                      <a:pt x="6445" y="11900"/>
                    </a:cubicBezTo>
                    <a:cubicBezTo>
                      <a:pt x="6475" y="11959"/>
                      <a:pt x="6519" y="12019"/>
                      <a:pt x="6564" y="12092"/>
                    </a:cubicBezTo>
                    <a:cubicBezTo>
                      <a:pt x="6607" y="12151"/>
                      <a:pt x="6637" y="12210"/>
                      <a:pt x="6682" y="12255"/>
                    </a:cubicBezTo>
                    <a:lnTo>
                      <a:pt x="6696" y="12269"/>
                    </a:lnTo>
                    <a:cubicBezTo>
                      <a:pt x="6755" y="12344"/>
                      <a:pt x="6844" y="12432"/>
                      <a:pt x="6918" y="12521"/>
                    </a:cubicBezTo>
                    <a:cubicBezTo>
                      <a:pt x="6992" y="12594"/>
                      <a:pt x="7066" y="12654"/>
                      <a:pt x="7139" y="12713"/>
                    </a:cubicBezTo>
                    <a:cubicBezTo>
                      <a:pt x="7258" y="12801"/>
                      <a:pt x="7391" y="12890"/>
                      <a:pt x="7539" y="12949"/>
                    </a:cubicBezTo>
                    <a:cubicBezTo>
                      <a:pt x="7628" y="12994"/>
                      <a:pt x="7701" y="13008"/>
                      <a:pt x="7790" y="13038"/>
                    </a:cubicBezTo>
                    <a:cubicBezTo>
                      <a:pt x="7878" y="13053"/>
                      <a:pt x="7967" y="13067"/>
                      <a:pt x="8071" y="13067"/>
                    </a:cubicBezTo>
                    <a:lnTo>
                      <a:pt x="8085" y="13067"/>
                    </a:lnTo>
                    <a:cubicBezTo>
                      <a:pt x="8160" y="13067"/>
                      <a:pt x="8233" y="13053"/>
                      <a:pt x="8308" y="13053"/>
                    </a:cubicBezTo>
                    <a:cubicBezTo>
                      <a:pt x="8426" y="13024"/>
                      <a:pt x="8529" y="12994"/>
                      <a:pt x="8618" y="12965"/>
                    </a:cubicBezTo>
                    <a:cubicBezTo>
                      <a:pt x="8692" y="12949"/>
                      <a:pt x="8751" y="12920"/>
                      <a:pt x="8810" y="12905"/>
                    </a:cubicBezTo>
                    <a:cubicBezTo>
                      <a:pt x="8884" y="12876"/>
                      <a:pt x="8958" y="12846"/>
                      <a:pt x="9017" y="12831"/>
                    </a:cubicBezTo>
                    <a:cubicBezTo>
                      <a:pt x="9047" y="12831"/>
                      <a:pt x="9061" y="12831"/>
                      <a:pt x="9091" y="12817"/>
                    </a:cubicBezTo>
                    <a:lnTo>
                      <a:pt x="9150" y="12817"/>
                    </a:lnTo>
                    <a:cubicBezTo>
                      <a:pt x="9165" y="12817"/>
                      <a:pt x="9179" y="12831"/>
                      <a:pt x="9195" y="12831"/>
                    </a:cubicBezTo>
                    <a:cubicBezTo>
                      <a:pt x="9209" y="12831"/>
                      <a:pt x="9224" y="12846"/>
                      <a:pt x="9254" y="12846"/>
                    </a:cubicBezTo>
                    <a:cubicBezTo>
                      <a:pt x="9283" y="12876"/>
                      <a:pt x="9327" y="12905"/>
                      <a:pt x="9372" y="12935"/>
                    </a:cubicBezTo>
                    <a:cubicBezTo>
                      <a:pt x="9416" y="12965"/>
                      <a:pt x="9461" y="13008"/>
                      <a:pt x="9504" y="13053"/>
                    </a:cubicBezTo>
                    <a:cubicBezTo>
                      <a:pt x="9579" y="13112"/>
                      <a:pt x="9652" y="13201"/>
                      <a:pt x="9741" y="13274"/>
                    </a:cubicBezTo>
                    <a:cubicBezTo>
                      <a:pt x="9845" y="13349"/>
                      <a:pt x="9948" y="13438"/>
                      <a:pt x="10066" y="13511"/>
                    </a:cubicBezTo>
                    <a:cubicBezTo>
                      <a:pt x="10170" y="13585"/>
                      <a:pt x="10288" y="13645"/>
                      <a:pt x="10391" y="13688"/>
                    </a:cubicBezTo>
                    <a:cubicBezTo>
                      <a:pt x="10598" y="13763"/>
                      <a:pt x="10791" y="13807"/>
                      <a:pt x="10968" y="13836"/>
                    </a:cubicBezTo>
                    <a:cubicBezTo>
                      <a:pt x="11116" y="13851"/>
                      <a:pt x="11249" y="13866"/>
                      <a:pt x="11382" y="13866"/>
                    </a:cubicBezTo>
                    <a:cubicBezTo>
                      <a:pt x="11574" y="13881"/>
                      <a:pt x="11767" y="13881"/>
                      <a:pt x="11929" y="13895"/>
                    </a:cubicBezTo>
                    <a:cubicBezTo>
                      <a:pt x="12106" y="13911"/>
                      <a:pt x="12254" y="13925"/>
                      <a:pt x="12387" y="13954"/>
                    </a:cubicBezTo>
                    <a:cubicBezTo>
                      <a:pt x="12490" y="13970"/>
                      <a:pt x="12608" y="13999"/>
                      <a:pt x="12742" y="14043"/>
                    </a:cubicBezTo>
                    <a:cubicBezTo>
                      <a:pt x="12860" y="14088"/>
                      <a:pt x="13022" y="14118"/>
                      <a:pt x="13186" y="14147"/>
                    </a:cubicBezTo>
                    <a:cubicBezTo>
                      <a:pt x="13288" y="14161"/>
                      <a:pt x="13377" y="14177"/>
                      <a:pt x="13481" y="14177"/>
                    </a:cubicBezTo>
                    <a:cubicBezTo>
                      <a:pt x="13629" y="14177"/>
                      <a:pt x="13777" y="14161"/>
                      <a:pt x="13939" y="14102"/>
                    </a:cubicBezTo>
                    <a:cubicBezTo>
                      <a:pt x="14013" y="14088"/>
                      <a:pt x="14087" y="14058"/>
                      <a:pt x="14175" y="14013"/>
                    </a:cubicBezTo>
                    <a:cubicBezTo>
                      <a:pt x="14250" y="13970"/>
                      <a:pt x="14323" y="13911"/>
                      <a:pt x="14398" y="13851"/>
                    </a:cubicBezTo>
                    <a:cubicBezTo>
                      <a:pt x="14575" y="13704"/>
                      <a:pt x="14634" y="13452"/>
                      <a:pt x="14545" y="13231"/>
                    </a:cubicBezTo>
                    <a:cubicBezTo>
                      <a:pt x="14294" y="12594"/>
                      <a:pt x="14043" y="11959"/>
                      <a:pt x="13777" y="11323"/>
                    </a:cubicBezTo>
                    <a:cubicBezTo>
                      <a:pt x="13732" y="11205"/>
                      <a:pt x="13673" y="11073"/>
                      <a:pt x="13614" y="10954"/>
                    </a:cubicBezTo>
                    <a:cubicBezTo>
                      <a:pt x="13554" y="10850"/>
                      <a:pt x="13495" y="10747"/>
                      <a:pt x="13422" y="10659"/>
                    </a:cubicBezTo>
                    <a:cubicBezTo>
                      <a:pt x="13377" y="10584"/>
                      <a:pt x="13318" y="10511"/>
                      <a:pt x="13245" y="10436"/>
                    </a:cubicBezTo>
                    <a:cubicBezTo>
                      <a:pt x="13200" y="10393"/>
                      <a:pt x="13141" y="10334"/>
                      <a:pt x="13081" y="10289"/>
                    </a:cubicBezTo>
                    <a:cubicBezTo>
                      <a:pt x="12993" y="10215"/>
                      <a:pt x="12890" y="10156"/>
                      <a:pt x="12772" y="10111"/>
                    </a:cubicBezTo>
                    <a:cubicBezTo>
                      <a:pt x="12653" y="10067"/>
                      <a:pt x="12520" y="10038"/>
                      <a:pt x="12387" y="10023"/>
                    </a:cubicBezTo>
                    <a:lnTo>
                      <a:pt x="12313" y="10023"/>
                    </a:lnTo>
                    <a:cubicBezTo>
                      <a:pt x="12210" y="10023"/>
                      <a:pt x="12121" y="10038"/>
                      <a:pt x="12047" y="10052"/>
                    </a:cubicBezTo>
                    <a:cubicBezTo>
                      <a:pt x="11988" y="10052"/>
                      <a:pt x="11944" y="10067"/>
                      <a:pt x="11899" y="10082"/>
                    </a:cubicBezTo>
                    <a:cubicBezTo>
                      <a:pt x="11826" y="10097"/>
                      <a:pt x="11767" y="10111"/>
                      <a:pt x="11722" y="10127"/>
                    </a:cubicBezTo>
                    <a:lnTo>
                      <a:pt x="11560" y="10127"/>
                    </a:lnTo>
                    <a:cubicBezTo>
                      <a:pt x="11544" y="10111"/>
                      <a:pt x="11515" y="10111"/>
                      <a:pt x="11485" y="10097"/>
                    </a:cubicBezTo>
                    <a:cubicBezTo>
                      <a:pt x="11441" y="10067"/>
                      <a:pt x="11367" y="10023"/>
                      <a:pt x="11294" y="9979"/>
                    </a:cubicBezTo>
                    <a:cubicBezTo>
                      <a:pt x="11249" y="9934"/>
                      <a:pt x="11189" y="9875"/>
                      <a:pt x="11116" y="9831"/>
                    </a:cubicBezTo>
                    <a:cubicBezTo>
                      <a:pt x="11027" y="9742"/>
                      <a:pt x="10923" y="9638"/>
                      <a:pt x="10791" y="9550"/>
                    </a:cubicBezTo>
                    <a:cubicBezTo>
                      <a:pt x="10673" y="9447"/>
                      <a:pt x="10539" y="9343"/>
                      <a:pt x="10362" y="9269"/>
                    </a:cubicBezTo>
                    <a:cubicBezTo>
                      <a:pt x="10200" y="9195"/>
                      <a:pt x="10037" y="9136"/>
                      <a:pt x="9875" y="9106"/>
                    </a:cubicBezTo>
                    <a:cubicBezTo>
                      <a:pt x="9727" y="9077"/>
                      <a:pt x="9564" y="9062"/>
                      <a:pt x="9416" y="9062"/>
                    </a:cubicBezTo>
                    <a:cubicBezTo>
                      <a:pt x="9254" y="9062"/>
                      <a:pt x="9091" y="9077"/>
                      <a:pt x="8943" y="9106"/>
                    </a:cubicBezTo>
                    <a:cubicBezTo>
                      <a:pt x="8781" y="9121"/>
                      <a:pt x="8647" y="9136"/>
                      <a:pt x="8515" y="9165"/>
                    </a:cubicBezTo>
                    <a:lnTo>
                      <a:pt x="8292" y="9210"/>
                    </a:lnTo>
                    <a:cubicBezTo>
                      <a:pt x="8173" y="9234"/>
                      <a:pt x="8043" y="9267"/>
                      <a:pt x="7896" y="9303"/>
                    </a:cubicBezTo>
                    <a:lnTo>
                      <a:pt x="7896" y="9303"/>
                    </a:lnTo>
                    <a:cubicBezTo>
                      <a:pt x="8327" y="9024"/>
                      <a:pt x="8731" y="8793"/>
                      <a:pt x="9105" y="8603"/>
                    </a:cubicBezTo>
                    <a:lnTo>
                      <a:pt x="9105" y="8603"/>
                    </a:lnTo>
                    <a:cubicBezTo>
                      <a:pt x="9110" y="8603"/>
                      <a:pt x="9115" y="8604"/>
                      <a:pt x="9120" y="8604"/>
                    </a:cubicBezTo>
                    <a:cubicBezTo>
                      <a:pt x="9179" y="8619"/>
                      <a:pt x="9224" y="8619"/>
                      <a:pt x="9283" y="8633"/>
                    </a:cubicBezTo>
                    <a:cubicBezTo>
                      <a:pt x="9564" y="8663"/>
                      <a:pt x="9830" y="8678"/>
                      <a:pt x="10111" y="8678"/>
                    </a:cubicBezTo>
                    <a:cubicBezTo>
                      <a:pt x="10569" y="8678"/>
                      <a:pt x="11027" y="8633"/>
                      <a:pt x="11485" y="8544"/>
                    </a:cubicBezTo>
                    <a:cubicBezTo>
                      <a:pt x="11662" y="8501"/>
                      <a:pt x="11840" y="8456"/>
                      <a:pt x="11988" y="8426"/>
                    </a:cubicBezTo>
                    <a:cubicBezTo>
                      <a:pt x="12135" y="8397"/>
                      <a:pt x="12283" y="8382"/>
                      <a:pt x="12402" y="8382"/>
                    </a:cubicBezTo>
                    <a:lnTo>
                      <a:pt x="12431" y="8382"/>
                    </a:lnTo>
                    <a:cubicBezTo>
                      <a:pt x="12520" y="8382"/>
                      <a:pt x="12624" y="8382"/>
                      <a:pt x="12742" y="8397"/>
                    </a:cubicBezTo>
                    <a:cubicBezTo>
                      <a:pt x="12860" y="8412"/>
                      <a:pt x="12993" y="8426"/>
                      <a:pt x="13141" y="8426"/>
                    </a:cubicBezTo>
                    <a:cubicBezTo>
                      <a:pt x="13229" y="8426"/>
                      <a:pt x="13333" y="8412"/>
                      <a:pt x="13436" y="8397"/>
                    </a:cubicBezTo>
                    <a:cubicBezTo>
                      <a:pt x="13525" y="8382"/>
                      <a:pt x="13643" y="8367"/>
                      <a:pt x="13747" y="8323"/>
                    </a:cubicBezTo>
                    <a:cubicBezTo>
                      <a:pt x="13880" y="8278"/>
                      <a:pt x="13984" y="8219"/>
                      <a:pt x="14087" y="8160"/>
                    </a:cubicBezTo>
                    <a:cubicBezTo>
                      <a:pt x="14161" y="8131"/>
                      <a:pt x="14220" y="8087"/>
                      <a:pt x="14279" y="8042"/>
                    </a:cubicBezTo>
                    <a:cubicBezTo>
                      <a:pt x="14368" y="7983"/>
                      <a:pt x="14441" y="7924"/>
                      <a:pt x="14516" y="7880"/>
                    </a:cubicBezTo>
                    <a:cubicBezTo>
                      <a:pt x="14575" y="7835"/>
                      <a:pt x="14634" y="7805"/>
                      <a:pt x="14678" y="7791"/>
                    </a:cubicBezTo>
                    <a:cubicBezTo>
                      <a:pt x="14707" y="7776"/>
                      <a:pt x="14752" y="7762"/>
                      <a:pt x="14796" y="7762"/>
                    </a:cubicBezTo>
                    <a:cubicBezTo>
                      <a:pt x="14885" y="7746"/>
                      <a:pt x="14973" y="7732"/>
                      <a:pt x="15092" y="7717"/>
                    </a:cubicBezTo>
                    <a:cubicBezTo>
                      <a:pt x="15210" y="7717"/>
                      <a:pt x="15344" y="7702"/>
                      <a:pt x="15491" y="7687"/>
                    </a:cubicBezTo>
                    <a:cubicBezTo>
                      <a:pt x="15521" y="7687"/>
                      <a:pt x="15535" y="7673"/>
                      <a:pt x="15565" y="7673"/>
                    </a:cubicBezTo>
                    <a:cubicBezTo>
                      <a:pt x="15610" y="7673"/>
                      <a:pt x="15653" y="7658"/>
                      <a:pt x="15698" y="7643"/>
                    </a:cubicBezTo>
                    <a:cubicBezTo>
                      <a:pt x="15772" y="7614"/>
                      <a:pt x="15860" y="7584"/>
                      <a:pt x="15949" y="7555"/>
                    </a:cubicBezTo>
                    <a:cubicBezTo>
                      <a:pt x="16023" y="7525"/>
                      <a:pt x="16097" y="7496"/>
                      <a:pt x="16171" y="7451"/>
                    </a:cubicBezTo>
                    <a:cubicBezTo>
                      <a:pt x="16215" y="7421"/>
                      <a:pt x="16274" y="7391"/>
                      <a:pt x="16333" y="7362"/>
                    </a:cubicBezTo>
                    <a:cubicBezTo>
                      <a:pt x="16378" y="7332"/>
                      <a:pt x="16422" y="7303"/>
                      <a:pt x="16452" y="7273"/>
                    </a:cubicBezTo>
                    <a:cubicBezTo>
                      <a:pt x="16496" y="7244"/>
                      <a:pt x="16526" y="7214"/>
                      <a:pt x="16556" y="7185"/>
                    </a:cubicBezTo>
                    <a:cubicBezTo>
                      <a:pt x="16599" y="7125"/>
                      <a:pt x="16658" y="7066"/>
                      <a:pt x="16703" y="6978"/>
                    </a:cubicBezTo>
                    <a:cubicBezTo>
                      <a:pt x="16718" y="6934"/>
                      <a:pt x="16733" y="6889"/>
                      <a:pt x="16747" y="6830"/>
                    </a:cubicBezTo>
                    <a:cubicBezTo>
                      <a:pt x="16763" y="6786"/>
                      <a:pt x="16777" y="6727"/>
                      <a:pt x="16777" y="6652"/>
                    </a:cubicBezTo>
                    <a:cubicBezTo>
                      <a:pt x="16777" y="6609"/>
                      <a:pt x="16777" y="6564"/>
                      <a:pt x="16763" y="6520"/>
                    </a:cubicBezTo>
                    <a:cubicBezTo>
                      <a:pt x="16747" y="6461"/>
                      <a:pt x="16733" y="6402"/>
                      <a:pt x="16703" y="6343"/>
                    </a:cubicBezTo>
                    <a:cubicBezTo>
                      <a:pt x="16674" y="6283"/>
                      <a:pt x="16629" y="6239"/>
                      <a:pt x="16599" y="6195"/>
                    </a:cubicBezTo>
                    <a:cubicBezTo>
                      <a:pt x="16496" y="6077"/>
                      <a:pt x="16378" y="5929"/>
                      <a:pt x="16230" y="5795"/>
                    </a:cubicBezTo>
                    <a:cubicBezTo>
                      <a:pt x="16097" y="5663"/>
                      <a:pt x="15935" y="5529"/>
                      <a:pt x="15742" y="5411"/>
                    </a:cubicBezTo>
                    <a:cubicBezTo>
                      <a:pt x="15653" y="5352"/>
                      <a:pt x="15565" y="5308"/>
                      <a:pt x="15491" y="5263"/>
                    </a:cubicBezTo>
                    <a:cubicBezTo>
                      <a:pt x="15432" y="5233"/>
                      <a:pt x="15373" y="5204"/>
                      <a:pt x="15344" y="5174"/>
                    </a:cubicBezTo>
                    <a:cubicBezTo>
                      <a:pt x="15255" y="5115"/>
                      <a:pt x="15151" y="5056"/>
                      <a:pt x="15048" y="4997"/>
                    </a:cubicBezTo>
                    <a:cubicBezTo>
                      <a:pt x="14871" y="4908"/>
                      <a:pt x="14693" y="4864"/>
                      <a:pt x="14516" y="4820"/>
                    </a:cubicBezTo>
                    <a:cubicBezTo>
                      <a:pt x="14250" y="4760"/>
                      <a:pt x="13998" y="4731"/>
                      <a:pt x="13761" y="4717"/>
                    </a:cubicBezTo>
                    <a:cubicBezTo>
                      <a:pt x="13643" y="4701"/>
                      <a:pt x="13540" y="4701"/>
                      <a:pt x="13422" y="4687"/>
                    </a:cubicBezTo>
                    <a:cubicBezTo>
                      <a:pt x="13318" y="4687"/>
                      <a:pt x="13229" y="4672"/>
                      <a:pt x="13141" y="4672"/>
                    </a:cubicBezTo>
                    <a:cubicBezTo>
                      <a:pt x="12934" y="4642"/>
                      <a:pt x="12697" y="4613"/>
                      <a:pt x="12446" y="4613"/>
                    </a:cubicBezTo>
                    <a:cubicBezTo>
                      <a:pt x="12299" y="4613"/>
                      <a:pt x="12151" y="4628"/>
                      <a:pt x="11988" y="4658"/>
                    </a:cubicBezTo>
                    <a:cubicBezTo>
                      <a:pt x="11840" y="4687"/>
                      <a:pt x="11707" y="4717"/>
                      <a:pt x="11589" y="4760"/>
                    </a:cubicBezTo>
                    <a:cubicBezTo>
                      <a:pt x="11485" y="4790"/>
                      <a:pt x="11382" y="4820"/>
                      <a:pt x="11308" y="4835"/>
                    </a:cubicBezTo>
                    <a:cubicBezTo>
                      <a:pt x="11234" y="4849"/>
                      <a:pt x="11130" y="4864"/>
                      <a:pt x="11027" y="4879"/>
                    </a:cubicBezTo>
                    <a:lnTo>
                      <a:pt x="10776" y="4879"/>
                    </a:lnTo>
                    <a:cubicBezTo>
                      <a:pt x="10628" y="4894"/>
                      <a:pt x="10480" y="4894"/>
                      <a:pt x="10318" y="4924"/>
                    </a:cubicBezTo>
                    <a:cubicBezTo>
                      <a:pt x="10155" y="4938"/>
                      <a:pt x="9977" y="4983"/>
                      <a:pt x="9800" y="5056"/>
                    </a:cubicBezTo>
                    <a:cubicBezTo>
                      <a:pt x="9638" y="5115"/>
                      <a:pt x="9490" y="5204"/>
                      <a:pt x="9357" y="5293"/>
                    </a:cubicBezTo>
                    <a:cubicBezTo>
                      <a:pt x="9191" y="5420"/>
                      <a:pt x="9047" y="5570"/>
                      <a:pt x="8925" y="5733"/>
                    </a:cubicBezTo>
                    <a:lnTo>
                      <a:pt x="8925" y="5733"/>
                    </a:lnTo>
                    <a:cubicBezTo>
                      <a:pt x="8920" y="5681"/>
                      <a:pt x="8909" y="5630"/>
                      <a:pt x="8899" y="5588"/>
                    </a:cubicBezTo>
                    <a:cubicBezTo>
                      <a:pt x="8884" y="5515"/>
                      <a:pt x="8869" y="5440"/>
                      <a:pt x="8840" y="5367"/>
                    </a:cubicBezTo>
                    <a:cubicBezTo>
                      <a:pt x="8810" y="5322"/>
                      <a:pt x="8795" y="5293"/>
                      <a:pt x="8781" y="5263"/>
                    </a:cubicBezTo>
                    <a:cubicBezTo>
                      <a:pt x="8779" y="5261"/>
                      <a:pt x="8778" y="5258"/>
                      <a:pt x="8777" y="5256"/>
                    </a:cubicBezTo>
                    <a:lnTo>
                      <a:pt x="8777" y="5256"/>
                    </a:lnTo>
                    <a:cubicBezTo>
                      <a:pt x="8778" y="5254"/>
                      <a:pt x="8779" y="5251"/>
                      <a:pt x="8781" y="5249"/>
                    </a:cubicBezTo>
                    <a:cubicBezTo>
                      <a:pt x="8869" y="4983"/>
                      <a:pt x="8943" y="4731"/>
                      <a:pt x="9047" y="4494"/>
                    </a:cubicBezTo>
                    <a:cubicBezTo>
                      <a:pt x="9135" y="4258"/>
                      <a:pt x="9254" y="4051"/>
                      <a:pt x="9372" y="3874"/>
                    </a:cubicBezTo>
                    <a:cubicBezTo>
                      <a:pt x="9431" y="3800"/>
                      <a:pt x="9490" y="3726"/>
                      <a:pt x="9549" y="3637"/>
                    </a:cubicBezTo>
                    <a:cubicBezTo>
                      <a:pt x="9608" y="3564"/>
                      <a:pt x="9652" y="3505"/>
                      <a:pt x="9711" y="3430"/>
                    </a:cubicBezTo>
                    <a:cubicBezTo>
                      <a:pt x="9800" y="3312"/>
                      <a:pt x="9875" y="3179"/>
                      <a:pt x="9948" y="3032"/>
                    </a:cubicBezTo>
                    <a:cubicBezTo>
                      <a:pt x="9977" y="2957"/>
                      <a:pt x="10022" y="2868"/>
                      <a:pt x="10037" y="2795"/>
                    </a:cubicBezTo>
                    <a:cubicBezTo>
                      <a:pt x="10066" y="2706"/>
                      <a:pt x="10081" y="2602"/>
                      <a:pt x="10096" y="2514"/>
                    </a:cubicBezTo>
                    <a:lnTo>
                      <a:pt x="10096" y="2366"/>
                    </a:lnTo>
                    <a:cubicBezTo>
                      <a:pt x="10096" y="2293"/>
                      <a:pt x="10096" y="2233"/>
                      <a:pt x="10081" y="2159"/>
                    </a:cubicBezTo>
                    <a:cubicBezTo>
                      <a:pt x="10081" y="2070"/>
                      <a:pt x="10066" y="1982"/>
                      <a:pt x="10052" y="1908"/>
                    </a:cubicBezTo>
                    <a:cubicBezTo>
                      <a:pt x="10037" y="1834"/>
                      <a:pt x="10022" y="1775"/>
                      <a:pt x="10022" y="1715"/>
                    </a:cubicBezTo>
                    <a:cubicBezTo>
                      <a:pt x="10007" y="1672"/>
                      <a:pt x="10007" y="1613"/>
                      <a:pt x="10007" y="1553"/>
                    </a:cubicBezTo>
                    <a:cubicBezTo>
                      <a:pt x="10007" y="1406"/>
                      <a:pt x="10037" y="1243"/>
                      <a:pt x="10081" y="1110"/>
                    </a:cubicBezTo>
                    <a:cubicBezTo>
                      <a:pt x="10081" y="1080"/>
                      <a:pt x="10096" y="1036"/>
                      <a:pt x="10111" y="976"/>
                    </a:cubicBezTo>
                    <a:cubicBezTo>
                      <a:pt x="10125" y="947"/>
                      <a:pt x="10125" y="917"/>
                      <a:pt x="10141" y="874"/>
                    </a:cubicBezTo>
                    <a:cubicBezTo>
                      <a:pt x="10141" y="844"/>
                      <a:pt x="10155" y="799"/>
                      <a:pt x="10155" y="740"/>
                    </a:cubicBezTo>
                    <a:cubicBezTo>
                      <a:pt x="10155" y="696"/>
                      <a:pt x="10141" y="637"/>
                      <a:pt x="10125" y="563"/>
                    </a:cubicBezTo>
                    <a:cubicBezTo>
                      <a:pt x="10111" y="503"/>
                      <a:pt x="10081" y="430"/>
                      <a:pt x="10052" y="371"/>
                    </a:cubicBezTo>
                    <a:cubicBezTo>
                      <a:pt x="10007" y="312"/>
                      <a:pt x="9963" y="237"/>
                      <a:pt x="9904" y="194"/>
                    </a:cubicBezTo>
                    <a:cubicBezTo>
                      <a:pt x="9875" y="164"/>
                      <a:pt x="9830" y="119"/>
                      <a:pt x="9770" y="105"/>
                    </a:cubicBezTo>
                    <a:cubicBezTo>
                      <a:pt x="9711" y="60"/>
                      <a:pt x="9638" y="30"/>
                      <a:pt x="9579" y="16"/>
                    </a:cubicBezTo>
                    <a:cubicBezTo>
                      <a:pt x="9504" y="1"/>
                      <a:pt x="9445" y="1"/>
                      <a:pt x="9402"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5"/>
              <p:cNvSpPr/>
              <p:nvPr/>
            </p:nvSpPr>
            <p:spPr>
              <a:xfrm>
                <a:off x="8672502" y="509732"/>
                <a:ext cx="339488" cy="941430"/>
              </a:xfrm>
              <a:custGeom>
                <a:avLst/>
                <a:gdLst/>
                <a:ahLst/>
                <a:cxnLst/>
                <a:rect l="l" t="t" r="r" b="b"/>
                <a:pathLst>
                  <a:path w="2913" h="8078" extrusionOk="0">
                    <a:moveTo>
                      <a:pt x="2410" y="0"/>
                    </a:moveTo>
                    <a:cubicBezTo>
                      <a:pt x="2099" y="75"/>
                      <a:pt x="1863" y="341"/>
                      <a:pt x="1656" y="592"/>
                    </a:cubicBezTo>
                    <a:cubicBezTo>
                      <a:pt x="1376" y="917"/>
                      <a:pt x="1110" y="1242"/>
                      <a:pt x="858" y="1583"/>
                    </a:cubicBezTo>
                    <a:cubicBezTo>
                      <a:pt x="680" y="1833"/>
                      <a:pt x="503" y="2115"/>
                      <a:pt x="474" y="2424"/>
                    </a:cubicBezTo>
                    <a:cubicBezTo>
                      <a:pt x="459" y="2572"/>
                      <a:pt x="474" y="2720"/>
                      <a:pt x="459" y="2868"/>
                    </a:cubicBezTo>
                    <a:cubicBezTo>
                      <a:pt x="371" y="3445"/>
                      <a:pt x="16" y="3903"/>
                      <a:pt x="45" y="4523"/>
                    </a:cubicBezTo>
                    <a:cubicBezTo>
                      <a:pt x="60" y="4746"/>
                      <a:pt x="119" y="4967"/>
                      <a:pt x="134" y="5203"/>
                    </a:cubicBezTo>
                    <a:cubicBezTo>
                      <a:pt x="164" y="5676"/>
                      <a:pt x="1" y="6165"/>
                      <a:pt x="105" y="6638"/>
                    </a:cubicBezTo>
                    <a:cubicBezTo>
                      <a:pt x="223" y="7095"/>
                      <a:pt x="578" y="7480"/>
                      <a:pt x="1006" y="7702"/>
                    </a:cubicBezTo>
                    <a:cubicBezTo>
                      <a:pt x="1272" y="7850"/>
                      <a:pt x="1626" y="8012"/>
                      <a:pt x="1937" y="8057"/>
                    </a:cubicBezTo>
                    <a:cubicBezTo>
                      <a:pt x="2031" y="8070"/>
                      <a:pt x="2105" y="8078"/>
                      <a:pt x="2165" y="8078"/>
                    </a:cubicBezTo>
                    <a:cubicBezTo>
                      <a:pt x="2377" y="8078"/>
                      <a:pt x="2407" y="7977"/>
                      <a:pt x="2499" y="7643"/>
                    </a:cubicBezTo>
                    <a:cubicBezTo>
                      <a:pt x="2677" y="6992"/>
                      <a:pt x="2750" y="6313"/>
                      <a:pt x="2706" y="5633"/>
                    </a:cubicBezTo>
                    <a:cubicBezTo>
                      <a:pt x="2691" y="5292"/>
                      <a:pt x="2647" y="4937"/>
                      <a:pt x="2691" y="4598"/>
                    </a:cubicBezTo>
                    <a:cubicBezTo>
                      <a:pt x="2736" y="4214"/>
                      <a:pt x="2913" y="3829"/>
                      <a:pt x="2839" y="3445"/>
                    </a:cubicBezTo>
                    <a:cubicBezTo>
                      <a:pt x="2765" y="3090"/>
                      <a:pt x="2529" y="2809"/>
                      <a:pt x="2440" y="2469"/>
                    </a:cubicBezTo>
                    <a:cubicBezTo>
                      <a:pt x="2263" y="1701"/>
                      <a:pt x="2395" y="784"/>
                      <a:pt x="2410"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5"/>
              <p:cNvSpPr/>
              <p:nvPr/>
            </p:nvSpPr>
            <p:spPr>
              <a:xfrm>
                <a:off x="9137627" y="161385"/>
                <a:ext cx="508358" cy="837707"/>
              </a:xfrm>
              <a:custGeom>
                <a:avLst/>
                <a:gdLst/>
                <a:ahLst/>
                <a:cxnLst/>
                <a:rect l="l" t="t" r="r" b="b"/>
                <a:pathLst>
                  <a:path w="4362" h="7188" extrusionOk="0">
                    <a:moveTo>
                      <a:pt x="4147" y="1"/>
                    </a:moveTo>
                    <a:cubicBezTo>
                      <a:pt x="4058" y="1"/>
                      <a:pt x="3954" y="37"/>
                      <a:pt x="3873" y="78"/>
                    </a:cubicBezTo>
                    <a:cubicBezTo>
                      <a:pt x="3430" y="329"/>
                      <a:pt x="2986" y="581"/>
                      <a:pt x="2543" y="847"/>
                    </a:cubicBezTo>
                    <a:cubicBezTo>
                      <a:pt x="2099" y="1142"/>
                      <a:pt x="1642" y="1438"/>
                      <a:pt x="1287" y="1836"/>
                    </a:cubicBezTo>
                    <a:cubicBezTo>
                      <a:pt x="932" y="2236"/>
                      <a:pt x="666" y="2739"/>
                      <a:pt x="637" y="3271"/>
                    </a:cubicBezTo>
                    <a:cubicBezTo>
                      <a:pt x="621" y="3566"/>
                      <a:pt x="680" y="3876"/>
                      <a:pt x="562" y="4142"/>
                    </a:cubicBezTo>
                    <a:cubicBezTo>
                      <a:pt x="473" y="4349"/>
                      <a:pt x="296" y="4512"/>
                      <a:pt x="207" y="4734"/>
                    </a:cubicBezTo>
                    <a:cubicBezTo>
                      <a:pt x="0" y="5147"/>
                      <a:pt x="178" y="5665"/>
                      <a:pt x="414" y="6064"/>
                    </a:cubicBezTo>
                    <a:cubicBezTo>
                      <a:pt x="562" y="6316"/>
                      <a:pt x="1317" y="7187"/>
                      <a:pt x="1317" y="7187"/>
                    </a:cubicBezTo>
                    <a:cubicBezTo>
                      <a:pt x="1317" y="7187"/>
                      <a:pt x="2351" y="6345"/>
                      <a:pt x="2661" y="6034"/>
                    </a:cubicBezTo>
                    <a:cubicBezTo>
                      <a:pt x="2942" y="5768"/>
                      <a:pt x="3223" y="5384"/>
                      <a:pt x="3075" y="5029"/>
                    </a:cubicBezTo>
                    <a:cubicBezTo>
                      <a:pt x="3031" y="4940"/>
                      <a:pt x="2972" y="4852"/>
                      <a:pt x="2957" y="4763"/>
                    </a:cubicBezTo>
                    <a:cubicBezTo>
                      <a:pt x="2942" y="4674"/>
                      <a:pt x="2972" y="4586"/>
                      <a:pt x="3002" y="4512"/>
                    </a:cubicBezTo>
                    <a:cubicBezTo>
                      <a:pt x="3179" y="3980"/>
                      <a:pt x="3356" y="3448"/>
                      <a:pt x="3666" y="2989"/>
                    </a:cubicBezTo>
                    <a:cubicBezTo>
                      <a:pt x="3918" y="2650"/>
                      <a:pt x="4243" y="2325"/>
                      <a:pt x="4287" y="1896"/>
                    </a:cubicBezTo>
                    <a:cubicBezTo>
                      <a:pt x="4317" y="1674"/>
                      <a:pt x="4243" y="1452"/>
                      <a:pt x="4214" y="1231"/>
                    </a:cubicBezTo>
                    <a:cubicBezTo>
                      <a:pt x="4184" y="950"/>
                      <a:pt x="4214" y="654"/>
                      <a:pt x="4302" y="374"/>
                    </a:cubicBezTo>
                    <a:cubicBezTo>
                      <a:pt x="4332" y="285"/>
                      <a:pt x="4361" y="167"/>
                      <a:pt x="4317" y="92"/>
                    </a:cubicBezTo>
                    <a:cubicBezTo>
                      <a:pt x="4283" y="26"/>
                      <a:pt x="4220" y="1"/>
                      <a:pt x="4147"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5"/>
              <p:cNvSpPr/>
              <p:nvPr/>
            </p:nvSpPr>
            <p:spPr>
              <a:xfrm>
                <a:off x="8829370" y="1633907"/>
                <a:ext cx="1014619" cy="514186"/>
              </a:xfrm>
              <a:custGeom>
                <a:avLst/>
                <a:gdLst/>
                <a:ahLst/>
                <a:cxnLst/>
                <a:rect l="l" t="t" r="r" b="b"/>
                <a:pathLst>
                  <a:path w="8706" h="4412" extrusionOk="0">
                    <a:moveTo>
                      <a:pt x="2315" y="0"/>
                    </a:moveTo>
                    <a:cubicBezTo>
                      <a:pt x="1908" y="0"/>
                      <a:pt x="1492" y="210"/>
                      <a:pt x="1167" y="465"/>
                    </a:cubicBezTo>
                    <a:cubicBezTo>
                      <a:pt x="901" y="672"/>
                      <a:pt x="0" y="1633"/>
                      <a:pt x="0" y="1633"/>
                    </a:cubicBezTo>
                    <a:cubicBezTo>
                      <a:pt x="0" y="1633"/>
                      <a:pt x="1079" y="2682"/>
                      <a:pt x="1463" y="3007"/>
                    </a:cubicBezTo>
                    <a:cubicBezTo>
                      <a:pt x="1718" y="3218"/>
                      <a:pt x="2046" y="3427"/>
                      <a:pt x="2363" y="3427"/>
                    </a:cubicBezTo>
                    <a:cubicBezTo>
                      <a:pt x="2469" y="3427"/>
                      <a:pt x="2574" y="3403"/>
                      <a:pt x="2675" y="3348"/>
                    </a:cubicBezTo>
                    <a:cubicBezTo>
                      <a:pt x="2764" y="3303"/>
                      <a:pt x="2852" y="3214"/>
                      <a:pt x="2956" y="3184"/>
                    </a:cubicBezTo>
                    <a:cubicBezTo>
                      <a:pt x="2984" y="3175"/>
                      <a:pt x="3013" y="3172"/>
                      <a:pt x="3042" y="3172"/>
                    </a:cubicBezTo>
                    <a:cubicBezTo>
                      <a:pt x="3109" y="3172"/>
                      <a:pt x="3180" y="3189"/>
                      <a:pt x="3252" y="3200"/>
                    </a:cubicBezTo>
                    <a:cubicBezTo>
                      <a:pt x="3873" y="3332"/>
                      <a:pt x="4494" y="3466"/>
                      <a:pt x="5055" y="3776"/>
                    </a:cubicBezTo>
                    <a:cubicBezTo>
                      <a:pt x="5474" y="4007"/>
                      <a:pt x="5866" y="4338"/>
                      <a:pt x="6338" y="4338"/>
                    </a:cubicBezTo>
                    <a:cubicBezTo>
                      <a:pt x="6349" y="4338"/>
                      <a:pt x="6360" y="4338"/>
                      <a:pt x="6370" y="4337"/>
                    </a:cubicBezTo>
                    <a:cubicBezTo>
                      <a:pt x="6622" y="4337"/>
                      <a:pt x="6873" y="4234"/>
                      <a:pt x="7125" y="4175"/>
                    </a:cubicBezTo>
                    <a:cubicBezTo>
                      <a:pt x="7295" y="4125"/>
                      <a:pt x="7499" y="4095"/>
                      <a:pt x="7691" y="4095"/>
                    </a:cubicBezTo>
                    <a:cubicBezTo>
                      <a:pt x="7783" y="4095"/>
                      <a:pt x="7871" y="4102"/>
                      <a:pt x="7952" y="4116"/>
                    </a:cubicBezTo>
                    <a:cubicBezTo>
                      <a:pt x="8071" y="4146"/>
                      <a:pt x="8662" y="4323"/>
                      <a:pt x="8706" y="4412"/>
                    </a:cubicBezTo>
                    <a:cubicBezTo>
                      <a:pt x="8499" y="3924"/>
                      <a:pt x="8278" y="3451"/>
                      <a:pt x="8012" y="2978"/>
                    </a:cubicBezTo>
                    <a:cubicBezTo>
                      <a:pt x="7893" y="2741"/>
                      <a:pt x="7746" y="2490"/>
                      <a:pt x="7539" y="2327"/>
                    </a:cubicBezTo>
                    <a:cubicBezTo>
                      <a:pt x="7213" y="2061"/>
                      <a:pt x="6755" y="1988"/>
                      <a:pt x="6400" y="1751"/>
                    </a:cubicBezTo>
                    <a:cubicBezTo>
                      <a:pt x="6090" y="1544"/>
                      <a:pt x="5883" y="1204"/>
                      <a:pt x="5631" y="908"/>
                    </a:cubicBezTo>
                    <a:cubicBezTo>
                      <a:pt x="5295" y="504"/>
                      <a:pt x="4970" y="358"/>
                      <a:pt x="4489" y="358"/>
                    </a:cubicBezTo>
                    <a:cubicBezTo>
                      <a:pt x="4443" y="358"/>
                      <a:pt x="4395" y="359"/>
                      <a:pt x="4346" y="362"/>
                    </a:cubicBezTo>
                    <a:cubicBezTo>
                      <a:pt x="4116" y="372"/>
                      <a:pt x="3878" y="427"/>
                      <a:pt x="3649" y="427"/>
                    </a:cubicBezTo>
                    <a:cubicBezTo>
                      <a:pt x="3554" y="427"/>
                      <a:pt x="3461" y="417"/>
                      <a:pt x="3370" y="391"/>
                    </a:cubicBezTo>
                    <a:cubicBezTo>
                      <a:pt x="3104" y="317"/>
                      <a:pt x="2897" y="140"/>
                      <a:pt x="2645" y="51"/>
                    </a:cubicBezTo>
                    <a:cubicBezTo>
                      <a:pt x="2537" y="16"/>
                      <a:pt x="2426" y="0"/>
                      <a:pt x="2315"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5"/>
              <p:cNvSpPr/>
              <p:nvPr/>
            </p:nvSpPr>
            <p:spPr>
              <a:xfrm>
                <a:off x="9256502" y="1217965"/>
                <a:ext cx="904486" cy="465238"/>
              </a:xfrm>
              <a:custGeom>
                <a:avLst/>
                <a:gdLst/>
                <a:ahLst/>
                <a:cxnLst/>
                <a:rect l="l" t="t" r="r" b="b"/>
                <a:pathLst>
                  <a:path w="7761" h="3992" extrusionOk="0">
                    <a:moveTo>
                      <a:pt x="3133" y="1"/>
                    </a:moveTo>
                    <a:cubicBezTo>
                      <a:pt x="2867" y="1"/>
                      <a:pt x="2594" y="42"/>
                      <a:pt x="2336" y="88"/>
                    </a:cubicBezTo>
                    <a:cubicBezTo>
                      <a:pt x="1804" y="176"/>
                      <a:pt x="1" y="679"/>
                      <a:pt x="1" y="679"/>
                    </a:cubicBezTo>
                    <a:cubicBezTo>
                      <a:pt x="1" y="679"/>
                      <a:pt x="547" y="1905"/>
                      <a:pt x="858" y="2290"/>
                    </a:cubicBezTo>
                    <a:cubicBezTo>
                      <a:pt x="1095" y="2585"/>
                      <a:pt x="1420" y="2881"/>
                      <a:pt x="1804" y="2881"/>
                    </a:cubicBezTo>
                    <a:cubicBezTo>
                      <a:pt x="2161" y="2881"/>
                      <a:pt x="2492" y="2640"/>
                      <a:pt x="2845" y="2640"/>
                    </a:cubicBezTo>
                    <a:cubicBezTo>
                      <a:pt x="2872" y="2640"/>
                      <a:pt x="2900" y="2641"/>
                      <a:pt x="2928" y="2644"/>
                    </a:cubicBezTo>
                    <a:cubicBezTo>
                      <a:pt x="3415" y="2674"/>
                      <a:pt x="3696" y="3162"/>
                      <a:pt x="4095" y="3428"/>
                    </a:cubicBezTo>
                    <a:cubicBezTo>
                      <a:pt x="4716" y="3813"/>
                      <a:pt x="5529" y="3635"/>
                      <a:pt x="6239" y="3783"/>
                    </a:cubicBezTo>
                    <a:cubicBezTo>
                      <a:pt x="6505" y="3827"/>
                      <a:pt x="6741" y="3931"/>
                      <a:pt x="7007" y="3975"/>
                    </a:cubicBezTo>
                    <a:cubicBezTo>
                      <a:pt x="7071" y="3985"/>
                      <a:pt x="7137" y="3991"/>
                      <a:pt x="7203" y="3991"/>
                    </a:cubicBezTo>
                    <a:cubicBezTo>
                      <a:pt x="7410" y="3991"/>
                      <a:pt x="7615" y="3936"/>
                      <a:pt x="7760" y="3813"/>
                    </a:cubicBezTo>
                    <a:cubicBezTo>
                      <a:pt x="7510" y="3176"/>
                      <a:pt x="7244" y="2541"/>
                      <a:pt x="6992" y="1905"/>
                    </a:cubicBezTo>
                    <a:cubicBezTo>
                      <a:pt x="6814" y="1477"/>
                      <a:pt x="6564" y="989"/>
                      <a:pt x="6091" y="959"/>
                    </a:cubicBezTo>
                    <a:cubicBezTo>
                      <a:pt x="6077" y="958"/>
                      <a:pt x="6064" y="958"/>
                      <a:pt x="6051" y="958"/>
                    </a:cubicBezTo>
                    <a:cubicBezTo>
                      <a:pt x="5827" y="958"/>
                      <a:pt x="5604" y="1063"/>
                      <a:pt x="5381" y="1063"/>
                    </a:cubicBezTo>
                    <a:cubicBezTo>
                      <a:pt x="5375" y="1063"/>
                      <a:pt x="5369" y="1063"/>
                      <a:pt x="5362" y="1063"/>
                    </a:cubicBezTo>
                    <a:cubicBezTo>
                      <a:pt x="4767" y="1063"/>
                      <a:pt x="4400" y="410"/>
                      <a:pt x="3858" y="147"/>
                    </a:cubicBezTo>
                    <a:cubicBezTo>
                      <a:pt x="3635" y="38"/>
                      <a:pt x="3387" y="1"/>
                      <a:pt x="3133"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5"/>
              <p:cNvSpPr/>
              <p:nvPr/>
            </p:nvSpPr>
            <p:spPr>
              <a:xfrm>
                <a:off x="8589873" y="914603"/>
                <a:ext cx="1228358" cy="1171485"/>
              </a:xfrm>
              <a:custGeom>
                <a:avLst/>
                <a:gdLst/>
                <a:ahLst/>
                <a:cxnLst/>
                <a:rect l="l" t="t" r="r" b="b"/>
                <a:pathLst>
                  <a:path w="10540" h="10052" extrusionOk="0">
                    <a:moveTo>
                      <a:pt x="10392" y="1"/>
                    </a:moveTo>
                    <a:cubicBezTo>
                      <a:pt x="10333" y="15"/>
                      <a:pt x="8750" y="385"/>
                      <a:pt x="6681" y="1788"/>
                    </a:cubicBezTo>
                    <a:cubicBezTo>
                      <a:pt x="4775" y="3075"/>
                      <a:pt x="2069" y="5529"/>
                      <a:pt x="30" y="9889"/>
                    </a:cubicBezTo>
                    <a:cubicBezTo>
                      <a:pt x="0" y="9948"/>
                      <a:pt x="30" y="10007"/>
                      <a:pt x="89" y="10036"/>
                    </a:cubicBezTo>
                    <a:cubicBezTo>
                      <a:pt x="104" y="10036"/>
                      <a:pt x="118" y="10052"/>
                      <a:pt x="134" y="10052"/>
                    </a:cubicBezTo>
                    <a:cubicBezTo>
                      <a:pt x="177" y="10052"/>
                      <a:pt x="207" y="10022"/>
                      <a:pt x="237" y="9977"/>
                    </a:cubicBezTo>
                    <a:cubicBezTo>
                      <a:pt x="2247" y="5677"/>
                      <a:pt x="4907" y="3252"/>
                      <a:pt x="6799" y="1981"/>
                    </a:cubicBezTo>
                    <a:cubicBezTo>
                      <a:pt x="8839" y="606"/>
                      <a:pt x="10421" y="237"/>
                      <a:pt x="10436" y="222"/>
                    </a:cubicBezTo>
                    <a:cubicBezTo>
                      <a:pt x="10495" y="207"/>
                      <a:pt x="10540" y="148"/>
                      <a:pt x="10524" y="89"/>
                    </a:cubicBezTo>
                    <a:cubicBezTo>
                      <a:pt x="10510" y="30"/>
                      <a:pt x="10451" y="1"/>
                      <a:pt x="10392"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5"/>
              <p:cNvSpPr/>
              <p:nvPr/>
            </p:nvSpPr>
            <p:spPr>
              <a:xfrm>
                <a:off x="9559748" y="698765"/>
                <a:ext cx="878614" cy="344150"/>
              </a:xfrm>
              <a:custGeom>
                <a:avLst/>
                <a:gdLst/>
                <a:ahLst/>
                <a:cxnLst/>
                <a:rect l="l" t="t" r="r" b="b"/>
                <a:pathLst>
                  <a:path w="7539" h="2953" extrusionOk="0">
                    <a:moveTo>
                      <a:pt x="3612" y="1"/>
                    </a:moveTo>
                    <a:cubicBezTo>
                      <a:pt x="3482" y="1"/>
                      <a:pt x="3353" y="10"/>
                      <a:pt x="3223" y="34"/>
                    </a:cubicBezTo>
                    <a:cubicBezTo>
                      <a:pt x="3000" y="79"/>
                      <a:pt x="2779" y="167"/>
                      <a:pt x="2557" y="211"/>
                    </a:cubicBezTo>
                    <a:cubicBezTo>
                      <a:pt x="2084" y="315"/>
                      <a:pt x="1581" y="227"/>
                      <a:pt x="1138" y="404"/>
                    </a:cubicBezTo>
                    <a:cubicBezTo>
                      <a:pt x="695" y="581"/>
                      <a:pt x="369" y="995"/>
                      <a:pt x="207" y="1439"/>
                    </a:cubicBezTo>
                    <a:cubicBezTo>
                      <a:pt x="103" y="1734"/>
                      <a:pt x="0" y="2103"/>
                      <a:pt x="0" y="2428"/>
                    </a:cubicBezTo>
                    <a:cubicBezTo>
                      <a:pt x="0" y="2842"/>
                      <a:pt x="44" y="2858"/>
                      <a:pt x="488" y="2901"/>
                    </a:cubicBezTo>
                    <a:cubicBezTo>
                      <a:pt x="744" y="2936"/>
                      <a:pt x="1004" y="2952"/>
                      <a:pt x="1264" y="2952"/>
                    </a:cubicBezTo>
                    <a:cubicBezTo>
                      <a:pt x="1681" y="2952"/>
                      <a:pt x="2098" y="2910"/>
                      <a:pt x="2498" y="2828"/>
                    </a:cubicBezTo>
                    <a:cubicBezTo>
                      <a:pt x="2838" y="2754"/>
                      <a:pt x="3178" y="2651"/>
                      <a:pt x="3518" y="2651"/>
                    </a:cubicBezTo>
                    <a:cubicBezTo>
                      <a:pt x="3771" y="2651"/>
                      <a:pt x="4031" y="2692"/>
                      <a:pt x="4281" y="2692"/>
                    </a:cubicBezTo>
                    <a:cubicBezTo>
                      <a:pt x="4425" y="2692"/>
                      <a:pt x="4566" y="2679"/>
                      <a:pt x="4701" y="2635"/>
                    </a:cubicBezTo>
                    <a:cubicBezTo>
                      <a:pt x="5026" y="2517"/>
                      <a:pt x="5277" y="2237"/>
                      <a:pt x="5602" y="2103"/>
                    </a:cubicBezTo>
                    <a:cubicBezTo>
                      <a:pt x="5898" y="1985"/>
                      <a:pt x="6223" y="2015"/>
                      <a:pt x="6548" y="1971"/>
                    </a:cubicBezTo>
                    <a:cubicBezTo>
                      <a:pt x="6711" y="1941"/>
                      <a:pt x="7539" y="1660"/>
                      <a:pt x="7302" y="1394"/>
                    </a:cubicBezTo>
                    <a:cubicBezTo>
                      <a:pt x="7095" y="1143"/>
                      <a:pt x="6873" y="891"/>
                      <a:pt x="6593" y="714"/>
                    </a:cubicBezTo>
                    <a:cubicBezTo>
                      <a:pt x="6445" y="625"/>
                      <a:pt x="6282" y="566"/>
                      <a:pt x="6149" y="463"/>
                    </a:cubicBezTo>
                    <a:cubicBezTo>
                      <a:pt x="5617" y="79"/>
                      <a:pt x="4819" y="123"/>
                      <a:pt x="4198" y="49"/>
                    </a:cubicBezTo>
                    <a:cubicBezTo>
                      <a:pt x="4003" y="22"/>
                      <a:pt x="3808" y="1"/>
                      <a:pt x="3612"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5"/>
              <p:cNvSpPr/>
              <p:nvPr/>
            </p:nvSpPr>
            <p:spPr>
              <a:xfrm>
                <a:off x="9156624" y="1281131"/>
                <a:ext cx="230987" cy="45218"/>
              </a:xfrm>
              <a:custGeom>
                <a:avLst/>
                <a:gdLst/>
                <a:ahLst/>
                <a:cxnLst/>
                <a:rect l="l" t="t" r="r" b="b"/>
                <a:pathLst>
                  <a:path w="1982" h="388" extrusionOk="0">
                    <a:moveTo>
                      <a:pt x="97" y="1"/>
                    </a:moveTo>
                    <a:cubicBezTo>
                      <a:pt x="46" y="1"/>
                      <a:pt x="1" y="42"/>
                      <a:pt x="1" y="107"/>
                    </a:cubicBezTo>
                    <a:cubicBezTo>
                      <a:pt x="1" y="167"/>
                      <a:pt x="44" y="226"/>
                      <a:pt x="103" y="226"/>
                    </a:cubicBezTo>
                    <a:lnTo>
                      <a:pt x="1848" y="388"/>
                    </a:lnTo>
                    <a:lnTo>
                      <a:pt x="1863" y="388"/>
                    </a:lnTo>
                    <a:cubicBezTo>
                      <a:pt x="1907" y="388"/>
                      <a:pt x="1966" y="344"/>
                      <a:pt x="1966" y="285"/>
                    </a:cubicBezTo>
                    <a:cubicBezTo>
                      <a:pt x="1981" y="226"/>
                      <a:pt x="1922" y="167"/>
                      <a:pt x="1863" y="167"/>
                    </a:cubicBezTo>
                    <a:lnTo>
                      <a:pt x="119" y="3"/>
                    </a:lnTo>
                    <a:cubicBezTo>
                      <a:pt x="111" y="2"/>
                      <a:pt x="104" y="1"/>
                      <a:pt x="97"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5"/>
              <p:cNvSpPr/>
              <p:nvPr/>
            </p:nvSpPr>
            <p:spPr>
              <a:xfrm>
                <a:off x="9259998" y="905862"/>
                <a:ext cx="68993" cy="308605"/>
              </a:xfrm>
              <a:custGeom>
                <a:avLst/>
                <a:gdLst/>
                <a:ahLst/>
                <a:cxnLst/>
                <a:rect l="l" t="t" r="r" b="b"/>
                <a:pathLst>
                  <a:path w="592" h="2648" extrusionOk="0">
                    <a:moveTo>
                      <a:pt x="466" y="1"/>
                    </a:moveTo>
                    <a:cubicBezTo>
                      <a:pt x="426" y="1"/>
                      <a:pt x="388" y="17"/>
                      <a:pt x="369" y="46"/>
                    </a:cubicBezTo>
                    <a:cubicBezTo>
                      <a:pt x="355" y="76"/>
                      <a:pt x="0" y="637"/>
                      <a:pt x="89" y="2529"/>
                    </a:cubicBezTo>
                    <a:cubicBezTo>
                      <a:pt x="89" y="2588"/>
                      <a:pt x="133" y="2647"/>
                      <a:pt x="192" y="2647"/>
                    </a:cubicBezTo>
                    <a:lnTo>
                      <a:pt x="207" y="2647"/>
                    </a:lnTo>
                    <a:cubicBezTo>
                      <a:pt x="267" y="2632"/>
                      <a:pt x="310" y="2588"/>
                      <a:pt x="310" y="2529"/>
                    </a:cubicBezTo>
                    <a:cubicBezTo>
                      <a:pt x="237" y="726"/>
                      <a:pt x="547" y="178"/>
                      <a:pt x="562" y="164"/>
                    </a:cubicBezTo>
                    <a:cubicBezTo>
                      <a:pt x="592" y="119"/>
                      <a:pt x="576" y="46"/>
                      <a:pt x="533" y="16"/>
                    </a:cubicBezTo>
                    <a:cubicBezTo>
                      <a:pt x="512" y="6"/>
                      <a:pt x="488" y="1"/>
                      <a:pt x="466" y="1"/>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5"/>
              <p:cNvSpPr/>
              <p:nvPr/>
            </p:nvSpPr>
            <p:spPr>
              <a:xfrm>
                <a:off x="8893003" y="1339636"/>
                <a:ext cx="77734" cy="177960"/>
              </a:xfrm>
              <a:custGeom>
                <a:avLst/>
                <a:gdLst/>
                <a:ahLst/>
                <a:cxnLst/>
                <a:rect l="l" t="t" r="r" b="b"/>
                <a:pathLst>
                  <a:path w="667" h="1527" extrusionOk="0">
                    <a:moveTo>
                      <a:pt x="119" y="0"/>
                    </a:moveTo>
                    <a:cubicBezTo>
                      <a:pt x="109" y="0"/>
                      <a:pt x="99" y="2"/>
                      <a:pt x="89" y="4"/>
                    </a:cubicBezTo>
                    <a:cubicBezTo>
                      <a:pt x="30" y="33"/>
                      <a:pt x="1" y="93"/>
                      <a:pt x="16" y="152"/>
                    </a:cubicBezTo>
                    <a:lnTo>
                      <a:pt x="430" y="1452"/>
                    </a:lnTo>
                    <a:cubicBezTo>
                      <a:pt x="444" y="1497"/>
                      <a:pt x="489" y="1527"/>
                      <a:pt x="533" y="1527"/>
                    </a:cubicBezTo>
                    <a:lnTo>
                      <a:pt x="578" y="1527"/>
                    </a:lnTo>
                    <a:cubicBezTo>
                      <a:pt x="637" y="1497"/>
                      <a:pt x="666" y="1438"/>
                      <a:pt x="651" y="1379"/>
                    </a:cubicBezTo>
                    <a:lnTo>
                      <a:pt x="223" y="78"/>
                    </a:lnTo>
                    <a:cubicBezTo>
                      <a:pt x="210" y="29"/>
                      <a:pt x="167" y="0"/>
                      <a:pt x="119"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5"/>
              <p:cNvSpPr/>
              <p:nvPr/>
            </p:nvSpPr>
            <p:spPr>
              <a:xfrm>
                <a:off x="8708747" y="1791007"/>
                <a:ext cx="232619" cy="72839"/>
              </a:xfrm>
              <a:custGeom>
                <a:avLst/>
                <a:gdLst/>
                <a:ahLst/>
                <a:cxnLst/>
                <a:rect l="l" t="t" r="r" b="b"/>
                <a:pathLst>
                  <a:path w="1996" h="625" extrusionOk="0">
                    <a:moveTo>
                      <a:pt x="1877" y="0"/>
                    </a:moveTo>
                    <a:cubicBezTo>
                      <a:pt x="1867" y="0"/>
                      <a:pt x="1857" y="1"/>
                      <a:pt x="1848" y="4"/>
                    </a:cubicBezTo>
                    <a:lnTo>
                      <a:pt x="89" y="403"/>
                    </a:lnTo>
                    <a:cubicBezTo>
                      <a:pt x="30" y="417"/>
                      <a:pt x="1" y="477"/>
                      <a:pt x="1" y="536"/>
                    </a:cubicBezTo>
                    <a:cubicBezTo>
                      <a:pt x="15" y="581"/>
                      <a:pt x="60" y="624"/>
                      <a:pt x="119" y="624"/>
                    </a:cubicBezTo>
                    <a:lnTo>
                      <a:pt x="148" y="624"/>
                    </a:lnTo>
                    <a:lnTo>
                      <a:pt x="1893" y="211"/>
                    </a:lnTo>
                    <a:cubicBezTo>
                      <a:pt x="1952" y="211"/>
                      <a:pt x="1995" y="137"/>
                      <a:pt x="1981" y="78"/>
                    </a:cubicBezTo>
                    <a:cubicBezTo>
                      <a:pt x="1968" y="29"/>
                      <a:pt x="1925" y="0"/>
                      <a:pt x="1877" y="0"/>
                    </a:cubicBezTo>
                    <a:close/>
                  </a:path>
                </a:pathLst>
              </a:custGeom>
              <a:solidFill>
                <a:srgbClr val="CE52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15"/>
            <p:cNvGrpSpPr/>
            <p:nvPr/>
          </p:nvGrpSpPr>
          <p:grpSpPr>
            <a:xfrm rot="-7825375" flipH="1">
              <a:off x="8454812" y="217448"/>
              <a:ext cx="1058073" cy="1310279"/>
              <a:chOff x="10576123" y="2992100"/>
              <a:chExt cx="1589989" cy="1968986"/>
            </a:xfrm>
          </p:grpSpPr>
          <p:sp>
            <p:nvSpPr>
              <p:cNvPr id="1100" name="Google Shape;1100;p15"/>
              <p:cNvSpPr/>
              <p:nvPr/>
            </p:nvSpPr>
            <p:spPr>
              <a:xfrm>
                <a:off x="10631248" y="3057247"/>
                <a:ext cx="1491861" cy="1838458"/>
              </a:xfrm>
              <a:custGeom>
                <a:avLst/>
                <a:gdLst/>
                <a:ahLst/>
                <a:cxnLst/>
                <a:rect l="l" t="t" r="r" b="b"/>
                <a:pathLst>
                  <a:path w="12801" h="15775" extrusionOk="0">
                    <a:moveTo>
                      <a:pt x="10477" y="14220"/>
                    </a:moveTo>
                    <a:cubicBezTo>
                      <a:pt x="10478" y="14221"/>
                      <a:pt x="10479" y="14222"/>
                      <a:pt x="10480" y="14223"/>
                    </a:cubicBezTo>
                    <a:cubicBezTo>
                      <a:pt x="10479" y="14222"/>
                      <a:pt x="10478" y="14221"/>
                      <a:pt x="10477" y="14220"/>
                    </a:cubicBezTo>
                    <a:close/>
                    <a:moveTo>
                      <a:pt x="5672" y="1"/>
                    </a:moveTo>
                    <a:cubicBezTo>
                      <a:pt x="5585" y="1"/>
                      <a:pt x="5480" y="61"/>
                      <a:pt x="5410" y="122"/>
                    </a:cubicBezTo>
                    <a:cubicBezTo>
                      <a:pt x="5070" y="417"/>
                      <a:pt x="4730" y="727"/>
                      <a:pt x="4419" y="1038"/>
                    </a:cubicBezTo>
                    <a:cubicBezTo>
                      <a:pt x="4080" y="1363"/>
                      <a:pt x="3755" y="1718"/>
                      <a:pt x="3532" y="2116"/>
                    </a:cubicBezTo>
                    <a:cubicBezTo>
                      <a:pt x="3296" y="2530"/>
                      <a:pt x="3163" y="3003"/>
                      <a:pt x="3252" y="3476"/>
                    </a:cubicBezTo>
                    <a:cubicBezTo>
                      <a:pt x="3282" y="3728"/>
                      <a:pt x="3385" y="3979"/>
                      <a:pt x="3341" y="4215"/>
                    </a:cubicBezTo>
                    <a:cubicBezTo>
                      <a:pt x="3311" y="4422"/>
                      <a:pt x="3193" y="4600"/>
                      <a:pt x="3148" y="4792"/>
                    </a:cubicBezTo>
                    <a:cubicBezTo>
                      <a:pt x="3059" y="5191"/>
                      <a:pt x="3296" y="5591"/>
                      <a:pt x="3577" y="5900"/>
                    </a:cubicBezTo>
                    <a:cubicBezTo>
                      <a:pt x="3725" y="6034"/>
                      <a:pt x="4242" y="6433"/>
                      <a:pt x="4464" y="6610"/>
                    </a:cubicBezTo>
                    <a:cubicBezTo>
                      <a:pt x="4478" y="6935"/>
                      <a:pt x="4538" y="7438"/>
                      <a:pt x="4730" y="8147"/>
                    </a:cubicBezTo>
                    <a:cubicBezTo>
                      <a:pt x="4523" y="8399"/>
                      <a:pt x="4301" y="8679"/>
                      <a:pt x="4094" y="8975"/>
                    </a:cubicBezTo>
                    <a:cubicBezTo>
                      <a:pt x="4080" y="8990"/>
                      <a:pt x="4065" y="8990"/>
                      <a:pt x="4065" y="9004"/>
                    </a:cubicBezTo>
                    <a:cubicBezTo>
                      <a:pt x="3696" y="9522"/>
                      <a:pt x="3311" y="10128"/>
                      <a:pt x="2957" y="10794"/>
                    </a:cubicBezTo>
                    <a:lnTo>
                      <a:pt x="2779" y="10483"/>
                    </a:lnTo>
                    <a:cubicBezTo>
                      <a:pt x="2793" y="10409"/>
                      <a:pt x="2809" y="10321"/>
                      <a:pt x="2809" y="10157"/>
                    </a:cubicBezTo>
                    <a:cubicBezTo>
                      <a:pt x="2852" y="9582"/>
                      <a:pt x="2779" y="8975"/>
                      <a:pt x="2616" y="8413"/>
                    </a:cubicBezTo>
                    <a:cubicBezTo>
                      <a:pt x="2527" y="8118"/>
                      <a:pt x="2424" y="7822"/>
                      <a:pt x="2395" y="7526"/>
                    </a:cubicBezTo>
                    <a:cubicBezTo>
                      <a:pt x="2365" y="7187"/>
                      <a:pt x="2439" y="6817"/>
                      <a:pt x="2306" y="6507"/>
                    </a:cubicBezTo>
                    <a:cubicBezTo>
                      <a:pt x="2188" y="6226"/>
                      <a:pt x="1922" y="6019"/>
                      <a:pt x="1788" y="5753"/>
                    </a:cubicBezTo>
                    <a:cubicBezTo>
                      <a:pt x="1493" y="5132"/>
                      <a:pt x="1433" y="4319"/>
                      <a:pt x="1301" y="3654"/>
                    </a:cubicBezTo>
                    <a:cubicBezTo>
                      <a:pt x="1035" y="3772"/>
                      <a:pt x="887" y="4038"/>
                      <a:pt x="754" y="4290"/>
                    </a:cubicBezTo>
                    <a:cubicBezTo>
                      <a:pt x="592" y="4629"/>
                      <a:pt x="414" y="4954"/>
                      <a:pt x="266" y="5295"/>
                    </a:cubicBezTo>
                    <a:cubicBezTo>
                      <a:pt x="162" y="5546"/>
                      <a:pt x="59" y="5812"/>
                      <a:pt x="89" y="6078"/>
                    </a:cubicBezTo>
                    <a:cubicBezTo>
                      <a:pt x="103" y="6211"/>
                      <a:pt x="148" y="6330"/>
                      <a:pt x="162" y="6462"/>
                    </a:cubicBezTo>
                    <a:cubicBezTo>
                      <a:pt x="207" y="6965"/>
                      <a:pt x="0" y="7438"/>
                      <a:pt x="133" y="7956"/>
                    </a:cubicBezTo>
                    <a:cubicBezTo>
                      <a:pt x="178" y="8147"/>
                      <a:pt x="266" y="8325"/>
                      <a:pt x="325" y="8517"/>
                    </a:cubicBezTo>
                    <a:cubicBezTo>
                      <a:pt x="444" y="8931"/>
                      <a:pt x="399" y="9375"/>
                      <a:pt x="592" y="9759"/>
                    </a:cubicBezTo>
                    <a:cubicBezTo>
                      <a:pt x="769" y="10128"/>
                      <a:pt x="1153" y="10380"/>
                      <a:pt x="1552" y="10498"/>
                    </a:cubicBezTo>
                    <a:cubicBezTo>
                      <a:pt x="1777" y="10560"/>
                      <a:pt x="2044" y="10623"/>
                      <a:pt x="2292" y="10623"/>
                    </a:cubicBezTo>
                    <a:cubicBezTo>
                      <a:pt x="2337" y="10623"/>
                      <a:pt x="2381" y="10621"/>
                      <a:pt x="2424" y="10616"/>
                    </a:cubicBezTo>
                    <a:cubicBezTo>
                      <a:pt x="2498" y="10616"/>
                      <a:pt x="2557" y="10601"/>
                      <a:pt x="2616" y="10587"/>
                    </a:cubicBezTo>
                    <a:lnTo>
                      <a:pt x="2838" y="10985"/>
                    </a:lnTo>
                    <a:cubicBezTo>
                      <a:pt x="2852" y="10985"/>
                      <a:pt x="2852" y="11001"/>
                      <a:pt x="2852" y="11001"/>
                    </a:cubicBezTo>
                    <a:cubicBezTo>
                      <a:pt x="2188" y="12272"/>
                      <a:pt x="1597" y="13809"/>
                      <a:pt x="1183" y="15656"/>
                    </a:cubicBezTo>
                    <a:cubicBezTo>
                      <a:pt x="1167" y="15701"/>
                      <a:pt x="1197" y="15760"/>
                      <a:pt x="1256" y="15774"/>
                    </a:cubicBezTo>
                    <a:cubicBezTo>
                      <a:pt x="1315" y="15774"/>
                      <a:pt x="1360" y="15745"/>
                      <a:pt x="1374" y="15701"/>
                    </a:cubicBezTo>
                    <a:cubicBezTo>
                      <a:pt x="1508" y="15065"/>
                      <a:pt x="1670" y="14489"/>
                      <a:pt x="1847" y="13927"/>
                    </a:cubicBezTo>
                    <a:lnTo>
                      <a:pt x="2631" y="13557"/>
                    </a:lnTo>
                    <a:cubicBezTo>
                      <a:pt x="2927" y="13734"/>
                      <a:pt x="3725" y="14223"/>
                      <a:pt x="4035" y="14385"/>
                    </a:cubicBezTo>
                    <a:cubicBezTo>
                      <a:pt x="4245" y="14494"/>
                      <a:pt x="4500" y="14593"/>
                      <a:pt x="4734" y="14593"/>
                    </a:cubicBezTo>
                    <a:cubicBezTo>
                      <a:pt x="4879" y="14593"/>
                      <a:pt x="5016" y="14555"/>
                      <a:pt x="5129" y="14459"/>
                    </a:cubicBezTo>
                    <a:cubicBezTo>
                      <a:pt x="5203" y="14385"/>
                      <a:pt x="5247" y="14296"/>
                      <a:pt x="5336" y="14252"/>
                    </a:cubicBezTo>
                    <a:cubicBezTo>
                      <a:pt x="5410" y="14223"/>
                      <a:pt x="5513" y="14207"/>
                      <a:pt x="5602" y="14207"/>
                    </a:cubicBezTo>
                    <a:cubicBezTo>
                      <a:pt x="6149" y="14207"/>
                      <a:pt x="6711" y="14207"/>
                      <a:pt x="7243" y="14355"/>
                    </a:cubicBezTo>
                    <a:cubicBezTo>
                      <a:pt x="7582" y="14452"/>
                      <a:pt x="7921" y="14619"/>
                      <a:pt x="8260" y="14619"/>
                    </a:cubicBezTo>
                    <a:cubicBezTo>
                      <a:pt x="8335" y="14619"/>
                      <a:pt x="8410" y="14611"/>
                      <a:pt x="8485" y="14592"/>
                    </a:cubicBezTo>
                    <a:cubicBezTo>
                      <a:pt x="8692" y="14548"/>
                      <a:pt x="8883" y="14414"/>
                      <a:pt x="9090" y="14312"/>
                    </a:cubicBezTo>
                    <a:cubicBezTo>
                      <a:pt x="9297" y="14207"/>
                      <a:pt x="9563" y="14119"/>
                      <a:pt x="9785" y="14105"/>
                    </a:cubicBezTo>
                    <a:cubicBezTo>
                      <a:pt x="9887" y="14105"/>
                      <a:pt x="10419" y="14147"/>
                      <a:pt x="10477" y="14220"/>
                    </a:cubicBezTo>
                    <a:lnTo>
                      <a:pt x="10477" y="14220"/>
                    </a:lnTo>
                    <a:cubicBezTo>
                      <a:pt x="10212" y="13836"/>
                      <a:pt x="9932" y="13467"/>
                      <a:pt x="9622" y="13114"/>
                    </a:cubicBezTo>
                    <a:cubicBezTo>
                      <a:pt x="9474" y="12936"/>
                      <a:pt x="9312" y="12759"/>
                      <a:pt x="9090" y="12656"/>
                    </a:cubicBezTo>
                    <a:cubicBezTo>
                      <a:pt x="8765" y="12479"/>
                      <a:pt x="8366" y="12522"/>
                      <a:pt x="8026" y="12375"/>
                    </a:cubicBezTo>
                    <a:cubicBezTo>
                      <a:pt x="7701" y="12256"/>
                      <a:pt x="7464" y="12006"/>
                      <a:pt x="7198" y="11799"/>
                    </a:cubicBezTo>
                    <a:cubicBezTo>
                      <a:pt x="6937" y="11595"/>
                      <a:pt x="6708" y="11506"/>
                      <a:pt x="6447" y="11506"/>
                    </a:cubicBezTo>
                    <a:cubicBezTo>
                      <a:pt x="6310" y="11506"/>
                      <a:pt x="6165" y="11531"/>
                      <a:pt x="6001" y="11576"/>
                    </a:cubicBezTo>
                    <a:cubicBezTo>
                      <a:pt x="5733" y="11661"/>
                      <a:pt x="5478" y="11800"/>
                      <a:pt x="5198" y="11800"/>
                    </a:cubicBezTo>
                    <a:cubicBezTo>
                      <a:pt x="5185" y="11800"/>
                      <a:pt x="5172" y="11799"/>
                      <a:pt x="5158" y="11799"/>
                    </a:cubicBezTo>
                    <a:cubicBezTo>
                      <a:pt x="4922" y="11783"/>
                      <a:pt x="4715" y="11665"/>
                      <a:pt x="4478" y="11636"/>
                    </a:cubicBezTo>
                    <a:cubicBezTo>
                      <a:pt x="4450" y="11633"/>
                      <a:pt x="4423" y="11632"/>
                      <a:pt x="4395" y="11632"/>
                    </a:cubicBezTo>
                    <a:cubicBezTo>
                      <a:pt x="3969" y="11632"/>
                      <a:pt x="3573" y="11939"/>
                      <a:pt x="3296" y="12272"/>
                    </a:cubicBezTo>
                    <a:cubicBezTo>
                      <a:pt x="3148" y="12449"/>
                      <a:pt x="2764" y="13070"/>
                      <a:pt x="2602" y="13350"/>
                    </a:cubicBezTo>
                    <a:lnTo>
                      <a:pt x="1936" y="13675"/>
                    </a:lnTo>
                    <a:cubicBezTo>
                      <a:pt x="2572" y="11769"/>
                      <a:pt x="3400" y="10276"/>
                      <a:pt x="4212" y="9138"/>
                    </a:cubicBezTo>
                    <a:lnTo>
                      <a:pt x="4892" y="9049"/>
                    </a:lnTo>
                    <a:cubicBezTo>
                      <a:pt x="5099" y="9330"/>
                      <a:pt x="5572" y="9936"/>
                      <a:pt x="5824" y="10143"/>
                    </a:cubicBezTo>
                    <a:cubicBezTo>
                      <a:pt x="6051" y="10319"/>
                      <a:pt x="6320" y="10484"/>
                      <a:pt x="6604" y="10484"/>
                    </a:cubicBezTo>
                    <a:cubicBezTo>
                      <a:pt x="6654" y="10484"/>
                      <a:pt x="6704" y="10479"/>
                      <a:pt x="6755" y="10468"/>
                    </a:cubicBezTo>
                    <a:cubicBezTo>
                      <a:pt x="7095" y="10394"/>
                      <a:pt x="7332" y="10098"/>
                      <a:pt x="7671" y="10055"/>
                    </a:cubicBezTo>
                    <a:cubicBezTo>
                      <a:pt x="7702" y="10050"/>
                      <a:pt x="7733" y="10048"/>
                      <a:pt x="7764" y="10048"/>
                    </a:cubicBezTo>
                    <a:cubicBezTo>
                      <a:pt x="8137" y="10048"/>
                      <a:pt x="8456" y="10361"/>
                      <a:pt x="8824" y="10498"/>
                    </a:cubicBezTo>
                    <a:cubicBezTo>
                      <a:pt x="8979" y="10556"/>
                      <a:pt x="9138" y="10577"/>
                      <a:pt x="9301" y="10577"/>
                    </a:cubicBezTo>
                    <a:cubicBezTo>
                      <a:pt x="9761" y="10577"/>
                      <a:pt x="10247" y="10405"/>
                      <a:pt x="10716" y="10394"/>
                    </a:cubicBezTo>
                    <a:cubicBezTo>
                      <a:pt x="10918" y="10394"/>
                      <a:pt x="11110" y="10427"/>
                      <a:pt x="11309" y="10427"/>
                    </a:cubicBezTo>
                    <a:cubicBezTo>
                      <a:pt x="11343" y="10427"/>
                      <a:pt x="11377" y="10426"/>
                      <a:pt x="11411" y="10423"/>
                    </a:cubicBezTo>
                    <a:cubicBezTo>
                      <a:pt x="11648" y="10394"/>
                      <a:pt x="11884" y="10321"/>
                      <a:pt x="12032" y="10128"/>
                    </a:cubicBezTo>
                    <a:cubicBezTo>
                      <a:pt x="11692" y="9641"/>
                      <a:pt x="11352" y="9152"/>
                      <a:pt x="11012" y="8650"/>
                    </a:cubicBezTo>
                    <a:cubicBezTo>
                      <a:pt x="10792" y="8348"/>
                      <a:pt x="10510" y="8008"/>
                      <a:pt x="10139" y="8008"/>
                    </a:cubicBezTo>
                    <a:cubicBezTo>
                      <a:pt x="10110" y="8008"/>
                      <a:pt x="10081" y="8010"/>
                      <a:pt x="10051" y="8015"/>
                    </a:cubicBezTo>
                    <a:cubicBezTo>
                      <a:pt x="9845" y="8044"/>
                      <a:pt x="9667" y="8192"/>
                      <a:pt x="9474" y="8236"/>
                    </a:cubicBezTo>
                    <a:cubicBezTo>
                      <a:pt x="9413" y="8251"/>
                      <a:pt x="9353" y="8258"/>
                      <a:pt x="9293" y="8258"/>
                    </a:cubicBezTo>
                    <a:cubicBezTo>
                      <a:pt x="8842" y="8258"/>
                      <a:pt x="8453" y="7853"/>
                      <a:pt x="7982" y="7749"/>
                    </a:cubicBezTo>
                    <a:cubicBezTo>
                      <a:pt x="7889" y="7726"/>
                      <a:pt x="7795" y="7716"/>
                      <a:pt x="7699" y="7716"/>
                    </a:cubicBezTo>
                    <a:cubicBezTo>
                      <a:pt x="7356" y="7716"/>
                      <a:pt x="7005" y="7846"/>
                      <a:pt x="6681" y="7985"/>
                    </a:cubicBezTo>
                    <a:cubicBezTo>
                      <a:pt x="6327" y="8133"/>
                      <a:pt x="5306" y="8665"/>
                      <a:pt x="4937" y="8857"/>
                    </a:cubicBezTo>
                    <a:lnTo>
                      <a:pt x="4376" y="8916"/>
                    </a:lnTo>
                    <a:cubicBezTo>
                      <a:pt x="4760" y="8413"/>
                      <a:pt x="5129" y="7970"/>
                      <a:pt x="5469" y="7615"/>
                    </a:cubicBezTo>
                    <a:cubicBezTo>
                      <a:pt x="5913" y="7142"/>
                      <a:pt x="6341" y="6758"/>
                      <a:pt x="6725" y="6448"/>
                    </a:cubicBezTo>
                    <a:cubicBezTo>
                      <a:pt x="6745" y="6453"/>
                      <a:pt x="6770" y="6454"/>
                      <a:pt x="6799" y="6454"/>
                    </a:cubicBezTo>
                    <a:cubicBezTo>
                      <a:pt x="6857" y="6454"/>
                      <a:pt x="6932" y="6448"/>
                      <a:pt x="7021" y="6448"/>
                    </a:cubicBezTo>
                    <a:cubicBezTo>
                      <a:pt x="7598" y="6389"/>
                      <a:pt x="8189" y="6226"/>
                      <a:pt x="8721" y="5989"/>
                    </a:cubicBezTo>
                    <a:cubicBezTo>
                      <a:pt x="9001" y="5871"/>
                      <a:pt x="9268" y="5723"/>
                      <a:pt x="9563" y="5650"/>
                    </a:cubicBezTo>
                    <a:cubicBezTo>
                      <a:pt x="9904" y="5561"/>
                      <a:pt x="10273" y="5591"/>
                      <a:pt x="10554" y="5413"/>
                    </a:cubicBezTo>
                    <a:cubicBezTo>
                      <a:pt x="10820" y="5250"/>
                      <a:pt x="10982" y="4954"/>
                      <a:pt x="11234" y="4777"/>
                    </a:cubicBezTo>
                    <a:cubicBezTo>
                      <a:pt x="11470" y="4629"/>
                      <a:pt x="11751" y="4586"/>
                      <a:pt x="12017" y="4481"/>
                    </a:cubicBezTo>
                    <a:cubicBezTo>
                      <a:pt x="12150" y="4438"/>
                      <a:pt x="12801" y="4038"/>
                      <a:pt x="12564" y="3846"/>
                    </a:cubicBezTo>
                    <a:cubicBezTo>
                      <a:pt x="12328" y="3683"/>
                      <a:pt x="12091" y="3506"/>
                      <a:pt x="11810" y="3417"/>
                    </a:cubicBezTo>
                    <a:cubicBezTo>
                      <a:pt x="11677" y="3358"/>
                      <a:pt x="11530" y="3344"/>
                      <a:pt x="11382" y="3269"/>
                    </a:cubicBezTo>
                    <a:cubicBezTo>
                      <a:pt x="11202" y="3192"/>
                      <a:pt x="11004" y="3165"/>
                      <a:pt x="10799" y="3165"/>
                    </a:cubicBezTo>
                    <a:cubicBezTo>
                      <a:pt x="10416" y="3165"/>
                      <a:pt x="10009" y="3260"/>
                      <a:pt x="9652" y="3299"/>
                    </a:cubicBezTo>
                    <a:cubicBezTo>
                      <a:pt x="9356" y="3329"/>
                      <a:pt x="9076" y="3358"/>
                      <a:pt x="8810" y="3462"/>
                    </a:cubicBezTo>
                    <a:cubicBezTo>
                      <a:pt x="8617" y="3551"/>
                      <a:pt x="8455" y="3654"/>
                      <a:pt x="8278" y="3742"/>
                    </a:cubicBezTo>
                    <a:cubicBezTo>
                      <a:pt x="7893" y="3920"/>
                      <a:pt x="7435" y="3935"/>
                      <a:pt x="7095" y="4172"/>
                    </a:cubicBezTo>
                    <a:cubicBezTo>
                      <a:pt x="6741" y="4408"/>
                      <a:pt x="6548" y="4822"/>
                      <a:pt x="6504" y="5236"/>
                    </a:cubicBezTo>
                    <a:cubicBezTo>
                      <a:pt x="6459" y="5516"/>
                      <a:pt x="6445" y="5841"/>
                      <a:pt x="6504" y="6123"/>
                    </a:cubicBezTo>
                    <a:cubicBezTo>
                      <a:pt x="6534" y="6211"/>
                      <a:pt x="6548" y="6271"/>
                      <a:pt x="6563" y="6314"/>
                    </a:cubicBezTo>
                    <a:cubicBezTo>
                      <a:pt x="6193" y="6625"/>
                      <a:pt x="5779" y="7010"/>
                      <a:pt x="5336" y="7467"/>
                    </a:cubicBezTo>
                    <a:cubicBezTo>
                      <a:pt x="5188" y="7615"/>
                      <a:pt x="5040" y="7792"/>
                      <a:pt x="4878" y="7970"/>
                    </a:cubicBezTo>
                    <a:cubicBezTo>
                      <a:pt x="4715" y="7319"/>
                      <a:pt x="4671" y="6862"/>
                      <a:pt x="4656" y="6566"/>
                    </a:cubicBezTo>
                    <a:cubicBezTo>
                      <a:pt x="4863" y="6314"/>
                      <a:pt x="5336" y="5709"/>
                      <a:pt x="5499" y="5457"/>
                    </a:cubicBezTo>
                    <a:cubicBezTo>
                      <a:pt x="5676" y="5161"/>
                      <a:pt x="5854" y="4792"/>
                      <a:pt x="5661" y="4511"/>
                    </a:cubicBezTo>
                    <a:cubicBezTo>
                      <a:pt x="5617" y="4438"/>
                      <a:pt x="5543" y="4379"/>
                      <a:pt x="5513" y="4304"/>
                    </a:cubicBezTo>
                    <a:cubicBezTo>
                      <a:pt x="5484" y="4231"/>
                      <a:pt x="5484" y="4156"/>
                      <a:pt x="5499" y="4083"/>
                    </a:cubicBezTo>
                    <a:cubicBezTo>
                      <a:pt x="5543" y="3595"/>
                      <a:pt x="5602" y="3107"/>
                      <a:pt x="5779" y="2649"/>
                    </a:cubicBezTo>
                    <a:cubicBezTo>
                      <a:pt x="5927" y="2309"/>
                      <a:pt x="6149" y="1969"/>
                      <a:pt x="6104" y="1600"/>
                    </a:cubicBezTo>
                    <a:cubicBezTo>
                      <a:pt x="6075" y="1407"/>
                      <a:pt x="5986" y="1230"/>
                      <a:pt x="5913" y="1052"/>
                    </a:cubicBezTo>
                    <a:cubicBezTo>
                      <a:pt x="5824" y="816"/>
                      <a:pt x="5795" y="550"/>
                      <a:pt x="5824" y="299"/>
                    </a:cubicBezTo>
                    <a:cubicBezTo>
                      <a:pt x="5838" y="210"/>
                      <a:pt x="5838" y="122"/>
                      <a:pt x="5779" y="47"/>
                    </a:cubicBezTo>
                    <a:cubicBezTo>
                      <a:pt x="5751" y="14"/>
                      <a:pt x="5713" y="1"/>
                      <a:pt x="5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5"/>
              <p:cNvSpPr/>
              <p:nvPr/>
            </p:nvSpPr>
            <p:spPr>
              <a:xfrm>
                <a:off x="10576123" y="2992100"/>
                <a:ext cx="1589989" cy="1968986"/>
              </a:xfrm>
              <a:custGeom>
                <a:avLst/>
                <a:gdLst/>
                <a:ahLst/>
                <a:cxnLst/>
                <a:rect l="l" t="t" r="r" b="b"/>
                <a:pathLst>
                  <a:path w="13643" h="16895" extrusionOk="0">
                    <a:moveTo>
                      <a:pt x="11264" y="4287"/>
                    </a:moveTo>
                    <a:cubicBezTo>
                      <a:pt x="11352" y="4287"/>
                      <a:pt x="11411" y="4287"/>
                      <a:pt x="11470" y="4301"/>
                    </a:cubicBezTo>
                    <a:cubicBezTo>
                      <a:pt x="11544" y="4317"/>
                      <a:pt x="11589" y="4331"/>
                      <a:pt x="11632" y="4346"/>
                    </a:cubicBezTo>
                    <a:cubicBezTo>
                      <a:pt x="11751" y="4390"/>
                      <a:pt x="11839" y="4420"/>
                      <a:pt x="11928" y="4449"/>
                    </a:cubicBezTo>
                    <a:cubicBezTo>
                      <a:pt x="12003" y="4465"/>
                      <a:pt x="12062" y="4479"/>
                      <a:pt x="12105" y="4494"/>
                    </a:cubicBezTo>
                    <a:cubicBezTo>
                      <a:pt x="12146" y="4508"/>
                      <a:pt x="12187" y="4524"/>
                      <a:pt x="12228" y="4546"/>
                    </a:cubicBezTo>
                    <a:lnTo>
                      <a:pt x="12228" y="4546"/>
                    </a:lnTo>
                    <a:cubicBezTo>
                      <a:pt x="12198" y="4555"/>
                      <a:pt x="12167" y="4567"/>
                      <a:pt x="12135" y="4583"/>
                    </a:cubicBezTo>
                    <a:cubicBezTo>
                      <a:pt x="12032" y="4597"/>
                      <a:pt x="11914" y="4642"/>
                      <a:pt x="11796" y="4686"/>
                    </a:cubicBezTo>
                    <a:cubicBezTo>
                      <a:pt x="11737" y="4701"/>
                      <a:pt x="11662" y="4731"/>
                      <a:pt x="11603" y="4760"/>
                    </a:cubicBezTo>
                    <a:cubicBezTo>
                      <a:pt x="11530" y="4790"/>
                      <a:pt x="11455" y="4834"/>
                      <a:pt x="11396" y="4878"/>
                    </a:cubicBezTo>
                    <a:cubicBezTo>
                      <a:pt x="11293" y="4952"/>
                      <a:pt x="11204" y="5026"/>
                      <a:pt x="11130" y="5100"/>
                    </a:cubicBezTo>
                    <a:cubicBezTo>
                      <a:pt x="11086" y="5145"/>
                      <a:pt x="11041" y="5204"/>
                      <a:pt x="10997" y="5247"/>
                    </a:cubicBezTo>
                    <a:cubicBezTo>
                      <a:pt x="10938" y="5307"/>
                      <a:pt x="10879" y="5366"/>
                      <a:pt x="10850" y="5411"/>
                    </a:cubicBezTo>
                    <a:cubicBezTo>
                      <a:pt x="10820" y="5425"/>
                      <a:pt x="10805" y="5440"/>
                      <a:pt x="10791" y="5454"/>
                    </a:cubicBezTo>
                    <a:cubicBezTo>
                      <a:pt x="10775" y="5470"/>
                      <a:pt x="10761" y="5484"/>
                      <a:pt x="10746" y="5484"/>
                    </a:cubicBezTo>
                    <a:cubicBezTo>
                      <a:pt x="10716" y="5499"/>
                      <a:pt x="10686" y="5513"/>
                      <a:pt x="10643" y="5529"/>
                    </a:cubicBezTo>
                    <a:cubicBezTo>
                      <a:pt x="10598" y="5543"/>
                      <a:pt x="10554" y="5558"/>
                      <a:pt x="10509" y="5558"/>
                    </a:cubicBezTo>
                    <a:cubicBezTo>
                      <a:pt x="10436" y="5573"/>
                      <a:pt x="10347" y="5588"/>
                      <a:pt x="10243" y="5602"/>
                    </a:cubicBezTo>
                    <a:cubicBezTo>
                      <a:pt x="10140" y="5618"/>
                      <a:pt x="10036" y="5632"/>
                      <a:pt x="9904" y="5661"/>
                    </a:cubicBezTo>
                    <a:cubicBezTo>
                      <a:pt x="9711" y="5706"/>
                      <a:pt x="9534" y="5780"/>
                      <a:pt x="9386" y="5854"/>
                    </a:cubicBezTo>
                    <a:cubicBezTo>
                      <a:pt x="9224" y="5913"/>
                      <a:pt x="9090" y="5986"/>
                      <a:pt x="8972" y="6046"/>
                    </a:cubicBezTo>
                    <a:cubicBezTo>
                      <a:pt x="8508" y="6242"/>
                      <a:pt x="8004" y="6386"/>
                      <a:pt x="7510" y="6438"/>
                    </a:cubicBezTo>
                    <a:lnTo>
                      <a:pt x="7510" y="6438"/>
                    </a:lnTo>
                    <a:cubicBezTo>
                      <a:pt x="7510" y="6430"/>
                      <a:pt x="7509" y="6423"/>
                      <a:pt x="7509" y="6416"/>
                    </a:cubicBezTo>
                    <a:cubicBezTo>
                      <a:pt x="7494" y="6357"/>
                      <a:pt x="7494" y="6297"/>
                      <a:pt x="7494" y="6238"/>
                    </a:cubicBezTo>
                    <a:cubicBezTo>
                      <a:pt x="7494" y="6120"/>
                      <a:pt x="7509" y="5986"/>
                      <a:pt x="7523" y="5868"/>
                    </a:cubicBezTo>
                    <a:cubicBezTo>
                      <a:pt x="7539" y="5795"/>
                      <a:pt x="7553" y="5720"/>
                      <a:pt x="7568" y="5661"/>
                    </a:cubicBezTo>
                    <a:cubicBezTo>
                      <a:pt x="7612" y="5558"/>
                      <a:pt x="7657" y="5454"/>
                      <a:pt x="7701" y="5381"/>
                    </a:cubicBezTo>
                    <a:cubicBezTo>
                      <a:pt x="7730" y="5336"/>
                      <a:pt x="7760" y="5307"/>
                      <a:pt x="7789" y="5277"/>
                    </a:cubicBezTo>
                    <a:cubicBezTo>
                      <a:pt x="7819" y="5247"/>
                      <a:pt x="7849" y="5218"/>
                      <a:pt x="7878" y="5204"/>
                    </a:cubicBezTo>
                    <a:cubicBezTo>
                      <a:pt x="7923" y="5174"/>
                      <a:pt x="7982" y="5145"/>
                      <a:pt x="8041" y="5115"/>
                    </a:cubicBezTo>
                    <a:cubicBezTo>
                      <a:pt x="8100" y="5100"/>
                      <a:pt x="8160" y="5070"/>
                      <a:pt x="8219" y="5056"/>
                    </a:cubicBezTo>
                    <a:cubicBezTo>
                      <a:pt x="8322" y="5026"/>
                      <a:pt x="8440" y="4997"/>
                      <a:pt x="8573" y="4952"/>
                    </a:cubicBezTo>
                    <a:cubicBezTo>
                      <a:pt x="8692" y="4922"/>
                      <a:pt x="8839" y="4878"/>
                      <a:pt x="8987" y="4804"/>
                    </a:cubicBezTo>
                    <a:cubicBezTo>
                      <a:pt x="9106" y="4760"/>
                      <a:pt x="9208" y="4701"/>
                      <a:pt x="9297" y="4642"/>
                    </a:cubicBezTo>
                    <a:cubicBezTo>
                      <a:pt x="9372" y="4597"/>
                      <a:pt x="9445" y="4567"/>
                      <a:pt x="9504" y="4538"/>
                    </a:cubicBezTo>
                    <a:cubicBezTo>
                      <a:pt x="9579" y="4508"/>
                      <a:pt x="9667" y="4479"/>
                      <a:pt x="9785" y="4465"/>
                    </a:cubicBezTo>
                    <a:cubicBezTo>
                      <a:pt x="9904" y="4435"/>
                      <a:pt x="10036" y="4420"/>
                      <a:pt x="10170" y="4405"/>
                    </a:cubicBezTo>
                    <a:cubicBezTo>
                      <a:pt x="10273" y="4405"/>
                      <a:pt x="10377" y="4390"/>
                      <a:pt x="10480" y="4376"/>
                    </a:cubicBezTo>
                    <a:cubicBezTo>
                      <a:pt x="10627" y="4346"/>
                      <a:pt x="10761" y="4331"/>
                      <a:pt x="10893" y="4317"/>
                    </a:cubicBezTo>
                    <a:cubicBezTo>
                      <a:pt x="11027" y="4301"/>
                      <a:pt x="11159" y="4287"/>
                      <a:pt x="11264" y="4287"/>
                    </a:cubicBezTo>
                    <a:close/>
                    <a:moveTo>
                      <a:pt x="5786" y="1510"/>
                    </a:moveTo>
                    <a:cubicBezTo>
                      <a:pt x="5807" y="1609"/>
                      <a:pt x="5834" y="1708"/>
                      <a:pt x="5868" y="1804"/>
                    </a:cubicBezTo>
                    <a:cubicBezTo>
                      <a:pt x="5883" y="1863"/>
                      <a:pt x="5913" y="1907"/>
                      <a:pt x="5927" y="1966"/>
                    </a:cubicBezTo>
                    <a:cubicBezTo>
                      <a:pt x="5957" y="2025"/>
                      <a:pt x="5986" y="2084"/>
                      <a:pt x="6001" y="2143"/>
                    </a:cubicBezTo>
                    <a:cubicBezTo>
                      <a:pt x="6016" y="2188"/>
                      <a:pt x="6016" y="2218"/>
                      <a:pt x="6031" y="2232"/>
                    </a:cubicBezTo>
                    <a:lnTo>
                      <a:pt x="6031" y="2262"/>
                    </a:lnTo>
                    <a:cubicBezTo>
                      <a:pt x="6031" y="2291"/>
                      <a:pt x="6016" y="2321"/>
                      <a:pt x="6016" y="2366"/>
                    </a:cubicBezTo>
                    <a:cubicBezTo>
                      <a:pt x="6001" y="2439"/>
                      <a:pt x="5957" y="2528"/>
                      <a:pt x="5913" y="2632"/>
                    </a:cubicBezTo>
                    <a:cubicBezTo>
                      <a:pt x="5868" y="2735"/>
                      <a:pt x="5795" y="2853"/>
                      <a:pt x="5735" y="3001"/>
                    </a:cubicBezTo>
                    <a:cubicBezTo>
                      <a:pt x="5631" y="3267"/>
                      <a:pt x="5558" y="3548"/>
                      <a:pt x="5513" y="3814"/>
                    </a:cubicBezTo>
                    <a:cubicBezTo>
                      <a:pt x="5469" y="4080"/>
                      <a:pt x="5440" y="4331"/>
                      <a:pt x="5410" y="4583"/>
                    </a:cubicBezTo>
                    <a:lnTo>
                      <a:pt x="5410" y="4745"/>
                    </a:lnTo>
                    <a:lnTo>
                      <a:pt x="5410" y="4893"/>
                    </a:lnTo>
                    <a:cubicBezTo>
                      <a:pt x="5424" y="4938"/>
                      <a:pt x="5440" y="5011"/>
                      <a:pt x="5469" y="5070"/>
                    </a:cubicBezTo>
                    <a:cubicBezTo>
                      <a:pt x="5484" y="5129"/>
                      <a:pt x="5513" y="5188"/>
                      <a:pt x="5543" y="5233"/>
                    </a:cubicBezTo>
                    <a:cubicBezTo>
                      <a:pt x="5572" y="5263"/>
                      <a:pt x="5588" y="5292"/>
                      <a:pt x="5602" y="5307"/>
                    </a:cubicBezTo>
                    <a:cubicBezTo>
                      <a:pt x="5631" y="5336"/>
                      <a:pt x="5661" y="5366"/>
                      <a:pt x="5661" y="5381"/>
                    </a:cubicBezTo>
                    <a:lnTo>
                      <a:pt x="5661" y="5395"/>
                    </a:lnTo>
                    <a:cubicBezTo>
                      <a:pt x="5647" y="5425"/>
                      <a:pt x="5631" y="5470"/>
                      <a:pt x="5602" y="5529"/>
                    </a:cubicBezTo>
                    <a:cubicBezTo>
                      <a:pt x="5572" y="5588"/>
                      <a:pt x="5543" y="5647"/>
                      <a:pt x="5499" y="5706"/>
                    </a:cubicBezTo>
                    <a:cubicBezTo>
                      <a:pt x="5484" y="5736"/>
                      <a:pt x="5469" y="5765"/>
                      <a:pt x="5440" y="5795"/>
                    </a:cubicBezTo>
                    <a:cubicBezTo>
                      <a:pt x="5395" y="5868"/>
                      <a:pt x="5336" y="5943"/>
                      <a:pt x="5262" y="6031"/>
                    </a:cubicBezTo>
                    <a:cubicBezTo>
                      <a:pt x="5174" y="6164"/>
                      <a:pt x="5055" y="6312"/>
                      <a:pt x="4951" y="6445"/>
                    </a:cubicBezTo>
                    <a:cubicBezTo>
                      <a:pt x="4947" y="6450"/>
                      <a:pt x="4944" y="6455"/>
                      <a:pt x="4940" y="6460"/>
                    </a:cubicBezTo>
                    <a:lnTo>
                      <a:pt x="4940" y="6460"/>
                    </a:lnTo>
                    <a:cubicBezTo>
                      <a:pt x="4895" y="6426"/>
                      <a:pt x="4849" y="6391"/>
                      <a:pt x="4804" y="6357"/>
                    </a:cubicBezTo>
                    <a:cubicBezTo>
                      <a:pt x="4730" y="6297"/>
                      <a:pt x="4642" y="6223"/>
                      <a:pt x="4582" y="6179"/>
                    </a:cubicBezTo>
                    <a:cubicBezTo>
                      <a:pt x="4553" y="6150"/>
                      <a:pt x="4523" y="6120"/>
                      <a:pt x="4494" y="6105"/>
                    </a:cubicBezTo>
                    <a:cubicBezTo>
                      <a:pt x="4494" y="6091"/>
                      <a:pt x="4478" y="6091"/>
                      <a:pt x="4478" y="6075"/>
                    </a:cubicBezTo>
                    <a:cubicBezTo>
                      <a:pt x="4464" y="6075"/>
                      <a:pt x="4464" y="6061"/>
                      <a:pt x="4464" y="6061"/>
                    </a:cubicBezTo>
                    <a:cubicBezTo>
                      <a:pt x="4419" y="6016"/>
                      <a:pt x="4376" y="5972"/>
                      <a:pt x="4331" y="5913"/>
                    </a:cubicBezTo>
                    <a:cubicBezTo>
                      <a:pt x="4271" y="5839"/>
                      <a:pt x="4228" y="5765"/>
                      <a:pt x="4198" y="5691"/>
                    </a:cubicBezTo>
                    <a:cubicBezTo>
                      <a:pt x="4183" y="5661"/>
                      <a:pt x="4183" y="5632"/>
                      <a:pt x="4169" y="5602"/>
                    </a:cubicBezTo>
                    <a:lnTo>
                      <a:pt x="4169" y="5529"/>
                    </a:lnTo>
                    <a:lnTo>
                      <a:pt x="4169" y="5470"/>
                    </a:lnTo>
                    <a:cubicBezTo>
                      <a:pt x="4169" y="5470"/>
                      <a:pt x="4183" y="5440"/>
                      <a:pt x="4183" y="5411"/>
                    </a:cubicBezTo>
                    <a:lnTo>
                      <a:pt x="4228" y="5322"/>
                    </a:lnTo>
                    <a:cubicBezTo>
                      <a:pt x="4242" y="5277"/>
                      <a:pt x="4271" y="5218"/>
                      <a:pt x="4301" y="5145"/>
                    </a:cubicBezTo>
                    <a:cubicBezTo>
                      <a:pt x="4331" y="5070"/>
                      <a:pt x="4360" y="4981"/>
                      <a:pt x="4376" y="4878"/>
                    </a:cubicBezTo>
                    <a:cubicBezTo>
                      <a:pt x="4390" y="4804"/>
                      <a:pt x="4390" y="4731"/>
                      <a:pt x="4390" y="4656"/>
                    </a:cubicBezTo>
                    <a:cubicBezTo>
                      <a:pt x="4390" y="4567"/>
                      <a:pt x="4376" y="4494"/>
                      <a:pt x="4376" y="4420"/>
                    </a:cubicBezTo>
                    <a:cubicBezTo>
                      <a:pt x="4360" y="4317"/>
                      <a:pt x="4331" y="4213"/>
                      <a:pt x="4316" y="4139"/>
                    </a:cubicBezTo>
                    <a:cubicBezTo>
                      <a:pt x="4287" y="4051"/>
                      <a:pt x="4271" y="3992"/>
                      <a:pt x="4271" y="3932"/>
                    </a:cubicBezTo>
                    <a:cubicBezTo>
                      <a:pt x="4257" y="3888"/>
                      <a:pt x="4257" y="3814"/>
                      <a:pt x="4257" y="3755"/>
                    </a:cubicBezTo>
                    <a:cubicBezTo>
                      <a:pt x="4257" y="3637"/>
                      <a:pt x="4271" y="3503"/>
                      <a:pt x="4316" y="3355"/>
                    </a:cubicBezTo>
                    <a:cubicBezTo>
                      <a:pt x="4360" y="3223"/>
                      <a:pt x="4419" y="3089"/>
                      <a:pt x="4494" y="2957"/>
                    </a:cubicBezTo>
                    <a:cubicBezTo>
                      <a:pt x="4582" y="2794"/>
                      <a:pt x="4701" y="2632"/>
                      <a:pt x="4833" y="2469"/>
                    </a:cubicBezTo>
                    <a:cubicBezTo>
                      <a:pt x="4967" y="2307"/>
                      <a:pt x="5129" y="2159"/>
                      <a:pt x="5277" y="1996"/>
                    </a:cubicBezTo>
                    <a:cubicBezTo>
                      <a:pt x="5443" y="1830"/>
                      <a:pt x="5613" y="1668"/>
                      <a:pt x="5786" y="1510"/>
                    </a:cubicBezTo>
                    <a:close/>
                    <a:moveTo>
                      <a:pt x="6386" y="6400"/>
                    </a:moveTo>
                    <a:lnTo>
                      <a:pt x="6386" y="6519"/>
                    </a:lnTo>
                    <a:cubicBezTo>
                      <a:pt x="6394" y="6569"/>
                      <a:pt x="6402" y="6624"/>
                      <a:pt x="6411" y="6678"/>
                    </a:cubicBezTo>
                    <a:lnTo>
                      <a:pt x="6411" y="6678"/>
                    </a:lnTo>
                    <a:cubicBezTo>
                      <a:pt x="6186" y="6875"/>
                      <a:pt x="5947" y="7094"/>
                      <a:pt x="5700" y="7335"/>
                    </a:cubicBezTo>
                    <a:lnTo>
                      <a:pt x="5700" y="7335"/>
                    </a:lnTo>
                    <a:cubicBezTo>
                      <a:pt x="5700" y="7328"/>
                      <a:pt x="5699" y="7321"/>
                      <a:pt x="5699" y="7313"/>
                    </a:cubicBezTo>
                    <a:lnTo>
                      <a:pt x="5699" y="7313"/>
                    </a:lnTo>
                    <a:cubicBezTo>
                      <a:pt x="5789" y="7193"/>
                      <a:pt x="5895" y="7048"/>
                      <a:pt x="6001" y="6903"/>
                    </a:cubicBezTo>
                    <a:cubicBezTo>
                      <a:pt x="6090" y="6800"/>
                      <a:pt x="6179" y="6682"/>
                      <a:pt x="6252" y="6593"/>
                    </a:cubicBezTo>
                    <a:cubicBezTo>
                      <a:pt x="6282" y="6534"/>
                      <a:pt x="6327" y="6489"/>
                      <a:pt x="6356" y="6445"/>
                    </a:cubicBezTo>
                    <a:cubicBezTo>
                      <a:pt x="6366" y="6430"/>
                      <a:pt x="6376" y="6415"/>
                      <a:pt x="6386" y="6400"/>
                    </a:cubicBezTo>
                    <a:close/>
                    <a:moveTo>
                      <a:pt x="8189" y="8824"/>
                    </a:moveTo>
                    <a:cubicBezTo>
                      <a:pt x="8248" y="8824"/>
                      <a:pt x="8292" y="8840"/>
                      <a:pt x="8337" y="8840"/>
                    </a:cubicBezTo>
                    <a:cubicBezTo>
                      <a:pt x="8366" y="8854"/>
                      <a:pt x="8396" y="8869"/>
                      <a:pt x="8426" y="8869"/>
                    </a:cubicBezTo>
                    <a:cubicBezTo>
                      <a:pt x="8499" y="8899"/>
                      <a:pt x="8573" y="8943"/>
                      <a:pt x="8662" y="8988"/>
                    </a:cubicBezTo>
                    <a:cubicBezTo>
                      <a:pt x="8721" y="9017"/>
                      <a:pt x="8795" y="9061"/>
                      <a:pt x="8869" y="9106"/>
                    </a:cubicBezTo>
                    <a:cubicBezTo>
                      <a:pt x="8972" y="9165"/>
                      <a:pt x="9106" y="9224"/>
                      <a:pt x="9253" y="9283"/>
                    </a:cubicBezTo>
                    <a:cubicBezTo>
                      <a:pt x="9327" y="9313"/>
                      <a:pt x="9415" y="9327"/>
                      <a:pt x="9490" y="9342"/>
                    </a:cubicBezTo>
                    <a:cubicBezTo>
                      <a:pt x="9579" y="9372"/>
                      <a:pt x="9667" y="9372"/>
                      <a:pt x="9770" y="9372"/>
                    </a:cubicBezTo>
                    <a:cubicBezTo>
                      <a:pt x="9874" y="9372"/>
                      <a:pt x="9977" y="9372"/>
                      <a:pt x="10081" y="9342"/>
                    </a:cubicBezTo>
                    <a:cubicBezTo>
                      <a:pt x="10170" y="9313"/>
                      <a:pt x="10243" y="9283"/>
                      <a:pt x="10318" y="9254"/>
                    </a:cubicBezTo>
                    <a:cubicBezTo>
                      <a:pt x="10361" y="9238"/>
                      <a:pt x="10406" y="9224"/>
                      <a:pt x="10436" y="9195"/>
                    </a:cubicBezTo>
                    <a:cubicBezTo>
                      <a:pt x="10495" y="9179"/>
                      <a:pt x="10539" y="9150"/>
                      <a:pt x="10568" y="9135"/>
                    </a:cubicBezTo>
                    <a:lnTo>
                      <a:pt x="10598" y="9135"/>
                    </a:lnTo>
                    <a:lnTo>
                      <a:pt x="10613" y="9120"/>
                    </a:lnTo>
                    <a:lnTo>
                      <a:pt x="10627" y="9120"/>
                    </a:lnTo>
                    <a:cubicBezTo>
                      <a:pt x="10627" y="9135"/>
                      <a:pt x="10627" y="9135"/>
                      <a:pt x="10643" y="9135"/>
                    </a:cubicBezTo>
                    <a:cubicBezTo>
                      <a:pt x="10657" y="9135"/>
                      <a:pt x="10686" y="9150"/>
                      <a:pt x="10702" y="9179"/>
                    </a:cubicBezTo>
                    <a:cubicBezTo>
                      <a:pt x="10746" y="9209"/>
                      <a:pt x="10805" y="9254"/>
                      <a:pt x="10864" y="9313"/>
                    </a:cubicBezTo>
                    <a:cubicBezTo>
                      <a:pt x="10909" y="9386"/>
                      <a:pt x="10968" y="9461"/>
                      <a:pt x="11027" y="9534"/>
                    </a:cubicBezTo>
                    <a:cubicBezTo>
                      <a:pt x="11230" y="9825"/>
                      <a:pt x="11427" y="10122"/>
                      <a:pt x="11626" y="10417"/>
                    </a:cubicBezTo>
                    <a:lnTo>
                      <a:pt x="11626" y="10417"/>
                    </a:lnTo>
                    <a:cubicBezTo>
                      <a:pt x="11596" y="10415"/>
                      <a:pt x="11564" y="10412"/>
                      <a:pt x="11530" y="10407"/>
                    </a:cubicBezTo>
                    <a:cubicBezTo>
                      <a:pt x="11426" y="10407"/>
                      <a:pt x="11323" y="10391"/>
                      <a:pt x="11204" y="10391"/>
                    </a:cubicBezTo>
                    <a:lnTo>
                      <a:pt x="11189" y="10391"/>
                    </a:lnTo>
                    <a:cubicBezTo>
                      <a:pt x="11027" y="10407"/>
                      <a:pt x="10893" y="10421"/>
                      <a:pt x="10761" y="10436"/>
                    </a:cubicBezTo>
                    <a:cubicBezTo>
                      <a:pt x="10554" y="10466"/>
                      <a:pt x="10361" y="10495"/>
                      <a:pt x="10199" y="10525"/>
                    </a:cubicBezTo>
                    <a:cubicBezTo>
                      <a:pt x="10036" y="10554"/>
                      <a:pt x="9888" y="10569"/>
                      <a:pt x="9770" y="10569"/>
                    </a:cubicBezTo>
                    <a:lnTo>
                      <a:pt x="9608" y="10569"/>
                    </a:lnTo>
                    <a:lnTo>
                      <a:pt x="9474" y="10525"/>
                    </a:lnTo>
                    <a:cubicBezTo>
                      <a:pt x="9431" y="10509"/>
                      <a:pt x="9372" y="10480"/>
                      <a:pt x="9297" y="10436"/>
                    </a:cubicBezTo>
                    <a:cubicBezTo>
                      <a:pt x="9238" y="10407"/>
                      <a:pt x="9179" y="10377"/>
                      <a:pt x="9120" y="10332"/>
                    </a:cubicBezTo>
                    <a:lnTo>
                      <a:pt x="8942" y="10243"/>
                    </a:lnTo>
                    <a:cubicBezTo>
                      <a:pt x="8854" y="10200"/>
                      <a:pt x="8751" y="10141"/>
                      <a:pt x="8633" y="10111"/>
                    </a:cubicBezTo>
                    <a:cubicBezTo>
                      <a:pt x="8573" y="10096"/>
                      <a:pt x="8514" y="10066"/>
                      <a:pt x="8440" y="10066"/>
                    </a:cubicBezTo>
                    <a:cubicBezTo>
                      <a:pt x="8381" y="10052"/>
                      <a:pt x="8307" y="10036"/>
                      <a:pt x="8233" y="10036"/>
                    </a:cubicBezTo>
                    <a:cubicBezTo>
                      <a:pt x="8174" y="10036"/>
                      <a:pt x="8115" y="10052"/>
                      <a:pt x="8071" y="10052"/>
                    </a:cubicBezTo>
                    <a:cubicBezTo>
                      <a:pt x="7982" y="10066"/>
                      <a:pt x="7908" y="10081"/>
                      <a:pt x="7849" y="10111"/>
                    </a:cubicBezTo>
                    <a:cubicBezTo>
                      <a:pt x="7730" y="10141"/>
                      <a:pt x="7627" y="10200"/>
                      <a:pt x="7553" y="10243"/>
                    </a:cubicBezTo>
                    <a:cubicBezTo>
                      <a:pt x="7480" y="10273"/>
                      <a:pt x="7435" y="10318"/>
                      <a:pt x="7376" y="10347"/>
                    </a:cubicBezTo>
                    <a:cubicBezTo>
                      <a:pt x="7316" y="10391"/>
                      <a:pt x="7257" y="10421"/>
                      <a:pt x="7198" y="10450"/>
                    </a:cubicBezTo>
                    <a:cubicBezTo>
                      <a:pt x="7184" y="10450"/>
                      <a:pt x="7169" y="10466"/>
                      <a:pt x="7154" y="10466"/>
                    </a:cubicBezTo>
                    <a:cubicBezTo>
                      <a:pt x="7139" y="10480"/>
                      <a:pt x="7125" y="10480"/>
                      <a:pt x="7125" y="10480"/>
                    </a:cubicBezTo>
                    <a:lnTo>
                      <a:pt x="7021" y="10480"/>
                    </a:lnTo>
                    <a:cubicBezTo>
                      <a:pt x="6977" y="10466"/>
                      <a:pt x="6918" y="10436"/>
                      <a:pt x="6859" y="10407"/>
                    </a:cubicBezTo>
                    <a:cubicBezTo>
                      <a:pt x="6784" y="10362"/>
                      <a:pt x="6711" y="10318"/>
                      <a:pt x="6652" y="10259"/>
                    </a:cubicBezTo>
                    <a:lnTo>
                      <a:pt x="6593" y="10200"/>
                    </a:lnTo>
                    <a:cubicBezTo>
                      <a:pt x="6534" y="10155"/>
                      <a:pt x="6474" y="10081"/>
                      <a:pt x="6400" y="10007"/>
                    </a:cubicBezTo>
                    <a:cubicBezTo>
                      <a:pt x="6311" y="9904"/>
                      <a:pt x="6210" y="9779"/>
                      <a:pt x="6117" y="9671"/>
                    </a:cubicBezTo>
                    <a:lnTo>
                      <a:pt x="6117" y="9671"/>
                    </a:lnTo>
                    <a:cubicBezTo>
                      <a:pt x="6248" y="9602"/>
                      <a:pt x="6391" y="9529"/>
                      <a:pt x="6534" y="9461"/>
                    </a:cubicBezTo>
                    <a:cubicBezTo>
                      <a:pt x="6711" y="9372"/>
                      <a:pt x="6873" y="9283"/>
                      <a:pt x="7021" y="9209"/>
                    </a:cubicBezTo>
                    <a:cubicBezTo>
                      <a:pt x="7095" y="9179"/>
                      <a:pt x="7169" y="9150"/>
                      <a:pt x="7228" y="9120"/>
                    </a:cubicBezTo>
                    <a:cubicBezTo>
                      <a:pt x="7287" y="9090"/>
                      <a:pt x="7332" y="9076"/>
                      <a:pt x="7361" y="9061"/>
                    </a:cubicBezTo>
                    <a:cubicBezTo>
                      <a:pt x="7523" y="8988"/>
                      <a:pt x="7687" y="8928"/>
                      <a:pt x="7819" y="8899"/>
                    </a:cubicBezTo>
                    <a:cubicBezTo>
                      <a:pt x="7893" y="8869"/>
                      <a:pt x="7953" y="8854"/>
                      <a:pt x="8026" y="8840"/>
                    </a:cubicBezTo>
                    <a:cubicBezTo>
                      <a:pt x="8085" y="8840"/>
                      <a:pt x="8144" y="8824"/>
                      <a:pt x="8189" y="8824"/>
                    </a:cubicBezTo>
                    <a:close/>
                    <a:moveTo>
                      <a:pt x="1455" y="5637"/>
                    </a:moveTo>
                    <a:cubicBezTo>
                      <a:pt x="1458" y="5650"/>
                      <a:pt x="1460" y="5663"/>
                      <a:pt x="1463" y="5677"/>
                    </a:cubicBezTo>
                    <a:cubicBezTo>
                      <a:pt x="1493" y="5824"/>
                      <a:pt x="1538" y="5972"/>
                      <a:pt x="1581" y="6120"/>
                    </a:cubicBezTo>
                    <a:cubicBezTo>
                      <a:pt x="1640" y="6268"/>
                      <a:pt x="1685" y="6400"/>
                      <a:pt x="1759" y="6548"/>
                    </a:cubicBezTo>
                    <a:cubicBezTo>
                      <a:pt x="1818" y="6666"/>
                      <a:pt x="1877" y="6755"/>
                      <a:pt x="1936" y="6830"/>
                    </a:cubicBezTo>
                    <a:cubicBezTo>
                      <a:pt x="1981" y="6889"/>
                      <a:pt x="2025" y="6948"/>
                      <a:pt x="2054" y="6992"/>
                    </a:cubicBezTo>
                    <a:cubicBezTo>
                      <a:pt x="2113" y="7066"/>
                      <a:pt x="2158" y="7125"/>
                      <a:pt x="2202" y="7169"/>
                    </a:cubicBezTo>
                    <a:cubicBezTo>
                      <a:pt x="2217" y="7199"/>
                      <a:pt x="2232" y="7214"/>
                      <a:pt x="2247" y="7228"/>
                    </a:cubicBezTo>
                    <a:cubicBezTo>
                      <a:pt x="2247" y="7258"/>
                      <a:pt x="2261" y="7273"/>
                      <a:pt x="2261" y="7287"/>
                    </a:cubicBezTo>
                    <a:cubicBezTo>
                      <a:pt x="2277" y="7303"/>
                      <a:pt x="2277" y="7317"/>
                      <a:pt x="2291" y="7332"/>
                    </a:cubicBezTo>
                    <a:cubicBezTo>
                      <a:pt x="2291" y="7362"/>
                      <a:pt x="2291" y="7405"/>
                      <a:pt x="2306" y="7450"/>
                    </a:cubicBezTo>
                    <a:lnTo>
                      <a:pt x="2306" y="7628"/>
                    </a:lnTo>
                    <a:lnTo>
                      <a:pt x="2306" y="7849"/>
                    </a:lnTo>
                    <a:cubicBezTo>
                      <a:pt x="2306" y="7938"/>
                      <a:pt x="2306" y="8026"/>
                      <a:pt x="2320" y="8130"/>
                    </a:cubicBezTo>
                    <a:cubicBezTo>
                      <a:pt x="2336" y="8337"/>
                      <a:pt x="2379" y="8515"/>
                      <a:pt x="2424" y="8677"/>
                    </a:cubicBezTo>
                    <a:cubicBezTo>
                      <a:pt x="2468" y="8840"/>
                      <a:pt x="2513" y="8988"/>
                      <a:pt x="2557" y="9120"/>
                    </a:cubicBezTo>
                    <a:cubicBezTo>
                      <a:pt x="2675" y="9549"/>
                      <a:pt x="2734" y="9993"/>
                      <a:pt x="2734" y="10436"/>
                    </a:cubicBezTo>
                    <a:lnTo>
                      <a:pt x="2734" y="10627"/>
                    </a:lnTo>
                    <a:lnTo>
                      <a:pt x="2734" y="10627"/>
                    </a:lnTo>
                    <a:cubicBezTo>
                      <a:pt x="2656" y="10623"/>
                      <a:pt x="2569" y="10611"/>
                      <a:pt x="2484" y="10598"/>
                    </a:cubicBezTo>
                    <a:cubicBezTo>
                      <a:pt x="2379" y="10569"/>
                      <a:pt x="2277" y="10554"/>
                      <a:pt x="2173" y="10525"/>
                    </a:cubicBezTo>
                    <a:cubicBezTo>
                      <a:pt x="2099" y="10495"/>
                      <a:pt x="2040" y="10480"/>
                      <a:pt x="1966" y="10436"/>
                    </a:cubicBezTo>
                    <a:cubicBezTo>
                      <a:pt x="1877" y="10391"/>
                      <a:pt x="1788" y="10332"/>
                      <a:pt x="1715" y="10273"/>
                    </a:cubicBezTo>
                    <a:cubicBezTo>
                      <a:pt x="1685" y="10243"/>
                      <a:pt x="1656" y="10214"/>
                      <a:pt x="1626" y="10170"/>
                    </a:cubicBezTo>
                    <a:cubicBezTo>
                      <a:pt x="1597" y="10141"/>
                      <a:pt x="1581" y="10111"/>
                      <a:pt x="1567" y="10066"/>
                    </a:cubicBezTo>
                    <a:cubicBezTo>
                      <a:pt x="1538" y="10022"/>
                      <a:pt x="1522" y="9963"/>
                      <a:pt x="1508" y="9889"/>
                    </a:cubicBezTo>
                    <a:cubicBezTo>
                      <a:pt x="1493" y="9845"/>
                      <a:pt x="1478" y="9770"/>
                      <a:pt x="1463" y="9711"/>
                    </a:cubicBezTo>
                    <a:cubicBezTo>
                      <a:pt x="1449" y="9608"/>
                      <a:pt x="1449" y="9490"/>
                      <a:pt x="1419" y="9357"/>
                    </a:cubicBezTo>
                    <a:cubicBezTo>
                      <a:pt x="1404" y="9224"/>
                      <a:pt x="1390" y="9076"/>
                      <a:pt x="1345" y="8928"/>
                    </a:cubicBezTo>
                    <a:cubicBezTo>
                      <a:pt x="1301" y="8795"/>
                      <a:pt x="1256" y="8692"/>
                      <a:pt x="1227" y="8588"/>
                    </a:cubicBezTo>
                    <a:cubicBezTo>
                      <a:pt x="1183" y="8499"/>
                      <a:pt x="1153" y="8426"/>
                      <a:pt x="1138" y="8367"/>
                    </a:cubicBezTo>
                    <a:cubicBezTo>
                      <a:pt x="1124" y="8292"/>
                      <a:pt x="1108" y="8219"/>
                      <a:pt x="1108" y="8130"/>
                    </a:cubicBezTo>
                    <a:cubicBezTo>
                      <a:pt x="1108" y="8071"/>
                      <a:pt x="1124" y="8012"/>
                      <a:pt x="1124" y="7938"/>
                    </a:cubicBezTo>
                    <a:cubicBezTo>
                      <a:pt x="1138" y="7835"/>
                      <a:pt x="1153" y="7716"/>
                      <a:pt x="1167" y="7583"/>
                    </a:cubicBezTo>
                    <a:cubicBezTo>
                      <a:pt x="1183" y="7450"/>
                      <a:pt x="1197" y="7303"/>
                      <a:pt x="1197" y="7139"/>
                    </a:cubicBezTo>
                    <a:lnTo>
                      <a:pt x="1197" y="6977"/>
                    </a:lnTo>
                    <a:cubicBezTo>
                      <a:pt x="1197" y="6932"/>
                      <a:pt x="1183" y="6873"/>
                      <a:pt x="1167" y="6830"/>
                    </a:cubicBezTo>
                    <a:cubicBezTo>
                      <a:pt x="1167" y="6755"/>
                      <a:pt x="1153" y="6711"/>
                      <a:pt x="1138" y="6666"/>
                    </a:cubicBezTo>
                    <a:cubicBezTo>
                      <a:pt x="1124" y="6623"/>
                      <a:pt x="1124" y="6593"/>
                      <a:pt x="1124" y="6578"/>
                    </a:cubicBezTo>
                    <a:lnTo>
                      <a:pt x="1124" y="6534"/>
                    </a:lnTo>
                    <a:lnTo>
                      <a:pt x="1124" y="6445"/>
                    </a:lnTo>
                    <a:cubicBezTo>
                      <a:pt x="1138" y="6400"/>
                      <a:pt x="1153" y="6341"/>
                      <a:pt x="1167" y="6282"/>
                    </a:cubicBezTo>
                    <a:cubicBezTo>
                      <a:pt x="1197" y="6223"/>
                      <a:pt x="1227" y="6150"/>
                      <a:pt x="1256" y="6075"/>
                    </a:cubicBezTo>
                    <a:cubicBezTo>
                      <a:pt x="1317" y="5927"/>
                      <a:pt x="1384" y="5782"/>
                      <a:pt x="1455" y="5637"/>
                    </a:cubicBezTo>
                    <a:close/>
                    <a:moveTo>
                      <a:pt x="5122" y="10212"/>
                    </a:moveTo>
                    <a:cubicBezTo>
                      <a:pt x="5204" y="10314"/>
                      <a:pt x="5298" y="10427"/>
                      <a:pt x="5395" y="10539"/>
                    </a:cubicBezTo>
                    <a:cubicBezTo>
                      <a:pt x="5484" y="10657"/>
                      <a:pt x="5572" y="10761"/>
                      <a:pt x="5676" y="10864"/>
                    </a:cubicBezTo>
                    <a:cubicBezTo>
                      <a:pt x="5720" y="10909"/>
                      <a:pt x="5765" y="10953"/>
                      <a:pt x="5809" y="11012"/>
                    </a:cubicBezTo>
                    <a:cubicBezTo>
                      <a:pt x="5854" y="11057"/>
                      <a:pt x="5897" y="11101"/>
                      <a:pt x="5957" y="11130"/>
                    </a:cubicBezTo>
                    <a:lnTo>
                      <a:pt x="5957" y="11146"/>
                    </a:lnTo>
                    <a:cubicBezTo>
                      <a:pt x="6031" y="11189"/>
                      <a:pt x="6090" y="11249"/>
                      <a:pt x="6179" y="11293"/>
                    </a:cubicBezTo>
                    <a:cubicBezTo>
                      <a:pt x="6297" y="11367"/>
                      <a:pt x="6430" y="11441"/>
                      <a:pt x="6577" y="11500"/>
                    </a:cubicBezTo>
                    <a:cubicBezTo>
                      <a:pt x="6600" y="11509"/>
                      <a:pt x="6622" y="11518"/>
                      <a:pt x="6644" y="11527"/>
                    </a:cubicBezTo>
                    <a:lnTo>
                      <a:pt x="6644" y="11527"/>
                    </a:lnTo>
                    <a:cubicBezTo>
                      <a:pt x="6637" y="11528"/>
                      <a:pt x="6630" y="11529"/>
                      <a:pt x="6622" y="11530"/>
                    </a:cubicBezTo>
                    <a:cubicBezTo>
                      <a:pt x="6518" y="11544"/>
                      <a:pt x="6415" y="11574"/>
                      <a:pt x="6327" y="11603"/>
                    </a:cubicBezTo>
                    <a:cubicBezTo>
                      <a:pt x="6238" y="11633"/>
                      <a:pt x="6163" y="11648"/>
                      <a:pt x="6090" y="11678"/>
                    </a:cubicBezTo>
                    <a:cubicBezTo>
                      <a:pt x="5986" y="11722"/>
                      <a:pt x="5897" y="11751"/>
                      <a:pt x="5824" y="11766"/>
                    </a:cubicBezTo>
                    <a:cubicBezTo>
                      <a:pt x="5795" y="11781"/>
                      <a:pt x="5765" y="11781"/>
                      <a:pt x="5735" y="11781"/>
                    </a:cubicBezTo>
                    <a:cubicBezTo>
                      <a:pt x="5706" y="11796"/>
                      <a:pt x="5690" y="11796"/>
                      <a:pt x="5676" y="11796"/>
                    </a:cubicBezTo>
                    <a:lnTo>
                      <a:pt x="5661" y="11796"/>
                    </a:lnTo>
                    <a:cubicBezTo>
                      <a:pt x="5647" y="11796"/>
                      <a:pt x="5617" y="11796"/>
                      <a:pt x="5588" y="11781"/>
                    </a:cubicBezTo>
                    <a:cubicBezTo>
                      <a:pt x="5558" y="11781"/>
                      <a:pt x="5528" y="11766"/>
                      <a:pt x="5499" y="11751"/>
                    </a:cubicBezTo>
                    <a:cubicBezTo>
                      <a:pt x="5440" y="11737"/>
                      <a:pt x="5381" y="11722"/>
                      <a:pt x="5292" y="11692"/>
                    </a:cubicBezTo>
                    <a:cubicBezTo>
                      <a:pt x="5217" y="11678"/>
                      <a:pt x="5129" y="11648"/>
                      <a:pt x="5026" y="11648"/>
                    </a:cubicBezTo>
                    <a:cubicBezTo>
                      <a:pt x="4967" y="11633"/>
                      <a:pt x="4908" y="11633"/>
                      <a:pt x="4863" y="11633"/>
                    </a:cubicBezTo>
                    <a:cubicBezTo>
                      <a:pt x="4685" y="11633"/>
                      <a:pt x="4523" y="11662"/>
                      <a:pt x="4376" y="11707"/>
                    </a:cubicBezTo>
                    <a:cubicBezTo>
                      <a:pt x="4257" y="11751"/>
                      <a:pt x="4153" y="11796"/>
                      <a:pt x="4050" y="11855"/>
                    </a:cubicBezTo>
                    <a:cubicBezTo>
                      <a:pt x="4037" y="11863"/>
                      <a:pt x="4023" y="11872"/>
                      <a:pt x="4010" y="11880"/>
                    </a:cubicBezTo>
                    <a:lnTo>
                      <a:pt x="4010" y="11880"/>
                    </a:lnTo>
                    <a:cubicBezTo>
                      <a:pt x="4330" y="11262"/>
                      <a:pt x="4665" y="10712"/>
                      <a:pt x="5000" y="10227"/>
                    </a:cubicBezTo>
                    <a:lnTo>
                      <a:pt x="5000" y="10227"/>
                    </a:lnTo>
                    <a:lnTo>
                      <a:pt x="5122" y="10212"/>
                    </a:lnTo>
                    <a:close/>
                    <a:moveTo>
                      <a:pt x="6918" y="12624"/>
                    </a:moveTo>
                    <a:cubicBezTo>
                      <a:pt x="6947" y="12624"/>
                      <a:pt x="6977" y="12624"/>
                      <a:pt x="7007" y="12638"/>
                    </a:cubicBezTo>
                    <a:cubicBezTo>
                      <a:pt x="7050" y="12638"/>
                      <a:pt x="7080" y="12653"/>
                      <a:pt x="7139" y="12683"/>
                    </a:cubicBezTo>
                    <a:cubicBezTo>
                      <a:pt x="7184" y="12712"/>
                      <a:pt x="7257" y="12742"/>
                      <a:pt x="7332" y="12801"/>
                    </a:cubicBezTo>
                    <a:cubicBezTo>
                      <a:pt x="7391" y="12845"/>
                      <a:pt x="7450" y="12904"/>
                      <a:pt x="7509" y="12949"/>
                    </a:cubicBezTo>
                    <a:cubicBezTo>
                      <a:pt x="7612" y="13038"/>
                      <a:pt x="7716" y="13126"/>
                      <a:pt x="7849" y="13215"/>
                    </a:cubicBezTo>
                    <a:cubicBezTo>
                      <a:pt x="7908" y="13259"/>
                      <a:pt x="7982" y="13304"/>
                      <a:pt x="8055" y="13347"/>
                    </a:cubicBezTo>
                    <a:cubicBezTo>
                      <a:pt x="8130" y="13392"/>
                      <a:pt x="8203" y="13422"/>
                      <a:pt x="8292" y="13466"/>
                    </a:cubicBezTo>
                    <a:cubicBezTo>
                      <a:pt x="8410" y="13511"/>
                      <a:pt x="8544" y="13540"/>
                      <a:pt x="8647" y="13570"/>
                    </a:cubicBezTo>
                    <a:cubicBezTo>
                      <a:pt x="8735" y="13584"/>
                      <a:pt x="8810" y="13599"/>
                      <a:pt x="8883" y="13599"/>
                    </a:cubicBezTo>
                    <a:cubicBezTo>
                      <a:pt x="8987" y="13629"/>
                      <a:pt x="9076" y="13629"/>
                      <a:pt x="9149" y="13658"/>
                    </a:cubicBezTo>
                    <a:cubicBezTo>
                      <a:pt x="9224" y="13673"/>
                      <a:pt x="9283" y="13688"/>
                      <a:pt x="9312" y="13702"/>
                    </a:cubicBezTo>
                    <a:cubicBezTo>
                      <a:pt x="9342" y="13718"/>
                      <a:pt x="9372" y="13732"/>
                      <a:pt x="9386" y="13761"/>
                    </a:cubicBezTo>
                    <a:cubicBezTo>
                      <a:pt x="9431" y="13791"/>
                      <a:pt x="9474" y="13820"/>
                      <a:pt x="9519" y="13865"/>
                    </a:cubicBezTo>
                    <a:cubicBezTo>
                      <a:pt x="9579" y="13925"/>
                      <a:pt x="9622" y="13984"/>
                      <a:pt x="9681" y="14043"/>
                    </a:cubicBezTo>
                    <a:cubicBezTo>
                      <a:pt x="9720" y="14088"/>
                      <a:pt x="9759" y="14133"/>
                      <a:pt x="9797" y="14178"/>
                    </a:cubicBezTo>
                    <a:lnTo>
                      <a:pt x="9797" y="14178"/>
                    </a:lnTo>
                    <a:cubicBezTo>
                      <a:pt x="9739" y="14195"/>
                      <a:pt x="9681" y="14213"/>
                      <a:pt x="9622" y="14234"/>
                    </a:cubicBezTo>
                    <a:lnTo>
                      <a:pt x="9312" y="14368"/>
                    </a:lnTo>
                    <a:lnTo>
                      <a:pt x="9135" y="14457"/>
                    </a:lnTo>
                    <a:cubicBezTo>
                      <a:pt x="9061" y="14500"/>
                      <a:pt x="9001" y="14530"/>
                      <a:pt x="8942" y="14560"/>
                    </a:cubicBezTo>
                    <a:cubicBezTo>
                      <a:pt x="8899" y="14589"/>
                      <a:pt x="8854" y="14604"/>
                      <a:pt x="8824" y="14604"/>
                    </a:cubicBezTo>
                    <a:cubicBezTo>
                      <a:pt x="8795" y="14619"/>
                      <a:pt x="8765" y="14619"/>
                      <a:pt x="8735" y="14619"/>
                    </a:cubicBezTo>
                    <a:cubicBezTo>
                      <a:pt x="8692" y="14619"/>
                      <a:pt x="8647" y="14619"/>
                      <a:pt x="8588" y="14604"/>
                    </a:cubicBezTo>
                    <a:cubicBezTo>
                      <a:pt x="8499" y="14589"/>
                      <a:pt x="8396" y="14560"/>
                      <a:pt x="8278" y="14516"/>
                    </a:cubicBezTo>
                    <a:cubicBezTo>
                      <a:pt x="8160" y="14471"/>
                      <a:pt x="8026" y="14427"/>
                      <a:pt x="7878" y="14382"/>
                    </a:cubicBezTo>
                    <a:cubicBezTo>
                      <a:pt x="7612" y="14309"/>
                      <a:pt x="7346" y="14264"/>
                      <a:pt x="7095" y="14234"/>
                    </a:cubicBezTo>
                    <a:cubicBezTo>
                      <a:pt x="6829" y="14220"/>
                      <a:pt x="6577" y="14220"/>
                      <a:pt x="6341" y="14220"/>
                    </a:cubicBezTo>
                    <a:lnTo>
                      <a:pt x="5986" y="14220"/>
                    </a:lnTo>
                    <a:cubicBezTo>
                      <a:pt x="5927" y="14220"/>
                      <a:pt x="5868" y="14220"/>
                      <a:pt x="5795" y="14234"/>
                    </a:cubicBezTo>
                    <a:cubicBezTo>
                      <a:pt x="5765" y="14250"/>
                      <a:pt x="5720" y="14250"/>
                      <a:pt x="5676" y="14264"/>
                    </a:cubicBezTo>
                    <a:cubicBezTo>
                      <a:pt x="5631" y="14279"/>
                      <a:pt x="5602" y="14293"/>
                      <a:pt x="5558" y="14323"/>
                    </a:cubicBezTo>
                    <a:cubicBezTo>
                      <a:pt x="5484" y="14353"/>
                      <a:pt x="5440" y="14398"/>
                      <a:pt x="5395" y="14427"/>
                    </a:cubicBezTo>
                    <a:lnTo>
                      <a:pt x="5322" y="14500"/>
                    </a:lnTo>
                    <a:lnTo>
                      <a:pt x="5247" y="14575"/>
                    </a:lnTo>
                    <a:cubicBezTo>
                      <a:pt x="5247" y="14589"/>
                      <a:pt x="5233" y="14589"/>
                      <a:pt x="5233" y="14589"/>
                    </a:cubicBezTo>
                    <a:lnTo>
                      <a:pt x="5129" y="14589"/>
                    </a:lnTo>
                    <a:cubicBezTo>
                      <a:pt x="5085" y="14575"/>
                      <a:pt x="5026" y="14560"/>
                      <a:pt x="4951" y="14530"/>
                    </a:cubicBezTo>
                    <a:cubicBezTo>
                      <a:pt x="4892" y="14516"/>
                      <a:pt x="4819" y="14486"/>
                      <a:pt x="4760" y="14441"/>
                    </a:cubicBezTo>
                    <a:cubicBezTo>
                      <a:pt x="4730" y="14427"/>
                      <a:pt x="4685" y="14412"/>
                      <a:pt x="4642" y="14382"/>
                    </a:cubicBezTo>
                    <a:cubicBezTo>
                      <a:pt x="4553" y="14338"/>
                      <a:pt x="4449" y="14279"/>
                      <a:pt x="4331" y="14205"/>
                    </a:cubicBezTo>
                    <a:cubicBezTo>
                      <a:pt x="4169" y="14102"/>
                      <a:pt x="3976" y="13998"/>
                      <a:pt x="3814" y="13895"/>
                    </a:cubicBezTo>
                    <a:cubicBezTo>
                      <a:pt x="3794" y="13883"/>
                      <a:pt x="3775" y="13872"/>
                      <a:pt x="3756" y="13861"/>
                    </a:cubicBezTo>
                    <a:lnTo>
                      <a:pt x="3756" y="13861"/>
                    </a:lnTo>
                    <a:cubicBezTo>
                      <a:pt x="3803" y="13785"/>
                      <a:pt x="3853" y="13706"/>
                      <a:pt x="3903" y="13629"/>
                    </a:cubicBezTo>
                    <a:cubicBezTo>
                      <a:pt x="3962" y="13525"/>
                      <a:pt x="4035" y="13422"/>
                      <a:pt x="4080" y="13347"/>
                    </a:cubicBezTo>
                    <a:cubicBezTo>
                      <a:pt x="4109" y="13304"/>
                      <a:pt x="4139" y="13274"/>
                      <a:pt x="4153" y="13245"/>
                    </a:cubicBezTo>
                    <a:cubicBezTo>
                      <a:pt x="4169" y="13229"/>
                      <a:pt x="4169" y="13215"/>
                      <a:pt x="4183" y="13200"/>
                    </a:cubicBezTo>
                    <a:lnTo>
                      <a:pt x="4198" y="13185"/>
                    </a:lnTo>
                    <a:cubicBezTo>
                      <a:pt x="4242" y="13126"/>
                      <a:pt x="4316" y="13052"/>
                      <a:pt x="4376" y="12993"/>
                    </a:cubicBezTo>
                    <a:cubicBezTo>
                      <a:pt x="4464" y="12919"/>
                      <a:pt x="4553" y="12845"/>
                      <a:pt x="4642" y="12801"/>
                    </a:cubicBezTo>
                    <a:cubicBezTo>
                      <a:pt x="4685" y="12786"/>
                      <a:pt x="4730" y="12772"/>
                      <a:pt x="4760" y="12756"/>
                    </a:cubicBezTo>
                    <a:lnTo>
                      <a:pt x="4892" y="12756"/>
                    </a:lnTo>
                    <a:cubicBezTo>
                      <a:pt x="4922" y="12756"/>
                      <a:pt x="4951" y="12756"/>
                      <a:pt x="4981" y="12772"/>
                    </a:cubicBezTo>
                    <a:cubicBezTo>
                      <a:pt x="5011" y="12772"/>
                      <a:pt x="5055" y="12786"/>
                      <a:pt x="5085" y="12801"/>
                    </a:cubicBezTo>
                    <a:cubicBezTo>
                      <a:pt x="5158" y="12815"/>
                      <a:pt x="5217" y="12845"/>
                      <a:pt x="5306" y="12860"/>
                    </a:cubicBezTo>
                    <a:cubicBezTo>
                      <a:pt x="5395" y="12890"/>
                      <a:pt x="5484" y="12904"/>
                      <a:pt x="5602" y="12904"/>
                    </a:cubicBezTo>
                    <a:lnTo>
                      <a:pt x="5676" y="12904"/>
                    </a:lnTo>
                    <a:cubicBezTo>
                      <a:pt x="5795" y="12904"/>
                      <a:pt x="5897" y="12890"/>
                      <a:pt x="5986" y="12874"/>
                    </a:cubicBezTo>
                    <a:cubicBezTo>
                      <a:pt x="6134" y="12845"/>
                      <a:pt x="6252" y="12801"/>
                      <a:pt x="6356" y="12772"/>
                    </a:cubicBezTo>
                    <a:cubicBezTo>
                      <a:pt x="6474" y="12727"/>
                      <a:pt x="6548" y="12697"/>
                      <a:pt x="6622" y="12683"/>
                    </a:cubicBezTo>
                    <a:cubicBezTo>
                      <a:pt x="6696" y="12653"/>
                      <a:pt x="6741" y="12653"/>
                      <a:pt x="6800" y="12638"/>
                    </a:cubicBezTo>
                    <a:cubicBezTo>
                      <a:pt x="6843" y="12624"/>
                      <a:pt x="6888" y="12624"/>
                      <a:pt x="6918" y="12624"/>
                    </a:cubicBezTo>
                    <a:close/>
                    <a:moveTo>
                      <a:pt x="6149" y="1"/>
                    </a:moveTo>
                    <a:cubicBezTo>
                      <a:pt x="6061" y="1"/>
                      <a:pt x="5986" y="15"/>
                      <a:pt x="5927" y="30"/>
                    </a:cubicBezTo>
                    <a:cubicBezTo>
                      <a:pt x="5868" y="44"/>
                      <a:pt x="5838" y="60"/>
                      <a:pt x="5795" y="89"/>
                    </a:cubicBezTo>
                    <a:cubicBezTo>
                      <a:pt x="5735" y="104"/>
                      <a:pt x="5690" y="133"/>
                      <a:pt x="5647" y="163"/>
                    </a:cubicBezTo>
                    <a:cubicBezTo>
                      <a:pt x="5588" y="192"/>
                      <a:pt x="5558" y="237"/>
                      <a:pt x="5513" y="267"/>
                    </a:cubicBezTo>
                    <a:cubicBezTo>
                      <a:pt x="5158" y="562"/>
                      <a:pt x="4819" y="872"/>
                      <a:pt x="4494" y="1197"/>
                    </a:cubicBezTo>
                    <a:cubicBezTo>
                      <a:pt x="4331" y="1375"/>
                      <a:pt x="4153" y="1552"/>
                      <a:pt x="3976" y="1745"/>
                    </a:cubicBezTo>
                    <a:cubicBezTo>
                      <a:pt x="3814" y="1952"/>
                      <a:pt x="3651" y="2159"/>
                      <a:pt x="3518" y="2409"/>
                    </a:cubicBezTo>
                    <a:cubicBezTo>
                      <a:pt x="3400" y="2602"/>
                      <a:pt x="3311" y="2823"/>
                      <a:pt x="3237" y="3046"/>
                    </a:cubicBezTo>
                    <a:cubicBezTo>
                      <a:pt x="3178" y="3267"/>
                      <a:pt x="3134" y="3519"/>
                      <a:pt x="3134" y="3755"/>
                    </a:cubicBezTo>
                    <a:cubicBezTo>
                      <a:pt x="3134" y="3873"/>
                      <a:pt x="3148" y="4006"/>
                      <a:pt x="3163" y="4124"/>
                    </a:cubicBezTo>
                    <a:cubicBezTo>
                      <a:pt x="3178" y="4199"/>
                      <a:pt x="3193" y="4258"/>
                      <a:pt x="3207" y="4317"/>
                    </a:cubicBezTo>
                    <a:cubicBezTo>
                      <a:pt x="3223" y="4405"/>
                      <a:pt x="3252" y="4479"/>
                      <a:pt x="3252" y="4538"/>
                    </a:cubicBezTo>
                    <a:cubicBezTo>
                      <a:pt x="3266" y="4583"/>
                      <a:pt x="3266" y="4627"/>
                      <a:pt x="3266" y="4656"/>
                    </a:cubicBezTo>
                    <a:lnTo>
                      <a:pt x="3266" y="4686"/>
                    </a:lnTo>
                    <a:cubicBezTo>
                      <a:pt x="3266" y="4701"/>
                      <a:pt x="3266" y="4715"/>
                      <a:pt x="3252" y="4745"/>
                    </a:cubicBezTo>
                    <a:cubicBezTo>
                      <a:pt x="3252" y="4760"/>
                      <a:pt x="3237" y="4790"/>
                      <a:pt x="3223" y="4819"/>
                    </a:cubicBezTo>
                    <a:cubicBezTo>
                      <a:pt x="3207" y="4863"/>
                      <a:pt x="3178" y="4922"/>
                      <a:pt x="3148" y="4981"/>
                    </a:cubicBezTo>
                    <a:cubicBezTo>
                      <a:pt x="3134" y="5056"/>
                      <a:pt x="3104" y="5129"/>
                      <a:pt x="3075" y="5233"/>
                    </a:cubicBezTo>
                    <a:cubicBezTo>
                      <a:pt x="3059" y="5336"/>
                      <a:pt x="3045" y="5425"/>
                      <a:pt x="3045" y="5529"/>
                    </a:cubicBezTo>
                    <a:cubicBezTo>
                      <a:pt x="3045" y="5677"/>
                      <a:pt x="3059" y="5809"/>
                      <a:pt x="3104" y="5927"/>
                    </a:cubicBezTo>
                    <a:cubicBezTo>
                      <a:pt x="3163" y="6120"/>
                      <a:pt x="3237" y="6297"/>
                      <a:pt x="3341" y="6445"/>
                    </a:cubicBezTo>
                    <a:cubicBezTo>
                      <a:pt x="3430" y="6593"/>
                      <a:pt x="3548" y="6726"/>
                      <a:pt x="3651" y="6844"/>
                    </a:cubicBezTo>
                    <a:lnTo>
                      <a:pt x="3696" y="6889"/>
                    </a:lnTo>
                    <a:cubicBezTo>
                      <a:pt x="3725" y="6918"/>
                      <a:pt x="3769" y="6948"/>
                      <a:pt x="3798" y="6977"/>
                    </a:cubicBezTo>
                    <a:cubicBezTo>
                      <a:pt x="3858" y="7021"/>
                      <a:pt x="3917" y="7080"/>
                      <a:pt x="3991" y="7139"/>
                    </a:cubicBezTo>
                    <a:cubicBezTo>
                      <a:pt x="4094" y="7228"/>
                      <a:pt x="4212" y="7317"/>
                      <a:pt x="4316" y="7391"/>
                    </a:cubicBezTo>
                    <a:cubicBezTo>
                      <a:pt x="4343" y="7412"/>
                      <a:pt x="4369" y="7431"/>
                      <a:pt x="4393" y="7450"/>
                    </a:cubicBezTo>
                    <a:lnTo>
                      <a:pt x="4393" y="7450"/>
                    </a:lnTo>
                    <a:cubicBezTo>
                      <a:pt x="4421" y="7750"/>
                      <a:pt x="4480" y="8123"/>
                      <a:pt x="4588" y="8579"/>
                    </a:cubicBezTo>
                    <a:lnTo>
                      <a:pt x="4588" y="8579"/>
                    </a:lnTo>
                    <a:cubicBezTo>
                      <a:pt x="4430" y="8776"/>
                      <a:pt x="4272" y="8982"/>
                      <a:pt x="4114" y="9203"/>
                    </a:cubicBezTo>
                    <a:lnTo>
                      <a:pt x="4114" y="9203"/>
                    </a:lnTo>
                    <a:cubicBezTo>
                      <a:pt x="4107" y="9210"/>
                      <a:pt x="4101" y="9218"/>
                      <a:pt x="4094" y="9224"/>
                    </a:cubicBezTo>
                    <a:cubicBezTo>
                      <a:pt x="4090" y="9230"/>
                      <a:pt x="4087" y="9235"/>
                      <a:pt x="4083" y="9241"/>
                    </a:cubicBezTo>
                    <a:lnTo>
                      <a:pt x="4083" y="9241"/>
                    </a:lnTo>
                    <a:lnTo>
                      <a:pt x="4080" y="9238"/>
                    </a:lnTo>
                    <a:cubicBezTo>
                      <a:pt x="3986" y="9372"/>
                      <a:pt x="3893" y="9508"/>
                      <a:pt x="3799" y="9649"/>
                    </a:cubicBezTo>
                    <a:lnTo>
                      <a:pt x="3799" y="9649"/>
                    </a:lnTo>
                    <a:cubicBezTo>
                      <a:pt x="3759" y="9367"/>
                      <a:pt x="3698" y="9087"/>
                      <a:pt x="3621" y="8810"/>
                    </a:cubicBezTo>
                    <a:cubicBezTo>
                      <a:pt x="3577" y="8647"/>
                      <a:pt x="3532" y="8515"/>
                      <a:pt x="3503" y="8381"/>
                    </a:cubicBezTo>
                    <a:cubicBezTo>
                      <a:pt x="3459" y="8249"/>
                      <a:pt x="3444" y="8130"/>
                      <a:pt x="3430" y="8042"/>
                    </a:cubicBezTo>
                    <a:lnTo>
                      <a:pt x="3430" y="7849"/>
                    </a:lnTo>
                    <a:lnTo>
                      <a:pt x="3430" y="7628"/>
                    </a:lnTo>
                    <a:cubicBezTo>
                      <a:pt x="3430" y="7510"/>
                      <a:pt x="3430" y="7391"/>
                      <a:pt x="3400" y="7273"/>
                    </a:cubicBezTo>
                    <a:cubicBezTo>
                      <a:pt x="3400" y="7199"/>
                      <a:pt x="3385" y="7139"/>
                      <a:pt x="3370" y="7066"/>
                    </a:cubicBezTo>
                    <a:cubicBezTo>
                      <a:pt x="3355" y="6992"/>
                      <a:pt x="3325" y="6918"/>
                      <a:pt x="3296" y="6844"/>
                    </a:cubicBezTo>
                    <a:cubicBezTo>
                      <a:pt x="3252" y="6726"/>
                      <a:pt x="3178" y="6623"/>
                      <a:pt x="3119" y="6548"/>
                    </a:cubicBezTo>
                    <a:cubicBezTo>
                      <a:pt x="3075" y="6475"/>
                      <a:pt x="3030" y="6430"/>
                      <a:pt x="3000" y="6371"/>
                    </a:cubicBezTo>
                    <a:cubicBezTo>
                      <a:pt x="2941" y="6297"/>
                      <a:pt x="2882" y="6238"/>
                      <a:pt x="2838" y="6193"/>
                    </a:cubicBezTo>
                    <a:cubicBezTo>
                      <a:pt x="2809" y="6134"/>
                      <a:pt x="2779" y="6091"/>
                      <a:pt x="2764" y="6061"/>
                    </a:cubicBezTo>
                    <a:cubicBezTo>
                      <a:pt x="2705" y="5943"/>
                      <a:pt x="2661" y="5809"/>
                      <a:pt x="2616" y="5661"/>
                    </a:cubicBezTo>
                    <a:cubicBezTo>
                      <a:pt x="2557" y="5440"/>
                      <a:pt x="2498" y="5174"/>
                      <a:pt x="2454" y="4908"/>
                    </a:cubicBezTo>
                    <a:cubicBezTo>
                      <a:pt x="2409" y="4642"/>
                      <a:pt x="2365" y="4376"/>
                      <a:pt x="2320" y="4094"/>
                    </a:cubicBezTo>
                    <a:cubicBezTo>
                      <a:pt x="2277" y="3932"/>
                      <a:pt x="2173" y="3785"/>
                      <a:pt x="2025" y="3710"/>
                    </a:cubicBezTo>
                    <a:cubicBezTo>
                      <a:pt x="1947" y="3672"/>
                      <a:pt x="1861" y="3653"/>
                      <a:pt x="1773" y="3653"/>
                    </a:cubicBezTo>
                    <a:cubicBezTo>
                      <a:pt x="1694" y="3653"/>
                      <a:pt x="1614" y="3668"/>
                      <a:pt x="1538" y="3696"/>
                    </a:cubicBezTo>
                    <a:cubicBezTo>
                      <a:pt x="1419" y="3755"/>
                      <a:pt x="1315" y="3828"/>
                      <a:pt x="1227" y="3903"/>
                    </a:cubicBezTo>
                    <a:cubicBezTo>
                      <a:pt x="1153" y="3962"/>
                      <a:pt x="1108" y="4021"/>
                      <a:pt x="1049" y="4080"/>
                    </a:cubicBezTo>
                    <a:cubicBezTo>
                      <a:pt x="976" y="4169"/>
                      <a:pt x="917" y="4272"/>
                      <a:pt x="872" y="4361"/>
                    </a:cubicBezTo>
                    <a:cubicBezTo>
                      <a:pt x="813" y="4435"/>
                      <a:pt x="769" y="4524"/>
                      <a:pt x="739" y="4597"/>
                    </a:cubicBezTo>
                    <a:cubicBezTo>
                      <a:pt x="562" y="4922"/>
                      <a:pt x="385" y="5263"/>
                      <a:pt x="237" y="5632"/>
                    </a:cubicBezTo>
                    <a:cubicBezTo>
                      <a:pt x="178" y="5750"/>
                      <a:pt x="119" y="5884"/>
                      <a:pt x="74" y="6031"/>
                    </a:cubicBezTo>
                    <a:cubicBezTo>
                      <a:pt x="59" y="6105"/>
                      <a:pt x="44" y="6179"/>
                      <a:pt x="30" y="6268"/>
                    </a:cubicBezTo>
                    <a:cubicBezTo>
                      <a:pt x="14" y="6357"/>
                      <a:pt x="0" y="6445"/>
                      <a:pt x="0" y="6534"/>
                    </a:cubicBezTo>
                    <a:cubicBezTo>
                      <a:pt x="0" y="6593"/>
                      <a:pt x="0" y="6652"/>
                      <a:pt x="14" y="6711"/>
                    </a:cubicBezTo>
                    <a:cubicBezTo>
                      <a:pt x="30" y="6814"/>
                      <a:pt x="44" y="6889"/>
                      <a:pt x="59" y="6948"/>
                    </a:cubicBezTo>
                    <a:cubicBezTo>
                      <a:pt x="59" y="6977"/>
                      <a:pt x="74" y="7007"/>
                      <a:pt x="74" y="7021"/>
                    </a:cubicBezTo>
                    <a:lnTo>
                      <a:pt x="74" y="7066"/>
                    </a:lnTo>
                    <a:cubicBezTo>
                      <a:pt x="89" y="7096"/>
                      <a:pt x="89" y="7110"/>
                      <a:pt x="89" y="7139"/>
                    </a:cubicBezTo>
                    <a:cubicBezTo>
                      <a:pt x="89" y="7199"/>
                      <a:pt x="74" y="7273"/>
                      <a:pt x="74" y="7332"/>
                    </a:cubicBezTo>
                    <a:cubicBezTo>
                      <a:pt x="59" y="7450"/>
                      <a:pt x="44" y="7553"/>
                      <a:pt x="30" y="7687"/>
                    </a:cubicBezTo>
                    <a:cubicBezTo>
                      <a:pt x="14" y="7819"/>
                      <a:pt x="0" y="7967"/>
                      <a:pt x="0" y="8130"/>
                    </a:cubicBezTo>
                    <a:cubicBezTo>
                      <a:pt x="0" y="8292"/>
                      <a:pt x="14" y="8470"/>
                      <a:pt x="59" y="8662"/>
                    </a:cubicBezTo>
                    <a:cubicBezTo>
                      <a:pt x="103" y="8795"/>
                      <a:pt x="148" y="8913"/>
                      <a:pt x="178" y="9002"/>
                    </a:cubicBezTo>
                    <a:cubicBezTo>
                      <a:pt x="221" y="9090"/>
                      <a:pt x="251" y="9179"/>
                      <a:pt x="266" y="9238"/>
                    </a:cubicBezTo>
                    <a:cubicBezTo>
                      <a:pt x="281" y="9297"/>
                      <a:pt x="296" y="9386"/>
                      <a:pt x="310" y="9475"/>
                    </a:cubicBezTo>
                    <a:cubicBezTo>
                      <a:pt x="325" y="9534"/>
                      <a:pt x="325" y="9608"/>
                      <a:pt x="340" y="9697"/>
                    </a:cubicBezTo>
                    <a:cubicBezTo>
                      <a:pt x="355" y="9815"/>
                      <a:pt x="369" y="9948"/>
                      <a:pt x="399" y="10096"/>
                    </a:cubicBezTo>
                    <a:cubicBezTo>
                      <a:pt x="428" y="10243"/>
                      <a:pt x="473" y="10391"/>
                      <a:pt x="562" y="10554"/>
                    </a:cubicBezTo>
                    <a:cubicBezTo>
                      <a:pt x="621" y="10702"/>
                      <a:pt x="710" y="10820"/>
                      <a:pt x="813" y="10939"/>
                    </a:cubicBezTo>
                    <a:cubicBezTo>
                      <a:pt x="946" y="11101"/>
                      <a:pt x="1124" y="11249"/>
                      <a:pt x="1301" y="11353"/>
                    </a:cubicBezTo>
                    <a:cubicBezTo>
                      <a:pt x="1478" y="11455"/>
                      <a:pt x="1670" y="11544"/>
                      <a:pt x="1863" y="11589"/>
                    </a:cubicBezTo>
                    <a:cubicBezTo>
                      <a:pt x="1995" y="11633"/>
                      <a:pt x="2143" y="11662"/>
                      <a:pt x="2291" y="11692"/>
                    </a:cubicBezTo>
                    <a:cubicBezTo>
                      <a:pt x="2396" y="11711"/>
                      <a:pt x="2500" y="11724"/>
                      <a:pt x="2604" y="11731"/>
                    </a:cubicBezTo>
                    <a:lnTo>
                      <a:pt x="2604" y="11731"/>
                    </a:lnTo>
                    <a:cubicBezTo>
                      <a:pt x="2014" y="12955"/>
                      <a:pt x="1491" y="14396"/>
                      <a:pt x="1108" y="16083"/>
                    </a:cubicBezTo>
                    <a:cubicBezTo>
                      <a:pt x="1094" y="16142"/>
                      <a:pt x="1094" y="16185"/>
                      <a:pt x="1094" y="16230"/>
                    </a:cubicBezTo>
                    <a:cubicBezTo>
                      <a:pt x="1094" y="16304"/>
                      <a:pt x="1108" y="16378"/>
                      <a:pt x="1124" y="16452"/>
                    </a:cubicBezTo>
                    <a:cubicBezTo>
                      <a:pt x="1167" y="16556"/>
                      <a:pt x="1227" y="16644"/>
                      <a:pt x="1315" y="16718"/>
                    </a:cubicBezTo>
                    <a:cubicBezTo>
                      <a:pt x="1345" y="16763"/>
                      <a:pt x="1390" y="16792"/>
                      <a:pt x="1449" y="16822"/>
                    </a:cubicBezTo>
                    <a:cubicBezTo>
                      <a:pt x="1493" y="16836"/>
                      <a:pt x="1552" y="16865"/>
                      <a:pt x="1611" y="16865"/>
                    </a:cubicBezTo>
                    <a:lnTo>
                      <a:pt x="1611" y="16881"/>
                    </a:lnTo>
                    <a:cubicBezTo>
                      <a:pt x="1656" y="16881"/>
                      <a:pt x="1700" y="16895"/>
                      <a:pt x="1744" y="16895"/>
                    </a:cubicBezTo>
                    <a:cubicBezTo>
                      <a:pt x="1833" y="16895"/>
                      <a:pt x="1906" y="16881"/>
                      <a:pt x="1966" y="16851"/>
                    </a:cubicBezTo>
                    <a:cubicBezTo>
                      <a:pt x="2070" y="16822"/>
                      <a:pt x="2158" y="16747"/>
                      <a:pt x="2232" y="16674"/>
                    </a:cubicBezTo>
                    <a:cubicBezTo>
                      <a:pt x="2277" y="16629"/>
                      <a:pt x="2306" y="16585"/>
                      <a:pt x="2336" y="16540"/>
                    </a:cubicBezTo>
                    <a:cubicBezTo>
                      <a:pt x="2365" y="16481"/>
                      <a:pt x="2379" y="16437"/>
                      <a:pt x="2395" y="16378"/>
                    </a:cubicBezTo>
                    <a:cubicBezTo>
                      <a:pt x="2510" y="15853"/>
                      <a:pt x="2647" y="15351"/>
                      <a:pt x="2787" y="14880"/>
                    </a:cubicBezTo>
                    <a:lnTo>
                      <a:pt x="2787" y="14880"/>
                    </a:lnTo>
                    <a:lnTo>
                      <a:pt x="3062" y="14750"/>
                    </a:lnTo>
                    <a:lnTo>
                      <a:pt x="3062" y="14750"/>
                    </a:lnTo>
                    <a:cubicBezTo>
                      <a:pt x="3197" y="14832"/>
                      <a:pt x="3357" y="14925"/>
                      <a:pt x="3518" y="15018"/>
                    </a:cubicBezTo>
                    <a:cubicBezTo>
                      <a:pt x="3651" y="15107"/>
                      <a:pt x="3784" y="15180"/>
                      <a:pt x="3917" y="15255"/>
                    </a:cubicBezTo>
                    <a:cubicBezTo>
                      <a:pt x="3976" y="15299"/>
                      <a:pt x="4035" y="15328"/>
                      <a:pt x="4094" y="15358"/>
                    </a:cubicBezTo>
                    <a:cubicBezTo>
                      <a:pt x="4153" y="15387"/>
                      <a:pt x="4212" y="15417"/>
                      <a:pt x="4257" y="15446"/>
                    </a:cubicBezTo>
                    <a:cubicBezTo>
                      <a:pt x="4376" y="15506"/>
                      <a:pt x="4523" y="15565"/>
                      <a:pt x="4685" y="15624"/>
                    </a:cubicBezTo>
                    <a:cubicBezTo>
                      <a:pt x="4760" y="15639"/>
                      <a:pt x="4833" y="15669"/>
                      <a:pt x="4922" y="15683"/>
                    </a:cubicBezTo>
                    <a:cubicBezTo>
                      <a:pt x="5011" y="15698"/>
                      <a:pt x="5115" y="15712"/>
                      <a:pt x="5203" y="15712"/>
                    </a:cubicBezTo>
                    <a:cubicBezTo>
                      <a:pt x="5322" y="15712"/>
                      <a:pt x="5454" y="15698"/>
                      <a:pt x="5588" y="15653"/>
                    </a:cubicBezTo>
                    <a:cubicBezTo>
                      <a:pt x="5661" y="15624"/>
                      <a:pt x="5720" y="15594"/>
                      <a:pt x="5795" y="15565"/>
                    </a:cubicBezTo>
                    <a:lnTo>
                      <a:pt x="5972" y="15432"/>
                    </a:lnTo>
                    <a:lnTo>
                      <a:pt x="6061" y="15344"/>
                    </a:lnTo>
                    <a:lnTo>
                      <a:pt x="6076" y="15328"/>
                    </a:lnTo>
                    <a:lnTo>
                      <a:pt x="6341" y="15328"/>
                    </a:lnTo>
                    <a:cubicBezTo>
                      <a:pt x="6563" y="15328"/>
                      <a:pt x="6784" y="15328"/>
                      <a:pt x="6991" y="15358"/>
                    </a:cubicBezTo>
                    <a:cubicBezTo>
                      <a:pt x="7198" y="15373"/>
                      <a:pt x="7391" y="15403"/>
                      <a:pt x="7568" y="15462"/>
                    </a:cubicBezTo>
                    <a:cubicBezTo>
                      <a:pt x="7627" y="15476"/>
                      <a:pt x="7701" y="15506"/>
                      <a:pt x="7789" y="15535"/>
                    </a:cubicBezTo>
                    <a:cubicBezTo>
                      <a:pt x="7908" y="15580"/>
                      <a:pt x="8055" y="15624"/>
                      <a:pt x="8203" y="15669"/>
                    </a:cubicBezTo>
                    <a:cubicBezTo>
                      <a:pt x="8292" y="15683"/>
                      <a:pt x="8366" y="15698"/>
                      <a:pt x="8455" y="15712"/>
                    </a:cubicBezTo>
                    <a:cubicBezTo>
                      <a:pt x="8544" y="15728"/>
                      <a:pt x="8633" y="15742"/>
                      <a:pt x="8735" y="15742"/>
                    </a:cubicBezTo>
                    <a:cubicBezTo>
                      <a:pt x="8839" y="15742"/>
                      <a:pt x="8958" y="15728"/>
                      <a:pt x="9076" y="15698"/>
                    </a:cubicBezTo>
                    <a:cubicBezTo>
                      <a:pt x="9165" y="15669"/>
                      <a:pt x="9253" y="15653"/>
                      <a:pt x="9327" y="15610"/>
                    </a:cubicBezTo>
                    <a:cubicBezTo>
                      <a:pt x="9431" y="15565"/>
                      <a:pt x="9534" y="15521"/>
                      <a:pt x="9608" y="15476"/>
                    </a:cubicBezTo>
                    <a:cubicBezTo>
                      <a:pt x="9681" y="15432"/>
                      <a:pt x="9756" y="15403"/>
                      <a:pt x="9800" y="15373"/>
                    </a:cubicBezTo>
                    <a:cubicBezTo>
                      <a:pt x="9888" y="15328"/>
                      <a:pt x="9977" y="15299"/>
                      <a:pt x="10066" y="15269"/>
                    </a:cubicBezTo>
                    <a:cubicBezTo>
                      <a:pt x="10111" y="15255"/>
                      <a:pt x="10154" y="15239"/>
                      <a:pt x="10184" y="15239"/>
                    </a:cubicBezTo>
                    <a:cubicBezTo>
                      <a:pt x="10229" y="15225"/>
                      <a:pt x="10258" y="15225"/>
                      <a:pt x="10288" y="15225"/>
                    </a:cubicBezTo>
                    <a:lnTo>
                      <a:pt x="10347" y="15225"/>
                    </a:lnTo>
                    <a:cubicBezTo>
                      <a:pt x="10391" y="15225"/>
                      <a:pt x="10436" y="15225"/>
                      <a:pt x="10480" y="15239"/>
                    </a:cubicBezTo>
                    <a:cubicBezTo>
                      <a:pt x="10524" y="15239"/>
                      <a:pt x="10568" y="15239"/>
                      <a:pt x="10598" y="15255"/>
                    </a:cubicBezTo>
                    <a:cubicBezTo>
                      <a:pt x="10627" y="15255"/>
                      <a:pt x="10657" y="15255"/>
                      <a:pt x="10672" y="15269"/>
                    </a:cubicBezTo>
                    <a:lnTo>
                      <a:pt x="10675" y="15269"/>
                    </a:lnTo>
                    <a:cubicBezTo>
                      <a:pt x="10760" y="15317"/>
                      <a:pt x="10857" y="15342"/>
                      <a:pt x="10954" y="15342"/>
                    </a:cubicBezTo>
                    <a:cubicBezTo>
                      <a:pt x="11001" y="15342"/>
                      <a:pt x="11048" y="15336"/>
                      <a:pt x="11094" y="15324"/>
                    </a:cubicBezTo>
                    <a:lnTo>
                      <a:pt x="11094" y="15324"/>
                    </a:lnTo>
                    <a:cubicBezTo>
                      <a:pt x="11160" y="15308"/>
                      <a:pt x="11224" y="15280"/>
                      <a:pt x="11278" y="15239"/>
                    </a:cubicBezTo>
                    <a:lnTo>
                      <a:pt x="11278" y="15239"/>
                    </a:lnTo>
                    <a:cubicBezTo>
                      <a:pt x="11278" y="15239"/>
                      <a:pt x="11278" y="15239"/>
                      <a:pt x="11278" y="15239"/>
                    </a:cubicBezTo>
                    <a:cubicBezTo>
                      <a:pt x="11338" y="15197"/>
                      <a:pt x="11388" y="15144"/>
                      <a:pt x="11425" y="15085"/>
                    </a:cubicBezTo>
                    <a:lnTo>
                      <a:pt x="11425" y="15085"/>
                    </a:lnTo>
                    <a:cubicBezTo>
                      <a:pt x="11468" y="15022"/>
                      <a:pt x="11499" y="14954"/>
                      <a:pt x="11514" y="14885"/>
                    </a:cubicBezTo>
                    <a:cubicBezTo>
                      <a:pt x="11522" y="14811"/>
                      <a:pt x="11518" y="14737"/>
                      <a:pt x="11502" y="14665"/>
                    </a:cubicBezTo>
                    <a:lnTo>
                      <a:pt x="11502" y="14665"/>
                    </a:lnTo>
                    <a:cubicBezTo>
                      <a:pt x="11487" y="14592"/>
                      <a:pt x="11457" y="14521"/>
                      <a:pt x="11411" y="14457"/>
                    </a:cubicBezTo>
                    <a:cubicBezTo>
                      <a:pt x="11410" y="14455"/>
                      <a:pt x="11409" y="14453"/>
                      <a:pt x="11408" y="14452"/>
                    </a:cubicBezTo>
                    <a:lnTo>
                      <a:pt x="11408" y="14452"/>
                    </a:lnTo>
                    <a:cubicBezTo>
                      <a:pt x="11143" y="14054"/>
                      <a:pt x="10833" y="13671"/>
                      <a:pt x="10524" y="13318"/>
                    </a:cubicBezTo>
                    <a:cubicBezTo>
                      <a:pt x="10436" y="13215"/>
                      <a:pt x="10347" y="13111"/>
                      <a:pt x="10229" y="13008"/>
                    </a:cubicBezTo>
                    <a:cubicBezTo>
                      <a:pt x="10184" y="12949"/>
                      <a:pt x="10111" y="12904"/>
                      <a:pt x="10051" y="12845"/>
                    </a:cubicBezTo>
                    <a:cubicBezTo>
                      <a:pt x="9977" y="12801"/>
                      <a:pt x="9904" y="12756"/>
                      <a:pt x="9815" y="12712"/>
                    </a:cubicBezTo>
                    <a:cubicBezTo>
                      <a:pt x="9697" y="12653"/>
                      <a:pt x="9563" y="12608"/>
                      <a:pt x="9445" y="12579"/>
                    </a:cubicBezTo>
                    <a:cubicBezTo>
                      <a:pt x="9356" y="12549"/>
                      <a:pt x="9268" y="12535"/>
                      <a:pt x="9194" y="12520"/>
                    </a:cubicBezTo>
                    <a:cubicBezTo>
                      <a:pt x="9090" y="12506"/>
                      <a:pt x="8987" y="12490"/>
                      <a:pt x="8899" y="12476"/>
                    </a:cubicBezTo>
                    <a:cubicBezTo>
                      <a:pt x="8810" y="12461"/>
                      <a:pt x="8751" y="12446"/>
                      <a:pt x="8692" y="12417"/>
                    </a:cubicBezTo>
                    <a:cubicBezTo>
                      <a:pt x="8662" y="12401"/>
                      <a:pt x="8617" y="12387"/>
                      <a:pt x="8558" y="12358"/>
                    </a:cubicBezTo>
                    <a:cubicBezTo>
                      <a:pt x="8485" y="12313"/>
                      <a:pt x="8410" y="12254"/>
                      <a:pt x="8322" y="12180"/>
                    </a:cubicBezTo>
                    <a:cubicBezTo>
                      <a:pt x="8233" y="12106"/>
                      <a:pt x="8130" y="12017"/>
                      <a:pt x="8012" y="11928"/>
                    </a:cubicBezTo>
                    <a:cubicBezTo>
                      <a:pt x="7937" y="11855"/>
                      <a:pt x="7849" y="11796"/>
                      <a:pt x="7760" y="11751"/>
                    </a:cubicBezTo>
                    <a:cubicBezTo>
                      <a:pt x="7642" y="11678"/>
                      <a:pt x="7509" y="11619"/>
                      <a:pt x="7361" y="11574"/>
                    </a:cubicBezTo>
                    <a:cubicBezTo>
                      <a:pt x="7359" y="11573"/>
                      <a:pt x="7357" y="11573"/>
                      <a:pt x="7355" y="11572"/>
                    </a:cubicBezTo>
                    <a:lnTo>
                      <a:pt x="7355" y="11572"/>
                    </a:lnTo>
                    <a:cubicBezTo>
                      <a:pt x="7427" y="11558"/>
                      <a:pt x="7496" y="11543"/>
                      <a:pt x="7553" y="11515"/>
                    </a:cubicBezTo>
                    <a:cubicBezTo>
                      <a:pt x="7657" y="11471"/>
                      <a:pt x="7760" y="11426"/>
                      <a:pt x="7834" y="11382"/>
                    </a:cubicBezTo>
                    <a:cubicBezTo>
                      <a:pt x="7893" y="11337"/>
                      <a:pt x="7937" y="11308"/>
                      <a:pt x="7982" y="11278"/>
                    </a:cubicBezTo>
                    <a:cubicBezTo>
                      <a:pt x="8055" y="11234"/>
                      <a:pt x="8115" y="11205"/>
                      <a:pt x="8144" y="11189"/>
                    </a:cubicBezTo>
                    <a:cubicBezTo>
                      <a:pt x="8174" y="11175"/>
                      <a:pt x="8189" y="11175"/>
                      <a:pt x="8189" y="11160"/>
                    </a:cubicBezTo>
                    <a:lnTo>
                      <a:pt x="8262" y="11160"/>
                    </a:lnTo>
                    <a:cubicBezTo>
                      <a:pt x="8292" y="11175"/>
                      <a:pt x="8322" y="11175"/>
                      <a:pt x="8366" y="11205"/>
                    </a:cubicBezTo>
                    <a:cubicBezTo>
                      <a:pt x="8410" y="11219"/>
                      <a:pt x="8455" y="11249"/>
                      <a:pt x="8499" y="11264"/>
                    </a:cubicBezTo>
                    <a:cubicBezTo>
                      <a:pt x="8573" y="11308"/>
                      <a:pt x="8662" y="11367"/>
                      <a:pt x="8751" y="11426"/>
                    </a:cubicBezTo>
                    <a:cubicBezTo>
                      <a:pt x="8854" y="11471"/>
                      <a:pt x="8972" y="11530"/>
                      <a:pt x="9106" y="11589"/>
                    </a:cubicBezTo>
                    <a:cubicBezTo>
                      <a:pt x="9208" y="11619"/>
                      <a:pt x="9327" y="11648"/>
                      <a:pt x="9445" y="11662"/>
                    </a:cubicBezTo>
                    <a:cubicBezTo>
                      <a:pt x="9549" y="11678"/>
                      <a:pt x="9667" y="11692"/>
                      <a:pt x="9770" y="11692"/>
                    </a:cubicBezTo>
                    <a:cubicBezTo>
                      <a:pt x="9918" y="11692"/>
                      <a:pt x="10051" y="11678"/>
                      <a:pt x="10184" y="11662"/>
                    </a:cubicBezTo>
                    <a:cubicBezTo>
                      <a:pt x="10391" y="11633"/>
                      <a:pt x="10584" y="11589"/>
                      <a:pt x="10746" y="11560"/>
                    </a:cubicBezTo>
                    <a:cubicBezTo>
                      <a:pt x="10909" y="11530"/>
                      <a:pt x="11071" y="11515"/>
                      <a:pt x="11189" y="11515"/>
                    </a:cubicBezTo>
                    <a:lnTo>
                      <a:pt x="11204" y="11515"/>
                    </a:lnTo>
                    <a:cubicBezTo>
                      <a:pt x="11278" y="11515"/>
                      <a:pt x="11352" y="11515"/>
                      <a:pt x="11455" y="11530"/>
                    </a:cubicBezTo>
                    <a:cubicBezTo>
                      <a:pt x="11544" y="11530"/>
                      <a:pt x="11648" y="11544"/>
                      <a:pt x="11766" y="11544"/>
                    </a:cubicBezTo>
                    <a:cubicBezTo>
                      <a:pt x="11810" y="11544"/>
                      <a:pt x="11869" y="11544"/>
                      <a:pt x="11928" y="11530"/>
                    </a:cubicBezTo>
                    <a:cubicBezTo>
                      <a:pt x="12003" y="11530"/>
                      <a:pt x="12091" y="11515"/>
                      <a:pt x="12180" y="11500"/>
                    </a:cubicBezTo>
                    <a:cubicBezTo>
                      <a:pt x="12312" y="11471"/>
                      <a:pt x="12446" y="11426"/>
                      <a:pt x="12578" y="11353"/>
                    </a:cubicBezTo>
                    <a:cubicBezTo>
                      <a:pt x="12638" y="11308"/>
                      <a:pt x="12712" y="11264"/>
                      <a:pt x="12771" y="11205"/>
                    </a:cubicBezTo>
                    <a:cubicBezTo>
                      <a:pt x="12830" y="11160"/>
                      <a:pt x="12889" y="11101"/>
                      <a:pt x="12949" y="11027"/>
                    </a:cubicBezTo>
                    <a:cubicBezTo>
                      <a:pt x="13081" y="10835"/>
                      <a:pt x="13096" y="10569"/>
                      <a:pt x="12963" y="10377"/>
                    </a:cubicBezTo>
                    <a:cubicBezTo>
                      <a:pt x="12623" y="9889"/>
                      <a:pt x="12283" y="9386"/>
                      <a:pt x="11943" y="8899"/>
                    </a:cubicBezTo>
                    <a:cubicBezTo>
                      <a:pt x="11884" y="8810"/>
                      <a:pt x="11810" y="8722"/>
                      <a:pt x="11737" y="8633"/>
                    </a:cubicBezTo>
                    <a:cubicBezTo>
                      <a:pt x="11677" y="8558"/>
                      <a:pt x="11618" y="8485"/>
                      <a:pt x="11544" y="8426"/>
                    </a:cubicBezTo>
                    <a:cubicBezTo>
                      <a:pt x="11485" y="8367"/>
                      <a:pt x="11426" y="8322"/>
                      <a:pt x="11366" y="8278"/>
                    </a:cubicBezTo>
                    <a:cubicBezTo>
                      <a:pt x="11278" y="8204"/>
                      <a:pt x="11159" y="8130"/>
                      <a:pt x="11041" y="8085"/>
                    </a:cubicBezTo>
                    <a:cubicBezTo>
                      <a:pt x="10968" y="8071"/>
                      <a:pt x="10909" y="8042"/>
                      <a:pt x="10834" y="8026"/>
                    </a:cubicBezTo>
                    <a:cubicBezTo>
                      <a:pt x="10761" y="8012"/>
                      <a:pt x="10686" y="8012"/>
                      <a:pt x="10613" y="8012"/>
                    </a:cubicBezTo>
                    <a:cubicBezTo>
                      <a:pt x="10554" y="8012"/>
                      <a:pt x="10495" y="8012"/>
                      <a:pt x="10436" y="8026"/>
                    </a:cubicBezTo>
                    <a:cubicBezTo>
                      <a:pt x="10332" y="8042"/>
                      <a:pt x="10243" y="8071"/>
                      <a:pt x="10170" y="8101"/>
                    </a:cubicBezTo>
                    <a:cubicBezTo>
                      <a:pt x="10111" y="8115"/>
                      <a:pt x="10066" y="8145"/>
                      <a:pt x="10022" y="8160"/>
                    </a:cubicBezTo>
                    <a:cubicBezTo>
                      <a:pt x="9963" y="8189"/>
                      <a:pt x="9918" y="8219"/>
                      <a:pt x="9874" y="8233"/>
                    </a:cubicBezTo>
                    <a:cubicBezTo>
                      <a:pt x="9845" y="8249"/>
                      <a:pt x="9815" y="8249"/>
                      <a:pt x="9815" y="8263"/>
                    </a:cubicBezTo>
                    <a:lnTo>
                      <a:pt x="9770" y="8263"/>
                    </a:lnTo>
                    <a:cubicBezTo>
                      <a:pt x="9756" y="8263"/>
                      <a:pt x="9741" y="8263"/>
                      <a:pt x="9711" y="8249"/>
                    </a:cubicBezTo>
                    <a:cubicBezTo>
                      <a:pt x="9697" y="8249"/>
                      <a:pt x="9681" y="8249"/>
                      <a:pt x="9652" y="8233"/>
                    </a:cubicBezTo>
                    <a:cubicBezTo>
                      <a:pt x="9593" y="8219"/>
                      <a:pt x="9534" y="8189"/>
                      <a:pt x="9474" y="8160"/>
                    </a:cubicBezTo>
                    <a:cubicBezTo>
                      <a:pt x="9415" y="8130"/>
                      <a:pt x="9356" y="8101"/>
                      <a:pt x="9297" y="8056"/>
                    </a:cubicBezTo>
                    <a:cubicBezTo>
                      <a:pt x="9208" y="8012"/>
                      <a:pt x="9106" y="7953"/>
                      <a:pt x="8987" y="7894"/>
                    </a:cubicBezTo>
                    <a:cubicBezTo>
                      <a:pt x="8869" y="7849"/>
                      <a:pt x="8735" y="7790"/>
                      <a:pt x="8588" y="7760"/>
                    </a:cubicBezTo>
                    <a:cubicBezTo>
                      <a:pt x="8455" y="7731"/>
                      <a:pt x="8322" y="7716"/>
                      <a:pt x="8189" y="7716"/>
                    </a:cubicBezTo>
                    <a:cubicBezTo>
                      <a:pt x="8071" y="7716"/>
                      <a:pt x="7953" y="7731"/>
                      <a:pt x="7834" y="7746"/>
                    </a:cubicBezTo>
                    <a:cubicBezTo>
                      <a:pt x="7657" y="7776"/>
                      <a:pt x="7509" y="7819"/>
                      <a:pt x="7361" y="7864"/>
                    </a:cubicBezTo>
                    <a:cubicBezTo>
                      <a:pt x="7214" y="7923"/>
                      <a:pt x="7066" y="7967"/>
                      <a:pt x="6947" y="8026"/>
                    </a:cubicBezTo>
                    <a:cubicBezTo>
                      <a:pt x="6910" y="8036"/>
                      <a:pt x="6873" y="8051"/>
                      <a:pt x="6832" y="8069"/>
                    </a:cubicBezTo>
                    <a:lnTo>
                      <a:pt x="6832" y="8069"/>
                    </a:lnTo>
                    <a:cubicBezTo>
                      <a:pt x="7027" y="7882"/>
                      <a:pt x="7219" y="7715"/>
                      <a:pt x="7401" y="7569"/>
                    </a:cubicBezTo>
                    <a:lnTo>
                      <a:pt x="7405" y="7569"/>
                    </a:lnTo>
                    <a:cubicBezTo>
                      <a:pt x="7450" y="7569"/>
                      <a:pt x="7494" y="7553"/>
                      <a:pt x="7539" y="7553"/>
                    </a:cubicBezTo>
                    <a:cubicBezTo>
                      <a:pt x="8189" y="7494"/>
                      <a:pt x="8839" y="7317"/>
                      <a:pt x="9431" y="7066"/>
                    </a:cubicBezTo>
                    <a:cubicBezTo>
                      <a:pt x="9579" y="6992"/>
                      <a:pt x="9711" y="6918"/>
                      <a:pt x="9829" y="6873"/>
                    </a:cubicBezTo>
                    <a:cubicBezTo>
                      <a:pt x="9963" y="6814"/>
                      <a:pt x="10066" y="6770"/>
                      <a:pt x="10170" y="6755"/>
                    </a:cubicBezTo>
                    <a:cubicBezTo>
                      <a:pt x="10229" y="6741"/>
                      <a:pt x="10288" y="6726"/>
                      <a:pt x="10377" y="6711"/>
                    </a:cubicBezTo>
                    <a:cubicBezTo>
                      <a:pt x="10436" y="6711"/>
                      <a:pt x="10495" y="6696"/>
                      <a:pt x="10568" y="6682"/>
                    </a:cubicBezTo>
                    <a:cubicBezTo>
                      <a:pt x="10672" y="6666"/>
                      <a:pt x="10791" y="6652"/>
                      <a:pt x="10923" y="6623"/>
                    </a:cubicBezTo>
                    <a:cubicBezTo>
                      <a:pt x="10982" y="6593"/>
                      <a:pt x="11057" y="6578"/>
                      <a:pt x="11116" y="6548"/>
                    </a:cubicBezTo>
                    <a:cubicBezTo>
                      <a:pt x="11189" y="6519"/>
                      <a:pt x="11248" y="6489"/>
                      <a:pt x="11323" y="6445"/>
                    </a:cubicBezTo>
                    <a:cubicBezTo>
                      <a:pt x="11426" y="6371"/>
                      <a:pt x="11514" y="6297"/>
                      <a:pt x="11603" y="6238"/>
                    </a:cubicBezTo>
                    <a:cubicBezTo>
                      <a:pt x="11648" y="6179"/>
                      <a:pt x="11707" y="6120"/>
                      <a:pt x="11751" y="6075"/>
                    </a:cubicBezTo>
                    <a:cubicBezTo>
                      <a:pt x="11810" y="6016"/>
                      <a:pt x="11869" y="5943"/>
                      <a:pt x="11914" y="5898"/>
                    </a:cubicBezTo>
                    <a:cubicBezTo>
                      <a:pt x="11958" y="5854"/>
                      <a:pt x="11987" y="5824"/>
                      <a:pt x="12017" y="5809"/>
                    </a:cubicBezTo>
                    <a:cubicBezTo>
                      <a:pt x="12046" y="5795"/>
                      <a:pt x="12076" y="5780"/>
                      <a:pt x="12105" y="5750"/>
                    </a:cubicBezTo>
                    <a:cubicBezTo>
                      <a:pt x="12165" y="5736"/>
                      <a:pt x="12253" y="5706"/>
                      <a:pt x="12342" y="5677"/>
                    </a:cubicBezTo>
                    <a:cubicBezTo>
                      <a:pt x="12446" y="5647"/>
                      <a:pt x="12549" y="5618"/>
                      <a:pt x="12683" y="5573"/>
                    </a:cubicBezTo>
                    <a:cubicBezTo>
                      <a:pt x="12712" y="5558"/>
                      <a:pt x="12726" y="5558"/>
                      <a:pt x="12742" y="5543"/>
                    </a:cubicBezTo>
                    <a:cubicBezTo>
                      <a:pt x="12785" y="5529"/>
                      <a:pt x="12815" y="5513"/>
                      <a:pt x="12845" y="5499"/>
                    </a:cubicBezTo>
                    <a:cubicBezTo>
                      <a:pt x="12904" y="5454"/>
                      <a:pt x="12978" y="5425"/>
                      <a:pt x="13051" y="5366"/>
                    </a:cubicBezTo>
                    <a:cubicBezTo>
                      <a:pt x="13096" y="5336"/>
                      <a:pt x="13156" y="5292"/>
                      <a:pt x="13215" y="5247"/>
                    </a:cubicBezTo>
                    <a:cubicBezTo>
                      <a:pt x="13244" y="5218"/>
                      <a:pt x="13288" y="5188"/>
                      <a:pt x="13333" y="5145"/>
                    </a:cubicBezTo>
                    <a:cubicBezTo>
                      <a:pt x="13362" y="5115"/>
                      <a:pt x="13392" y="5085"/>
                      <a:pt x="13422" y="5040"/>
                    </a:cubicBezTo>
                    <a:cubicBezTo>
                      <a:pt x="13451" y="5026"/>
                      <a:pt x="13465" y="4997"/>
                      <a:pt x="13495" y="4952"/>
                    </a:cubicBezTo>
                    <a:cubicBezTo>
                      <a:pt x="13524" y="4908"/>
                      <a:pt x="13569" y="4849"/>
                      <a:pt x="13599" y="4774"/>
                    </a:cubicBezTo>
                    <a:cubicBezTo>
                      <a:pt x="13613" y="4745"/>
                      <a:pt x="13613" y="4701"/>
                      <a:pt x="13629" y="4656"/>
                    </a:cubicBezTo>
                    <a:cubicBezTo>
                      <a:pt x="13643" y="4612"/>
                      <a:pt x="13643" y="4567"/>
                      <a:pt x="13643" y="4508"/>
                    </a:cubicBezTo>
                    <a:cubicBezTo>
                      <a:pt x="13643" y="4465"/>
                      <a:pt x="13643" y="4405"/>
                      <a:pt x="13629" y="4346"/>
                    </a:cubicBezTo>
                    <a:cubicBezTo>
                      <a:pt x="13613" y="4317"/>
                      <a:pt x="13599" y="4272"/>
                      <a:pt x="13584" y="4228"/>
                    </a:cubicBezTo>
                    <a:cubicBezTo>
                      <a:pt x="13554" y="4169"/>
                      <a:pt x="13524" y="4124"/>
                      <a:pt x="13481" y="4080"/>
                    </a:cubicBezTo>
                    <a:cubicBezTo>
                      <a:pt x="13451" y="4035"/>
                      <a:pt x="13406" y="3992"/>
                      <a:pt x="13362" y="3962"/>
                    </a:cubicBezTo>
                    <a:cubicBezTo>
                      <a:pt x="13244" y="3873"/>
                      <a:pt x="13126" y="3785"/>
                      <a:pt x="12978" y="3696"/>
                    </a:cubicBezTo>
                    <a:cubicBezTo>
                      <a:pt x="12830" y="3592"/>
                      <a:pt x="12667" y="3503"/>
                      <a:pt x="12476" y="3444"/>
                    </a:cubicBezTo>
                    <a:cubicBezTo>
                      <a:pt x="12372" y="3415"/>
                      <a:pt x="12283" y="3385"/>
                      <a:pt x="12224" y="3371"/>
                    </a:cubicBezTo>
                    <a:cubicBezTo>
                      <a:pt x="12165" y="3355"/>
                      <a:pt x="12105" y="3341"/>
                      <a:pt x="12091" y="3326"/>
                    </a:cubicBezTo>
                    <a:cubicBezTo>
                      <a:pt x="11943" y="3267"/>
                      <a:pt x="11810" y="3223"/>
                      <a:pt x="11662" y="3193"/>
                    </a:cubicBezTo>
                    <a:cubicBezTo>
                      <a:pt x="11530" y="3178"/>
                      <a:pt x="11396" y="3164"/>
                      <a:pt x="11264" y="3164"/>
                    </a:cubicBezTo>
                    <a:cubicBezTo>
                      <a:pt x="11027" y="3164"/>
                      <a:pt x="10805" y="3193"/>
                      <a:pt x="10598" y="3223"/>
                    </a:cubicBezTo>
                    <a:cubicBezTo>
                      <a:pt x="10495" y="3237"/>
                      <a:pt x="10406" y="3253"/>
                      <a:pt x="10318" y="3267"/>
                    </a:cubicBezTo>
                    <a:cubicBezTo>
                      <a:pt x="10229" y="3282"/>
                      <a:pt x="10140" y="3296"/>
                      <a:pt x="10066" y="3296"/>
                    </a:cubicBezTo>
                    <a:cubicBezTo>
                      <a:pt x="9918" y="3312"/>
                      <a:pt x="9770" y="3326"/>
                      <a:pt x="9593" y="3355"/>
                    </a:cubicBezTo>
                    <a:cubicBezTo>
                      <a:pt x="9431" y="3385"/>
                      <a:pt x="9238" y="3430"/>
                      <a:pt x="9061" y="3503"/>
                    </a:cubicBezTo>
                    <a:cubicBezTo>
                      <a:pt x="8928" y="3562"/>
                      <a:pt x="8824" y="3621"/>
                      <a:pt x="8735" y="3681"/>
                    </a:cubicBezTo>
                    <a:cubicBezTo>
                      <a:pt x="8647" y="3726"/>
                      <a:pt x="8573" y="3769"/>
                      <a:pt x="8514" y="3799"/>
                    </a:cubicBezTo>
                    <a:cubicBezTo>
                      <a:pt x="8455" y="3828"/>
                      <a:pt x="8381" y="3844"/>
                      <a:pt x="8292" y="3873"/>
                    </a:cubicBezTo>
                    <a:cubicBezTo>
                      <a:pt x="8219" y="3903"/>
                      <a:pt x="8160" y="3917"/>
                      <a:pt x="8071" y="3932"/>
                    </a:cubicBezTo>
                    <a:cubicBezTo>
                      <a:pt x="7953" y="3962"/>
                      <a:pt x="7834" y="4006"/>
                      <a:pt x="7687" y="4051"/>
                    </a:cubicBezTo>
                    <a:cubicBezTo>
                      <a:pt x="7553" y="4110"/>
                      <a:pt x="7405" y="4169"/>
                      <a:pt x="7257" y="4272"/>
                    </a:cubicBezTo>
                    <a:cubicBezTo>
                      <a:pt x="7125" y="4361"/>
                      <a:pt x="7007" y="4465"/>
                      <a:pt x="6918" y="4583"/>
                    </a:cubicBezTo>
                    <a:cubicBezTo>
                      <a:pt x="6829" y="4681"/>
                      <a:pt x="6750" y="4790"/>
                      <a:pt x="6686" y="4903"/>
                    </a:cubicBezTo>
                    <a:lnTo>
                      <a:pt x="6686" y="4903"/>
                    </a:lnTo>
                    <a:cubicBezTo>
                      <a:pt x="6658" y="4847"/>
                      <a:pt x="6625" y="4794"/>
                      <a:pt x="6593" y="4745"/>
                    </a:cubicBezTo>
                    <a:cubicBezTo>
                      <a:pt x="6566" y="4705"/>
                      <a:pt x="6539" y="4677"/>
                      <a:pt x="6523" y="4661"/>
                    </a:cubicBezTo>
                    <a:lnTo>
                      <a:pt x="6523" y="4661"/>
                    </a:lnTo>
                    <a:cubicBezTo>
                      <a:pt x="6551" y="4426"/>
                      <a:pt x="6579" y="4216"/>
                      <a:pt x="6607" y="4006"/>
                    </a:cubicBezTo>
                    <a:cubicBezTo>
                      <a:pt x="6652" y="3799"/>
                      <a:pt x="6696" y="3607"/>
                      <a:pt x="6770" y="3430"/>
                    </a:cubicBezTo>
                    <a:cubicBezTo>
                      <a:pt x="6800" y="3371"/>
                      <a:pt x="6829" y="3296"/>
                      <a:pt x="6873" y="3223"/>
                    </a:cubicBezTo>
                    <a:cubicBezTo>
                      <a:pt x="6903" y="3164"/>
                      <a:pt x="6932" y="3105"/>
                      <a:pt x="6962" y="3030"/>
                    </a:cubicBezTo>
                    <a:cubicBezTo>
                      <a:pt x="7007" y="2927"/>
                      <a:pt x="7050" y="2809"/>
                      <a:pt x="7080" y="2691"/>
                    </a:cubicBezTo>
                    <a:cubicBezTo>
                      <a:pt x="7125" y="2557"/>
                      <a:pt x="7139" y="2425"/>
                      <a:pt x="7139" y="2262"/>
                    </a:cubicBezTo>
                    <a:lnTo>
                      <a:pt x="7139" y="2100"/>
                    </a:lnTo>
                    <a:cubicBezTo>
                      <a:pt x="7125" y="2011"/>
                      <a:pt x="7109" y="1936"/>
                      <a:pt x="7080" y="1863"/>
                    </a:cubicBezTo>
                    <a:cubicBezTo>
                      <a:pt x="7050" y="1759"/>
                      <a:pt x="7021" y="1670"/>
                      <a:pt x="6991" y="1597"/>
                    </a:cubicBezTo>
                    <a:cubicBezTo>
                      <a:pt x="6962" y="1523"/>
                      <a:pt x="6932" y="1463"/>
                      <a:pt x="6918" y="1420"/>
                    </a:cubicBezTo>
                    <a:cubicBezTo>
                      <a:pt x="6873" y="1301"/>
                      <a:pt x="6843" y="1168"/>
                      <a:pt x="6843" y="1035"/>
                    </a:cubicBezTo>
                    <a:cubicBezTo>
                      <a:pt x="6843" y="990"/>
                      <a:pt x="6843" y="947"/>
                      <a:pt x="6859" y="917"/>
                    </a:cubicBezTo>
                    <a:lnTo>
                      <a:pt x="6859" y="858"/>
                    </a:lnTo>
                    <a:lnTo>
                      <a:pt x="6859" y="754"/>
                    </a:lnTo>
                    <a:lnTo>
                      <a:pt x="6859" y="651"/>
                    </a:lnTo>
                    <a:cubicBezTo>
                      <a:pt x="6859" y="592"/>
                      <a:pt x="6843" y="533"/>
                      <a:pt x="6814" y="458"/>
                    </a:cubicBezTo>
                    <a:cubicBezTo>
                      <a:pt x="6800" y="415"/>
                      <a:pt x="6784" y="385"/>
                      <a:pt x="6755" y="340"/>
                    </a:cubicBezTo>
                    <a:cubicBezTo>
                      <a:pt x="6725" y="310"/>
                      <a:pt x="6711" y="267"/>
                      <a:pt x="6666" y="237"/>
                    </a:cubicBezTo>
                    <a:cubicBezTo>
                      <a:pt x="6636" y="192"/>
                      <a:pt x="6593" y="163"/>
                      <a:pt x="6548" y="133"/>
                    </a:cubicBezTo>
                    <a:cubicBezTo>
                      <a:pt x="6489" y="89"/>
                      <a:pt x="6415" y="44"/>
                      <a:pt x="6341" y="30"/>
                    </a:cubicBezTo>
                    <a:cubicBezTo>
                      <a:pt x="6282" y="15"/>
                      <a:pt x="6208" y="1"/>
                      <a:pt x="6149" y="1"/>
                    </a:cubicBezTo>
                    <a:close/>
                  </a:path>
                </a:pathLst>
              </a:custGeom>
              <a:solidFill>
                <a:srgbClr val="FFFFFF"/>
              </a:solidFill>
              <a:ln w="9525" cap="flat" cmpd="sng">
                <a:solidFill>
                  <a:schemeClr val="lt1"/>
                </a:solidFill>
                <a:prstDash val="solid"/>
                <a:round/>
                <a:headEnd type="none" w="sm" len="sm"/>
                <a:tailEnd type="none" w="sm" len="sm"/>
              </a:ln>
              <a:effectLst>
                <a:outerShdw blurRad="57150" dist="19050" dir="5400000" algn="bl" rotWithShape="0">
                  <a:schemeClr val="dk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5"/>
              <p:cNvSpPr/>
              <p:nvPr/>
            </p:nvSpPr>
            <p:spPr>
              <a:xfrm>
                <a:off x="10631248" y="3482979"/>
                <a:ext cx="332496" cy="812301"/>
              </a:xfrm>
              <a:custGeom>
                <a:avLst/>
                <a:gdLst/>
                <a:ahLst/>
                <a:cxnLst/>
                <a:rect l="l" t="t" r="r" b="b"/>
                <a:pathLst>
                  <a:path w="2853" h="6970" extrusionOk="0">
                    <a:moveTo>
                      <a:pt x="1301" y="1"/>
                    </a:moveTo>
                    <a:cubicBezTo>
                      <a:pt x="1035" y="119"/>
                      <a:pt x="887" y="385"/>
                      <a:pt x="754" y="637"/>
                    </a:cubicBezTo>
                    <a:cubicBezTo>
                      <a:pt x="592" y="976"/>
                      <a:pt x="414" y="1301"/>
                      <a:pt x="266" y="1642"/>
                    </a:cubicBezTo>
                    <a:cubicBezTo>
                      <a:pt x="162" y="1893"/>
                      <a:pt x="59" y="2159"/>
                      <a:pt x="89" y="2425"/>
                    </a:cubicBezTo>
                    <a:cubicBezTo>
                      <a:pt x="103" y="2558"/>
                      <a:pt x="148" y="2677"/>
                      <a:pt x="162" y="2809"/>
                    </a:cubicBezTo>
                    <a:cubicBezTo>
                      <a:pt x="207" y="3312"/>
                      <a:pt x="0" y="3785"/>
                      <a:pt x="133" y="4303"/>
                    </a:cubicBezTo>
                    <a:cubicBezTo>
                      <a:pt x="178" y="4494"/>
                      <a:pt x="266" y="4672"/>
                      <a:pt x="325" y="4864"/>
                    </a:cubicBezTo>
                    <a:cubicBezTo>
                      <a:pt x="444" y="5278"/>
                      <a:pt x="399" y="5722"/>
                      <a:pt x="592" y="6106"/>
                    </a:cubicBezTo>
                    <a:cubicBezTo>
                      <a:pt x="769" y="6475"/>
                      <a:pt x="1153" y="6727"/>
                      <a:pt x="1552" y="6845"/>
                    </a:cubicBezTo>
                    <a:cubicBezTo>
                      <a:pt x="1777" y="6907"/>
                      <a:pt x="2044" y="6970"/>
                      <a:pt x="2292" y="6970"/>
                    </a:cubicBezTo>
                    <a:cubicBezTo>
                      <a:pt x="2337" y="6970"/>
                      <a:pt x="2381" y="6968"/>
                      <a:pt x="2424" y="6963"/>
                    </a:cubicBezTo>
                    <a:cubicBezTo>
                      <a:pt x="2793" y="6934"/>
                      <a:pt x="2793" y="6889"/>
                      <a:pt x="2809" y="6504"/>
                    </a:cubicBezTo>
                    <a:cubicBezTo>
                      <a:pt x="2852" y="5929"/>
                      <a:pt x="2779" y="5322"/>
                      <a:pt x="2616" y="4760"/>
                    </a:cubicBezTo>
                    <a:cubicBezTo>
                      <a:pt x="2527" y="4465"/>
                      <a:pt x="2424" y="4169"/>
                      <a:pt x="2395" y="3873"/>
                    </a:cubicBezTo>
                    <a:cubicBezTo>
                      <a:pt x="2365" y="3534"/>
                      <a:pt x="2439" y="3164"/>
                      <a:pt x="2306" y="2854"/>
                    </a:cubicBezTo>
                    <a:cubicBezTo>
                      <a:pt x="2188" y="2573"/>
                      <a:pt x="1922" y="2366"/>
                      <a:pt x="1788" y="2100"/>
                    </a:cubicBezTo>
                    <a:cubicBezTo>
                      <a:pt x="1493" y="1479"/>
                      <a:pt x="1433" y="666"/>
                      <a:pt x="1301"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5"/>
              <p:cNvSpPr/>
              <p:nvPr/>
            </p:nvSpPr>
            <p:spPr>
              <a:xfrm>
                <a:off x="10987754" y="3057247"/>
                <a:ext cx="360233" cy="779087"/>
              </a:xfrm>
              <a:custGeom>
                <a:avLst/>
                <a:gdLst/>
                <a:ahLst/>
                <a:cxnLst/>
                <a:rect l="l" t="t" r="r" b="b"/>
                <a:pathLst>
                  <a:path w="3091" h="6685" extrusionOk="0">
                    <a:moveTo>
                      <a:pt x="2613" y="1"/>
                    </a:moveTo>
                    <a:cubicBezTo>
                      <a:pt x="2526" y="1"/>
                      <a:pt x="2421" y="61"/>
                      <a:pt x="2351" y="122"/>
                    </a:cubicBezTo>
                    <a:cubicBezTo>
                      <a:pt x="2011" y="417"/>
                      <a:pt x="1671" y="727"/>
                      <a:pt x="1360" y="1038"/>
                    </a:cubicBezTo>
                    <a:cubicBezTo>
                      <a:pt x="1021" y="1363"/>
                      <a:pt x="696" y="1718"/>
                      <a:pt x="473" y="2116"/>
                    </a:cubicBezTo>
                    <a:cubicBezTo>
                      <a:pt x="237" y="2530"/>
                      <a:pt x="104" y="3003"/>
                      <a:pt x="193" y="3476"/>
                    </a:cubicBezTo>
                    <a:cubicBezTo>
                      <a:pt x="223" y="3728"/>
                      <a:pt x="326" y="3979"/>
                      <a:pt x="282" y="4215"/>
                    </a:cubicBezTo>
                    <a:cubicBezTo>
                      <a:pt x="252" y="4422"/>
                      <a:pt x="134" y="4600"/>
                      <a:pt x="89" y="4792"/>
                    </a:cubicBezTo>
                    <a:cubicBezTo>
                      <a:pt x="0" y="5191"/>
                      <a:pt x="237" y="5591"/>
                      <a:pt x="518" y="5900"/>
                    </a:cubicBezTo>
                    <a:cubicBezTo>
                      <a:pt x="696" y="6078"/>
                      <a:pt x="1508" y="6684"/>
                      <a:pt x="1508" y="6684"/>
                    </a:cubicBezTo>
                    <a:cubicBezTo>
                      <a:pt x="1508" y="6684"/>
                      <a:pt x="2233" y="5768"/>
                      <a:pt x="2440" y="5457"/>
                    </a:cubicBezTo>
                    <a:cubicBezTo>
                      <a:pt x="2617" y="5161"/>
                      <a:pt x="2795" y="4792"/>
                      <a:pt x="2602" y="4511"/>
                    </a:cubicBezTo>
                    <a:cubicBezTo>
                      <a:pt x="2558" y="4438"/>
                      <a:pt x="2484" y="4379"/>
                      <a:pt x="2454" y="4304"/>
                    </a:cubicBezTo>
                    <a:cubicBezTo>
                      <a:pt x="2425" y="4231"/>
                      <a:pt x="2425" y="4156"/>
                      <a:pt x="2440" y="4083"/>
                    </a:cubicBezTo>
                    <a:cubicBezTo>
                      <a:pt x="2484" y="3595"/>
                      <a:pt x="2543" y="3107"/>
                      <a:pt x="2720" y="2649"/>
                    </a:cubicBezTo>
                    <a:cubicBezTo>
                      <a:pt x="2868" y="2309"/>
                      <a:pt x="3090" y="1969"/>
                      <a:pt x="3045" y="1600"/>
                    </a:cubicBezTo>
                    <a:cubicBezTo>
                      <a:pt x="3016" y="1407"/>
                      <a:pt x="2927" y="1230"/>
                      <a:pt x="2854" y="1052"/>
                    </a:cubicBezTo>
                    <a:cubicBezTo>
                      <a:pt x="2765" y="816"/>
                      <a:pt x="2736" y="550"/>
                      <a:pt x="2765" y="299"/>
                    </a:cubicBezTo>
                    <a:cubicBezTo>
                      <a:pt x="2779" y="210"/>
                      <a:pt x="2779" y="122"/>
                      <a:pt x="2720" y="47"/>
                    </a:cubicBezTo>
                    <a:cubicBezTo>
                      <a:pt x="2692" y="14"/>
                      <a:pt x="2654" y="1"/>
                      <a:pt x="2613"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5"/>
              <p:cNvSpPr/>
              <p:nvPr/>
            </p:nvSpPr>
            <p:spPr>
              <a:xfrm>
                <a:off x="10924122" y="4398192"/>
                <a:ext cx="928494" cy="362797"/>
              </a:xfrm>
              <a:custGeom>
                <a:avLst/>
                <a:gdLst/>
                <a:ahLst/>
                <a:cxnLst/>
                <a:rect l="l" t="t" r="r" b="b"/>
                <a:pathLst>
                  <a:path w="7967" h="3113" extrusionOk="0">
                    <a:moveTo>
                      <a:pt x="7964" y="2714"/>
                    </a:moveTo>
                    <a:cubicBezTo>
                      <a:pt x="7965" y="2715"/>
                      <a:pt x="7966" y="2716"/>
                      <a:pt x="7967" y="2717"/>
                    </a:cubicBezTo>
                    <a:cubicBezTo>
                      <a:pt x="7966" y="2716"/>
                      <a:pt x="7965" y="2715"/>
                      <a:pt x="7964" y="2714"/>
                    </a:cubicBezTo>
                    <a:close/>
                    <a:moveTo>
                      <a:pt x="3934" y="0"/>
                    </a:moveTo>
                    <a:cubicBezTo>
                      <a:pt x="3797" y="0"/>
                      <a:pt x="3652" y="25"/>
                      <a:pt x="3488" y="70"/>
                    </a:cubicBezTo>
                    <a:cubicBezTo>
                      <a:pt x="3220" y="155"/>
                      <a:pt x="2965" y="294"/>
                      <a:pt x="2685" y="294"/>
                    </a:cubicBezTo>
                    <a:cubicBezTo>
                      <a:pt x="2672" y="294"/>
                      <a:pt x="2659" y="293"/>
                      <a:pt x="2645" y="293"/>
                    </a:cubicBezTo>
                    <a:cubicBezTo>
                      <a:pt x="2409" y="277"/>
                      <a:pt x="2202" y="159"/>
                      <a:pt x="1965" y="130"/>
                    </a:cubicBezTo>
                    <a:cubicBezTo>
                      <a:pt x="1937" y="127"/>
                      <a:pt x="1910" y="126"/>
                      <a:pt x="1882" y="126"/>
                    </a:cubicBezTo>
                    <a:cubicBezTo>
                      <a:pt x="1456" y="126"/>
                      <a:pt x="1060" y="433"/>
                      <a:pt x="783" y="766"/>
                    </a:cubicBezTo>
                    <a:cubicBezTo>
                      <a:pt x="591" y="987"/>
                      <a:pt x="0" y="1978"/>
                      <a:pt x="0" y="1978"/>
                    </a:cubicBezTo>
                    <a:cubicBezTo>
                      <a:pt x="0" y="1978"/>
                      <a:pt x="1123" y="2687"/>
                      <a:pt x="1522" y="2879"/>
                    </a:cubicBezTo>
                    <a:cubicBezTo>
                      <a:pt x="1732" y="2988"/>
                      <a:pt x="1987" y="3087"/>
                      <a:pt x="2221" y="3087"/>
                    </a:cubicBezTo>
                    <a:cubicBezTo>
                      <a:pt x="2366" y="3087"/>
                      <a:pt x="2503" y="3049"/>
                      <a:pt x="2616" y="2953"/>
                    </a:cubicBezTo>
                    <a:cubicBezTo>
                      <a:pt x="2690" y="2879"/>
                      <a:pt x="2734" y="2790"/>
                      <a:pt x="2823" y="2746"/>
                    </a:cubicBezTo>
                    <a:cubicBezTo>
                      <a:pt x="2897" y="2717"/>
                      <a:pt x="3000" y="2701"/>
                      <a:pt x="3089" y="2701"/>
                    </a:cubicBezTo>
                    <a:cubicBezTo>
                      <a:pt x="3636" y="2701"/>
                      <a:pt x="4198" y="2701"/>
                      <a:pt x="4730" y="2849"/>
                    </a:cubicBezTo>
                    <a:cubicBezTo>
                      <a:pt x="5069" y="2946"/>
                      <a:pt x="5408" y="3113"/>
                      <a:pt x="5747" y="3113"/>
                    </a:cubicBezTo>
                    <a:cubicBezTo>
                      <a:pt x="5822" y="3113"/>
                      <a:pt x="5897" y="3105"/>
                      <a:pt x="5972" y="3086"/>
                    </a:cubicBezTo>
                    <a:cubicBezTo>
                      <a:pt x="6179" y="3042"/>
                      <a:pt x="6370" y="2908"/>
                      <a:pt x="6577" y="2806"/>
                    </a:cubicBezTo>
                    <a:cubicBezTo>
                      <a:pt x="6784" y="2701"/>
                      <a:pt x="7050" y="2613"/>
                      <a:pt x="7272" y="2599"/>
                    </a:cubicBezTo>
                    <a:cubicBezTo>
                      <a:pt x="7374" y="2599"/>
                      <a:pt x="7906" y="2641"/>
                      <a:pt x="7964" y="2714"/>
                    </a:cubicBezTo>
                    <a:lnTo>
                      <a:pt x="7964" y="2714"/>
                    </a:lnTo>
                    <a:cubicBezTo>
                      <a:pt x="7699" y="2330"/>
                      <a:pt x="7419" y="1961"/>
                      <a:pt x="7109" y="1608"/>
                    </a:cubicBezTo>
                    <a:cubicBezTo>
                      <a:pt x="6961" y="1430"/>
                      <a:pt x="6799" y="1253"/>
                      <a:pt x="6577" y="1150"/>
                    </a:cubicBezTo>
                    <a:cubicBezTo>
                      <a:pt x="6252" y="973"/>
                      <a:pt x="5853" y="1016"/>
                      <a:pt x="5513" y="869"/>
                    </a:cubicBezTo>
                    <a:cubicBezTo>
                      <a:pt x="5188" y="750"/>
                      <a:pt x="4951" y="500"/>
                      <a:pt x="4685" y="293"/>
                    </a:cubicBezTo>
                    <a:cubicBezTo>
                      <a:pt x="4424" y="89"/>
                      <a:pt x="4195" y="0"/>
                      <a:pt x="3934"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5"/>
              <p:cNvSpPr/>
              <p:nvPr/>
            </p:nvSpPr>
            <p:spPr>
              <a:xfrm>
                <a:off x="11191006" y="3956494"/>
                <a:ext cx="842602" cy="333545"/>
              </a:xfrm>
              <a:custGeom>
                <a:avLst/>
                <a:gdLst/>
                <a:ahLst/>
                <a:cxnLst/>
                <a:rect l="l" t="t" r="r" b="b"/>
                <a:pathLst>
                  <a:path w="7230" h="2862" extrusionOk="0">
                    <a:moveTo>
                      <a:pt x="2896" y="0"/>
                    </a:moveTo>
                    <a:cubicBezTo>
                      <a:pt x="2553" y="0"/>
                      <a:pt x="2202" y="130"/>
                      <a:pt x="1878" y="269"/>
                    </a:cubicBezTo>
                    <a:cubicBezTo>
                      <a:pt x="1435" y="447"/>
                      <a:pt x="1" y="1200"/>
                      <a:pt x="1" y="1200"/>
                    </a:cubicBezTo>
                    <a:cubicBezTo>
                      <a:pt x="1" y="1200"/>
                      <a:pt x="696" y="2161"/>
                      <a:pt x="1021" y="2427"/>
                    </a:cubicBezTo>
                    <a:cubicBezTo>
                      <a:pt x="1248" y="2603"/>
                      <a:pt x="1517" y="2768"/>
                      <a:pt x="1801" y="2768"/>
                    </a:cubicBezTo>
                    <a:cubicBezTo>
                      <a:pt x="1851" y="2768"/>
                      <a:pt x="1901" y="2763"/>
                      <a:pt x="1952" y="2752"/>
                    </a:cubicBezTo>
                    <a:cubicBezTo>
                      <a:pt x="2292" y="2678"/>
                      <a:pt x="2529" y="2382"/>
                      <a:pt x="2868" y="2339"/>
                    </a:cubicBezTo>
                    <a:cubicBezTo>
                      <a:pt x="2899" y="2334"/>
                      <a:pt x="2930" y="2332"/>
                      <a:pt x="2961" y="2332"/>
                    </a:cubicBezTo>
                    <a:cubicBezTo>
                      <a:pt x="3334" y="2332"/>
                      <a:pt x="3653" y="2645"/>
                      <a:pt x="4021" y="2782"/>
                    </a:cubicBezTo>
                    <a:cubicBezTo>
                      <a:pt x="4176" y="2840"/>
                      <a:pt x="4335" y="2861"/>
                      <a:pt x="4498" y="2861"/>
                    </a:cubicBezTo>
                    <a:cubicBezTo>
                      <a:pt x="4958" y="2861"/>
                      <a:pt x="5444" y="2689"/>
                      <a:pt x="5913" y="2678"/>
                    </a:cubicBezTo>
                    <a:cubicBezTo>
                      <a:pt x="6115" y="2678"/>
                      <a:pt x="6307" y="2711"/>
                      <a:pt x="6506" y="2711"/>
                    </a:cubicBezTo>
                    <a:cubicBezTo>
                      <a:pt x="6540" y="2711"/>
                      <a:pt x="6574" y="2710"/>
                      <a:pt x="6608" y="2707"/>
                    </a:cubicBezTo>
                    <a:cubicBezTo>
                      <a:pt x="6845" y="2678"/>
                      <a:pt x="7081" y="2605"/>
                      <a:pt x="7229" y="2412"/>
                    </a:cubicBezTo>
                    <a:cubicBezTo>
                      <a:pt x="6889" y="1925"/>
                      <a:pt x="6549" y="1436"/>
                      <a:pt x="6209" y="934"/>
                    </a:cubicBezTo>
                    <a:cubicBezTo>
                      <a:pt x="5989" y="632"/>
                      <a:pt x="5707" y="292"/>
                      <a:pt x="5336" y="292"/>
                    </a:cubicBezTo>
                    <a:cubicBezTo>
                      <a:pt x="5307" y="292"/>
                      <a:pt x="5278" y="294"/>
                      <a:pt x="5248" y="299"/>
                    </a:cubicBezTo>
                    <a:cubicBezTo>
                      <a:pt x="5042" y="328"/>
                      <a:pt x="4864" y="476"/>
                      <a:pt x="4671" y="520"/>
                    </a:cubicBezTo>
                    <a:cubicBezTo>
                      <a:pt x="4610" y="535"/>
                      <a:pt x="4550" y="542"/>
                      <a:pt x="4490" y="542"/>
                    </a:cubicBezTo>
                    <a:cubicBezTo>
                      <a:pt x="4039" y="542"/>
                      <a:pt x="3650" y="137"/>
                      <a:pt x="3179" y="33"/>
                    </a:cubicBezTo>
                    <a:cubicBezTo>
                      <a:pt x="3086" y="10"/>
                      <a:pt x="2992" y="0"/>
                      <a:pt x="2896"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5"/>
              <p:cNvSpPr/>
              <p:nvPr/>
            </p:nvSpPr>
            <p:spPr>
              <a:xfrm>
                <a:off x="10767254" y="3667700"/>
                <a:ext cx="833862" cy="1228008"/>
              </a:xfrm>
              <a:custGeom>
                <a:avLst/>
                <a:gdLst/>
                <a:ahLst/>
                <a:cxnLst/>
                <a:rect l="l" t="t" r="r" b="b"/>
                <a:pathLst>
                  <a:path w="7155" h="10537" extrusionOk="0">
                    <a:moveTo>
                      <a:pt x="7047" y="0"/>
                    </a:moveTo>
                    <a:cubicBezTo>
                      <a:pt x="7033" y="0"/>
                      <a:pt x="7019" y="4"/>
                      <a:pt x="7007" y="12"/>
                    </a:cubicBezTo>
                    <a:cubicBezTo>
                      <a:pt x="6948" y="27"/>
                      <a:pt x="5676" y="633"/>
                      <a:pt x="4169" y="2229"/>
                    </a:cubicBezTo>
                    <a:cubicBezTo>
                      <a:pt x="2779" y="3693"/>
                      <a:pt x="932" y="6309"/>
                      <a:pt x="16" y="10418"/>
                    </a:cubicBezTo>
                    <a:cubicBezTo>
                      <a:pt x="0" y="10463"/>
                      <a:pt x="30" y="10522"/>
                      <a:pt x="89" y="10536"/>
                    </a:cubicBezTo>
                    <a:cubicBezTo>
                      <a:pt x="148" y="10536"/>
                      <a:pt x="193" y="10507"/>
                      <a:pt x="207" y="10463"/>
                    </a:cubicBezTo>
                    <a:cubicBezTo>
                      <a:pt x="1110" y="6398"/>
                      <a:pt x="2927" y="3826"/>
                      <a:pt x="4302" y="2377"/>
                    </a:cubicBezTo>
                    <a:cubicBezTo>
                      <a:pt x="5780" y="810"/>
                      <a:pt x="7066" y="189"/>
                      <a:pt x="7081" y="189"/>
                    </a:cubicBezTo>
                    <a:cubicBezTo>
                      <a:pt x="7140" y="160"/>
                      <a:pt x="7155" y="101"/>
                      <a:pt x="7140" y="57"/>
                    </a:cubicBezTo>
                    <a:cubicBezTo>
                      <a:pt x="7119" y="25"/>
                      <a:pt x="7082" y="0"/>
                      <a:pt x="7047"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5"/>
              <p:cNvSpPr/>
              <p:nvPr/>
            </p:nvSpPr>
            <p:spPr>
              <a:xfrm>
                <a:off x="11382254" y="3426106"/>
                <a:ext cx="740861" cy="384008"/>
              </a:xfrm>
              <a:custGeom>
                <a:avLst/>
                <a:gdLst/>
                <a:ahLst/>
                <a:cxnLst/>
                <a:rect l="l" t="t" r="r" b="b"/>
                <a:pathLst>
                  <a:path w="6357" h="3295" extrusionOk="0">
                    <a:moveTo>
                      <a:pt x="4355" y="0"/>
                    </a:moveTo>
                    <a:cubicBezTo>
                      <a:pt x="3972" y="0"/>
                      <a:pt x="3565" y="95"/>
                      <a:pt x="3208" y="134"/>
                    </a:cubicBezTo>
                    <a:cubicBezTo>
                      <a:pt x="2912" y="164"/>
                      <a:pt x="2632" y="193"/>
                      <a:pt x="2366" y="297"/>
                    </a:cubicBezTo>
                    <a:cubicBezTo>
                      <a:pt x="2173" y="386"/>
                      <a:pt x="2011" y="489"/>
                      <a:pt x="1834" y="577"/>
                    </a:cubicBezTo>
                    <a:cubicBezTo>
                      <a:pt x="1449" y="755"/>
                      <a:pt x="991" y="770"/>
                      <a:pt x="651" y="1007"/>
                    </a:cubicBezTo>
                    <a:cubicBezTo>
                      <a:pt x="297" y="1243"/>
                      <a:pt x="104" y="1657"/>
                      <a:pt x="60" y="2071"/>
                    </a:cubicBezTo>
                    <a:cubicBezTo>
                      <a:pt x="15" y="2351"/>
                      <a:pt x="1" y="2676"/>
                      <a:pt x="60" y="2958"/>
                    </a:cubicBezTo>
                    <a:cubicBezTo>
                      <a:pt x="129" y="3233"/>
                      <a:pt x="171" y="3295"/>
                      <a:pt x="365" y="3295"/>
                    </a:cubicBezTo>
                    <a:cubicBezTo>
                      <a:pt x="422" y="3295"/>
                      <a:pt x="491" y="3290"/>
                      <a:pt x="577" y="3283"/>
                    </a:cubicBezTo>
                    <a:cubicBezTo>
                      <a:pt x="1154" y="3224"/>
                      <a:pt x="1745" y="3061"/>
                      <a:pt x="2277" y="2824"/>
                    </a:cubicBezTo>
                    <a:cubicBezTo>
                      <a:pt x="2557" y="2706"/>
                      <a:pt x="2824" y="2558"/>
                      <a:pt x="3119" y="2485"/>
                    </a:cubicBezTo>
                    <a:cubicBezTo>
                      <a:pt x="3460" y="2396"/>
                      <a:pt x="3829" y="2426"/>
                      <a:pt x="4110" y="2248"/>
                    </a:cubicBezTo>
                    <a:cubicBezTo>
                      <a:pt x="4376" y="2085"/>
                      <a:pt x="4538" y="1789"/>
                      <a:pt x="4790" y="1612"/>
                    </a:cubicBezTo>
                    <a:cubicBezTo>
                      <a:pt x="5026" y="1464"/>
                      <a:pt x="5307" y="1421"/>
                      <a:pt x="5573" y="1316"/>
                    </a:cubicBezTo>
                    <a:cubicBezTo>
                      <a:pt x="5706" y="1273"/>
                      <a:pt x="6357" y="873"/>
                      <a:pt x="6120" y="681"/>
                    </a:cubicBezTo>
                    <a:cubicBezTo>
                      <a:pt x="5884" y="518"/>
                      <a:pt x="5647" y="341"/>
                      <a:pt x="5366" y="252"/>
                    </a:cubicBezTo>
                    <a:cubicBezTo>
                      <a:pt x="5233" y="193"/>
                      <a:pt x="5086" y="179"/>
                      <a:pt x="4938" y="104"/>
                    </a:cubicBezTo>
                    <a:cubicBezTo>
                      <a:pt x="4758" y="27"/>
                      <a:pt x="4560" y="0"/>
                      <a:pt x="4355"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5"/>
              <p:cNvSpPr/>
              <p:nvPr/>
            </p:nvSpPr>
            <p:spPr>
              <a:xfrm>
                <a:off x="11103249" y="4077349"/>
                <a:ext cx="201619" cy="46617"/>
              </a:xfrm>
              <a:custGeom>
                <a:avLst/>
                <a:gdLst/>
                <a:ahLst/>
                <a:cxnLst/>
                <a:rect l="l" t="t" r="r" b="b"/>
                <a:pathLst>
                  <a:path w="1730" h="400" extrusionOk="0">
                    <a:moveTo>
                      <a:pt x="1611" y="1"/>
                    </a:moveTo>
                    <a:lnTo>
                      <a:pt x="89" y="192"/>
                    </a:lnTo>
                    <a:cubicBezTo>
                      <a:pt x="44" y="208"/>
                      <a:pt x="0" y="251"/>
                      <a:pt x="15" y="311"/>
                    </a:cubicBezTo>
                    <a:cubicBezTo>
                      <a:pt x="15" y="356"/>
                      <a:pt x="44" y="385"/>
                      <a:pt x="89" y="399"/>
                    </a:cubicBezTo>
                    <a:lnTo>
                      <a:pt x="119" y="399"/>
                    </a:lnTo>
                    <a:lnTo>
                      <a:pt x="1640" y="208"/>
                    </a:lnTo>
                    <a:cubicBezTo>
                      <a:pt x="1700" y="192"/>
                      <a:pt x="1729" y="149"/>
                      <a:pt x="1729" y="89"/>
                    </a:cubicBezTo>
                    <a:cubicBezTo>
                      <a:pt x="1715" y="45"/>
                      <a:pt x="1670" y="1"/>
                      <a:pt x="1611"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5"/>
              <p:cNvSpPr/>
              <p:nvPr/>
            </p:nvSpPr>
            <p:spPr>
              <a:xfrm>
                <a:off x="11134249" y="3751261"/>
                <a:ext cx="72489" cy="271078"/>
              </a:xfrm>
              <a:custGeom>
                <a:avLst/>
                <a:gdLst/>
                <a:ahLst/>
                <a:cxnLst/>
                <a:rect l="l" t="t" r="r" b="b"/>
                <a:pathLst>
                  <a:path w="622" h="2326" extrusionOk="0">
                    <a:moveTo>
                      <a:pt x="296" y="1"/>
                    </a:moveTo>
                    <a:cubicBezTo>
                      <a:pt x="251" y="1"/>
                      <a:pt x="216" y="27"/>
                      <a:pt x="192" y="64"/>
                    </a:cubicBezTo>
                    <a:cubicBezTo>
                      <a:pt x="192" y="93"/>
                      <a:pt x="0" y="641"/>
                      <a:pt x="428" y="2251"/>
                    </a:cubicBezTo>
                    <a:cubicBezTo>
                      <a:pt x="428" y="2281"/>
                      <a:pt x="458" y="2310"/>
                      <a:pt x="503" y="2326"/>
                    </a:cubicBezTo>
                    <a:lnTo>
                      <a:pt x="547" y="2326"/>
                    </a:lnTo>
                    <a:cubicBezTo>
                      <a:pt x="592" y="2310"/>
                      <a:pt x="621" y="2251"/>
                      <a:pt x="621" y="2192"/>
                    </a:cubicBezTo>
                    <a:cubicBezTo>
                      <a:pt x="207" y="655"/>
                      <a:pt x="385" y="138"/>
                      <a:pt x="385" y="138"/>
                    </a:cubicBezTo>
                    <a:cubicBezTo>
                      <a:pt x="399" y="93"/>
                      <a:pt x="369" y="34"/>
                      <a:pt x="326" y="5"/>
                    </a:cubicBezTo>
                    <a:cubicBezTo>
                      <a:pt x="315" y="2"/>
                      <a:pt x="306" y="1"/>
                      <a:pt x="296"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5"/>
              <p:cNvSpPr/>
              <p:nvPr/>
            </p:nvSpPr>
            <p:spPr>
              <a:xfrm>
                <a:off x="10889625" y="4200768"/>
                <a:ext cx="96614" cy="142765"/>
              </a:xfrm>
              <a:custGeom>
                <a:avLst/>
                <a:gdLst/>
                <a:ahLst/>
                <a:cxnLst/>
                <a:rect l="l" t="t" r="r" b="b"/>
                <a:pathLst>
                  <a:path w="829" h="1225" extrusionOk="0">
                    <a:moveTo>
                      <a:pt x="95" y="0"/>
                    </a:moveTo>
                    <a:cubicBezTo>
                      <a:pt x="83" y="0"/>
                      <a:pt x="71" y="2"/>
                      <a:pt x="60" y="6"/>
                    </a:cubicBezTo>
                    <a:cubicBezTo>
                      <a:pt x="15" y="36"/>
                      <a:pt x="0" y="95"/>
                      <a:pt x="30" y="154"/>
                    </a:cubicBezTo>
                    <a:lnTo>
                      <a:pt x="621" y="1173"/>
                    </a:lnTo>
                    <a:cubicBezTo>
                      <a:pt x="635" y="1203"/>
                      <a:pt x="665" y="1218"/>
                      <a:pt x="695" y="1218"/>
                    </a:cubicBezTo>
                    <a:cubicBezTo>
                      <a:pt x="700" y="1223"/>
                      <a:pt x="706" y="1224"/>
                      <a:pt x="714" y="1224"/>
                    </a:cubicBezTo>
                    <a:cubicBezTo>
                      <a:pt x="730" y="1224"/>
                      <a:pt x="749" y="1218"/>
                      <a:pt x="769" y="1218"/>
                    </a:cubicBezTo>
                    <a:cubicBezTo>
                      <a:pt x="813" y="1189"/>
                      <a:pt x="828" y="1129"/>
                      <a:pt x="799" y="1070"/>
                    </a:cubicBezTo>
                    <a:lnTo>
                      <a:pt x="192" y="50"/>
                    </a:lnTo>
                    <a:cubicBezTo>
                      <a:pt x="170" y="17"/>
                      <a:pt x="131" y="0"/>
                      <a:pt x="95"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5"/>
              <p:cNvSpPr/>
              <p:nvPr/>
            </p:nvSpPr>
            <p:spPr>
              <a:xfrm>
                <a:off x="10825759" y="4581514"/>
                <a:ext cx="191479" cy="102324"/>
              </a:xfrm>
              <a:custGeom>
                <a:avLst/>
                <a:gdLst/>
                <a:ahLst/>
                <a:cxnLst/>
                <a:rect l="l" t="t" r="r" b="b"/>
                <a:pathLst>
                  <a:path w="1643" h="878" extrusionOk="0">
                    <a:moveTo>
                      <a:pt x="1527" y="0"/>
                    </a:moveTo>
                    <a:cubicBezTo>
                      <a:pt x="1516" y="0"/>
                      <a:pt x="1505" y="2"/>
                      <a:pt x="1494" y="5"/>
                    </a:cubicBezTo>
                    <a:lnTo>
                      <a:pt x="60" y="685"/>
                    </a:lnTo>
                    <a:cubicBezTo>
                      <a:pt x="16" y="715"/>
                      <a:pt x="1" y="774"/>
                      <a:pt x="16" y="819"/>
                    </a:cubicBezTo>
                    <a:cubicBezTo>
                      <a:pt x="31" y="848"/>
                      <a:pt x="60" y="862"/>
                      <a:pt x="90" y="878"/>
                    </a:cubicBezTo>
                    <a:cubicBezTo>
                      <a:pt x="105" y="878"/>
                      <a:pt x="135" y="878"/>
                      <a:pt x="149" y="862"/>
                    </a:cubicBezTo>
                    <a:lnTo>
                      <a:pt x="1568" y="182"/>
                    </a:lnTo>
                    <a:cubicBezTo>
                      <a:pt x="1627" y="168"/>
                      <a:pt x="1642" y="109"/>
                      <a:pt x="1627" y="64"/>
                    </a:cubicBezTo>
                    <a:cubicBezTo>
                      <a:pt x="1604" y="19"/>
                      <a:pt x="1564" y="0"/>
                      <a:pt x="1527"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2" name="Google Shape;1112;p15"/>
            <p:cNvGrpSpPr/>
            <p:nvPr/>
          </p:nvGrpSpPr>
          <p:grpSpPr>
            <a:xfrm rot="6322594">
              <a:off x="-319759" y="-202650"/>
              <a:ext cx="1401335" cy="1735363"/>
              <a:chOff x="10576123" y="2992100"/>
              <a:chExt cx="1589989" cy="1968986"/>
            </a:xfrm>
          </p:grpSpPr>
          <p:sp>
            <p:nvSpPr>
              <p:cNvPr id="1113" name="Google Shape;1113;p15"/>
              <p:cNvSpPr/>
              <p:nvPr/>
            </p:nvSpPr>
            <p:spPr>
              <a:xfrm>
                <a:off x="10631248" y="3057247"/>
                <a:ext cx="1491861" cy="1838458"/>
              </a:xfrm>
              <a:custGeom>
                <a:avLst/>
                <a:gdLst/>
                <a:ahLst/>
                <a:cxnLst/>
                <a:rect l="l" t="t" r="r" b="b"/>
                <a:pathLst>
                  <a:path w="12801" h="15775" extrusionOk="0">
                    <a:moveTo>
                      <a:pt x="10477" y="14220"/>
                    </a:moveTo>
                    <a:cubicBezTo>
                      <a:pt x="10478" y="14221"/>
                      <a:pt x="10479" y="14222"/>
                      <a:pt x="10480" y="14223"/>
                    </a:cubicBezTo>
                    <a:cubicBezTo>
                      <a:pt x="10479" y="14222"/>
                      <a:pt x="10478" y="14221"/>
                      <a:pt x="10477" y="14220"/>
                    </a:cubicBezTo>
                    <a:close/>
                    <a:moveTo>
                      <a:pt x="5672" y="1"/>
                    </a:moveTo>
                    <a:cubicBezTo>
                      <a:pt x="5585" y="1"/>
                      <a:pt x="5480" y="61"/>
                      <a:pt x="5410" y="122"/>
                    </a:cubicBezTo>
                    <a:cubicBezTo>
                      <a:pt x="5070" y="417"/>
                      <a:pt x="4730" y="727"/>
                      <a:pt x="4419" y="1038"/>
                    </a:cubicBezTo>
                    <a:cubicBezTo>
                      <a:pt x="4080" y="1363"/>
                      <a:pt x="3755" y="1718"/>
                      <a:pt x="3532" y="2116"/>
                    </a:cubicBezTo>
                    <a:cubicBezTo>
                      <a:pt x="3296" y="2530"/>
                      <a:pt x="3163" y="3003"/>
                      <a:pt x="3252" y="3476"/>
                    </a:cubicBezTo>
                    <a:cubicBezTo>
                      <a:pt x="3282" y="3728"/>
                      <a:pt x="3385" y="3979"/>
                      <a:pt x="3341" y="4215"/>
                    </a:cubicBezTo>
                    <a:cubicBezTo>
                      <a:pt x="3311" y="4422"/>
                      <a:pt x="3193" y="4600"/>
                      <a:pt x="3148" y="4792"/>
                    </a:cubicBezTo>
                    <a:cubicBezTo>
                      <a:pt x="3059" y="5191"/>
                      <a:pt x="3296" y="5591"/>
                      <a:pt x="3577" y="5900"/>
                    </a:cubicBezTo>
                    <a:cubicBezTo>
                      <a:pt x="3725" y="6034"/>
                      <a:pt x="4242" y="6433"/>
                      <a:pt x="4464" y="6610"/>
                    </a:cubicBezTo>
                    <a:cubicBezTo>
                      <a:pt x="4478" y="6935"/>
                      <a:pt x="4538" y="7438"/>
                      <a:pt x="4730" y="8147"/>
                    </a:cubicBezTo>
                    <a:cubicBezTo>
                      <a:pt x="4523" y="8399"/>
                      <a:pt x="4301" y="8679"/>
                      <a:pt x="4094" y="8975"/>
                    </a:cubicBezTo>
                    <a:cubicBezTo>
                      <a:pt x="4080" y="8990"/>
                      <a:pt x="4065" y="8990"/>
                      <a:pt x="4065" y="9004"/>
                    </a:cubicBezTo>
                    <a:cubicBezTo>
                      <a:pt x="3696" y="9522"/>
                      <a:pt x="3311" y="10128"/>
                      <a:pt x="2957" y="10794"/>
                    </a:cubicBezTo>
                    <a:lnTo>
                      <a:pt x="2779" y="10483"/>
                    </a:lnTo>
                    <a:cubicBezTo>
                      <a:pt x="2793" y="10409"/>
                      <a:pt x="2809" y="10321"/>
                      <a:pt x="2809" y="10157"/>
                    </a:cubicBezTo>
                    <a:cubicBezTo>
                      <a:pt x="2852" y="9582"/>
                      <a:pt x="2779" y="8975"/>
                      <a:pt x="2616" y="8413"/>
                    </a:cubicBezTo>
                    <a:cubicBezTo>
                      <a:pt x="2527" y="8118"/>
                      <a:pt x="2424" y="7822"/>
                      <a:pt x="2395" y="7526"/>
                    </a:cubicBezTo>
                    <a:cubicBezTo>
                      <a:pt x="2365" y="7187"/>
                      <a:pt x="2439" y="6817"/>
                      <a:pt x="2306" y="6507"/>
                    </a:cubicBezTo>
                    <a:cubicBezTo>
                      <a:pt x="2188" y="6226"/>
                      <a:pt x="1922" y="6019"/>
                      <a:pt x="1788" y="5753"/>
                    </a:cubicBezTo>
                    <a:cubicBezTo>
                      <a:pt x="1493" y="5132"/>
                      <a:pt x="1433" y="4319"/>
                      <a:pt x="1301" y="3654"/>
                    </a:cubicBezTo>
                    <a:cubicBezTo>
                      <a:pt x="1035" y="3772"/>
                      <a:pt x="887" y="4038"/>
                      <a:pt x="754" y="4290"/>
                    </a:cubicBezTo>
                    <a:cubicBezTo>
                      <a:pt x="592" y="4629"/>
                      <a:pt x="414" y="4954"/>
                      <a:pt x="266" y="5295"/>
                    </a:cubicBezTo>
                    <a:cubicBezTo>
                      <a:pt x="162" y="5546"/>
                      <a:pt x="59" y="5812"/>
                      <a:pt x="89" y="6078"/>
                    </a:cubicBezTo>
                    <a:cubicBezTo>
                      <a:pt x="103" y="6211"/>
                      <a:pt x="148" y="6330"/>
                      <a:pt x="162" y="6462"/>
                    </a:cubicBezTo>
                    <a:cubicBezTo>
                      <a:pt x="207" y="6965"/>
                      <a:pt x="0" y="7438"/>
                      <a:pt x="133" y="7956"/>
                    </a:cubicBezTo>
                    <a:cubicBezTo>
                      <a:pt x="178" y="8147"/>
                      <a:pt x="266" y="8325"/>
                      <a:pt x="325" y="8517"/>
                    </a:cubicBezTo>
                    <a:cubicBezTo>
                      <a:pt x="444" y="8931"/>
                      <a:pt x="399" y="9375"/>
                      <a:pt x="592" y="9759"/>
                    </a:cubicBezTo>
                    <a:cubicBezTo>
                      <a:pt x="769" y="10128"/>
                      <a:pt x="1153" y="10380"/>
                      <a:pt x="1552" y="10498"/>
                    </a:cubicBezTo>
                    <a:cubicBezTo>
                      <a:pt x="1777" y="10560"/>
                      <a:pt x="2044" y="10623"/>
                      <a:pt x="2292" y="10623"/>
                    </a:cubicBezTo>
                    <a:cubicBezTo>
                      <a:pt x="2337" y="10623"/>
                      <a:pt x="2381" y="10621"/>
                      <a:pt x="2424" y="10616"/>
                    </a:cubicBezTo>
                    <a:cubicBezTo>
                      <a:pt x="2498" y="10616"/>
                      <a:pt x="2557" y="10601"/>
                      <a:pt x="2616" y="10587"/>
                    </a:cubicBezTo>
                    <a:lnTo>
                      <a:pt x="2838" y="10985"/>
                    </a:lnTo>
                    <a:cubicBezTo>
                      <a:pt x="2852" y="10985"/>
                      <a:pt x="2852" y="11001"/>
                      <a:pt x="2852" y="11001"/>
                    </a:cubicBezTo>
                    <a:cubicBezTo>
                      <a:pt x="2188" y="12272"/>
                      <a:pt x="1597" y="13809"/>
                      <a:pt x="1183" y="15656"/>
                    </a:cubicBezTo>
                    <a:cubicBezTo>
                      <a:pt x="1167" y="15701"/>
                      <a:pt x="1197" y="15760"/>
                      <a:pt x="1256" y="15774"/>
                    </a:cubicBezTo>
                    <a:cubicBezTo>
                      <a:pt x="1315" y="15774"/>
                      <a:pt x="1360" y="15745"/>
                      <a:pt x="1374" y="15701"/>
                    </a:cubicBezTo>
                    <a:cubicBezTo>
                      <a:pt x="1508" y="15065"/>
                      <a:pt x="1670" y="14489"/>
                      <a:pt x="1847" y="13927"/>
                    </a:cubicBezTo>
                    <a:lnTo>
                      <a:pt x="2631" y="13557"/>
                    </a:lnTo>
                    <a:cubicBezTo>
                      <a:pt x="2927" y="13734"/>
                      <a:pt x="3725" y="14223"/>
                      <a:pt x="4035" y="14385"/>
                    </a:cubicBezTo>
                    <a:cubicBezTo>
                      <a:pt x="4245" y="14494"/>
                      <a:pt x="4500" y="14593"/>
                      <a:pt x="4734" y="14593"/>
                    </a:cubicBezTo>
                    <a:cubicBezTo>
                      <a:pt x="4879" y="14593"/>
                      <a:pt x="5016" y="14555"/>
                      <a:pt x="5129" y="14459"/>
                    </a:cubicBezTo>
                    <a:cubicBezTo>
                      <a:pt x="5203" y="14385"/>
                      <a:pt x="5247" y="14296"/>
                      <a:pt x="5336" y="14252"/>
                    </a:cubicBezTo>
                    <a:cubicBezTo>
                      <a:pt x="5410" y="14223"/>
                      <a:pt x="5513" y="14207"/>
                      <a:pt x="5602" y="14207"/>
                    </a:cubicBezTo>
                    <a:cubicBezTo>
                      <a:pt x="6149" y="14207"/>
                      <a:pt x="6711" y="14207"/>
                      <a:pt x="7243" y="14355"/>
                    </a:cubicBezTo>
                    <a:cubicBezTo>
                      <a:pt x="7582" y="14452"/>
                      <a:pt x="7921" y="14619"/>
                      <a:pt x="8260" y="14619"/>
                    </a:cubicBezTo>
                    <a:cubicBezTo>
                      <a:pt x="8335" y="14619"/>
                      <a:pt x="8410" y="14611"/>
                      <a:pt x="8485" y="14592"/>
                    </a:cubicBezTo>
                    <a:cubicBezTo>
                      <a:pt x="8692" y="14548"/>
                      <a:pt x="8883" y="14414"/>
                      <a:pt x="9090" y="14312"/>
                    </a:cubicBezTo>
                    <a:cubicBezTo>
                      <a:pt x="9297" y="14207"/>
                      <a:pt x="9563" y="14119"/>
                      <a:pt x="9785" y="14105"/>
                    </a:cubicBezTo>
                    <a:cubicBezTo>
                      <a:pt x="9887" y="14105"/>
                      <a:pt x="10419" y="14147"/>
                      <a:pt x="10477" y="14220"/>
                    </a:cubicBezTo>
                    <a:lnTo>
                      <a:pt x="10477" y="14220"/>
                    </a:lnTo>
                    <a:cubicBezTo>
                      <a:pt x="10212" y="13836"/>
                      <a:pt x="9932" y="13467"/>
                      <a:pt x="9622" y="13114"/>
                    </a:cubicBezTo>
                    <a:cubicBezTo>
                      <a:pt x="9474" y="12936"/>
                      <a:pt x="9312" y="12759"/>
                      <a:pt x="9090" y="12656"/>
                    </a:cubicBezTo>
                    <a:cubicBezTo>
                      <a:pt x="8765" y="12479"/>
                      <a:pt x="8366" y="12522"/>
                      <a:pt x="8026" y="12375"/>
                    </a:cubicBezTo>
                    <a:cubicBezTo>
                      <a:pt x="7701" y="12256"/>
                      <a:pt x="7464" y="12006"/>
                      <a:pt x="7198" y="11799"/>
                    </a:cubicBezTo>
                    <a:cubicBezTo>
                      <a:pt x="6937" y="11595"/>
                      <a:pt x="6708" y="11506"/>
                      <a:pt x="6447" y="11506"/>
                    </a:cubicBezTo>
                    <a:cubicBezTo>
                      <a:pt x="6310" y="11506"/>
                      <a:pt x="6165" y="11531"/>
                      <a:pt x="6001" y="11576"/>
                    </a:cubicBezTo>
                    <a:cubicBezTo>
                      <a:pt x="5733" y="11661"/>
                      <a:pt x="5478" y="11800"/>
                      <a:pt x="5198" y="11800"/>
                    </a:cubicBezTo>
                    <a:cubicBezTo>
                      <a:pt x="5185" y="11800"/>
                      <a:pt x="5172" y="11799"/>
                      <a:pt x="5158" y="11799"/>
                    </a:cubicBezTo>
                    <a:cubicBezTo>
                      <a:pt x="4922" y="11783"/>
                      <a:pt x="4715" y="11665"/>
                      <a:pt x="4478" y="11636"/>
                    </a:cubicBezTo>
                    <a:cubicBezTo>
                      <a:pt x="4450" y="11633"/>
                      <a:pt x="4423" y="11632"/>
                      <a:pt x="4395" y="11632"/>
                    </a:cubicBezTo>
                    <a:cubicBezTo>
                      <a:pt x="3969" y="11632"/>
                      <a:pt x="3573" y="11939"/>
                      <a:pt x="3296" y="12272"/>
                    </a:cubicBezTo>
                    <a:cubicBezTo>
                      <a:pt x="3148" y="12449"/>
                      <a:pt x="2764" y="13070"/>
                      <a:pt x="2602" y="13350"/>
                    </a:cubicBezTo>
                    <a:lnTo>
                      <a:pt x="1936" y="13675"/>
                    </a:lnTo>
                    <a:cubicBezTo>
                      <a:pt x="2572" y="11769"/>
                      <a:pt x="3400" y="10276"/>
                      <a:pt x="4212" y="9138"/>
                    </a:cubicBezTo>
                    <a:lnTo>
                      <a:pt x="4892" y="9049"/>
                    </a:lnTo>
                    <a:cubicBezTo>
                      <a:pt x="5099" y="9330"/>
                      <a:pt x="5572" y="9936"/>
                      <a:pt x="5824" y="10143"/>
                    </a:cubicBezTo>
                    <a:cubicBezTo>
                      <a:pt x="6051" y="10319"/>
                      <a:pt x="6320" y="10484"/>
                      <a:pt x="6604" y="10484"/>
                    </a:cubicBezTo>
                    <a:cubicBezTo>
                      <a:pt x="6654" y="10484"/>
                      <a:pt x="6704" y="10479"/>
                      <a:pt x="6755" y="10468"/>
                    </a:cubicBezTo>
                    <a:cubicBezTo>
                      <a:pt x="7095" y="10394"/>
                      <a:pt x="7332" y="10098"/>
                      <a:pt x="7671" y="10055"/>
                    </a:cubicBezTo>
                    <a:cubicBezTo>
                      <a:pt x="7702" y="10050"/>
                      <a:pt x="7733" y="10048"/>
                      <a:pt x="7764" y="10048"/>
                    </a:cubicBezTo>
                    <a:cubicBezTo>
                      <a:pt x="8137" y="10048"/>
                      <a:pt x="8456" y="10361"/>
                      <a:pt x="8824" y="10498"/>
                    </a:cubicBezTo>
                    <a:cubicBezTo>
                      <a:pt x="8979" y="10556"/>
                      <a:pt x="9138" y="10577"/>
                      <a:pt x="9301" y="10577"/>
                    </a:cubicBezTo>
                    <a:cubicBezTo>
                      <a:pt x="9761" y="10577"/>
                      <a:pt x="10247" y="10405"/>
                      <a:pt x="10716" y="10394"/>
                    </a:cubicBezTo>
                    <a:cubicBezTo>
                      <a:pt x="10918" y="10394"/>
                      <a:pt x="11110" y="10427"/>
                      <a:pt x="11309" y="10427"/>
                    </a:cubicBezTo>
                    <a:cubicBezTo>
                      <a:pt x="11343" y="10427"/>
                      <a:pt x="11377" y="10426"/>
                      <a:pt x="11411" y="10423"/>
                    </a:cubicBezTo>
                    <a:cubicBezTo>
                      <a:pt x="11648" y="10394"/>
                      <a:pt x="11884" y="10321"/>
                      <a:pt x="12032" y="10128"/>
                    </a:cubicBezTo>
                    <a:cubicBezTo>
                      <a:pt x="11692" y="9641"/>
                      <a:pt x="11352" y="9152"/>
                      <a:pt x="11012" y="8650"/>
                    </a:cubicBezTo>
                    <a:cubicBezTo>
                      <a:pt x="10792" y="8348"/>
                      <a:pt x="10510" y="8008"/>
                      <a:pt x="10139" y="8008"/>
                    </a:cubicBezTo>
                    <a:cubicBezTo>
                      <a:pt x="10110" y="8008"/>
                      <a:pt x="10081" y="8010"/>
                      <a:pt x="10051" y="8015"/>
                    </a:cubicBezTo>
                    <a:cubicBezTo>
                      <a:pt x="9845" y="8044"/>
                      <a:pt x="9667" y="8192"/>
                      <a:pt x="9474" y="8236"/>
                    </a:cubicBezTo>
                    <a:cubicBezTo>
                      <a:pt x="9413" y="8251"/>
                      <a:pt x="9353" y="8258"/>
                      <a:pt x="9293" y="8258"/>
                    </a:cubicBezTo>
                    <a:cubicBezTo>
                      <a:pt x="8842" y="8258"/>
                      <a:pt x="8453" y="7853"/>
                      <a:pt x="7982" y="7749"/>
                    </a:cubicBezTo>
                    <a:cubicBezTo>
                      <a:pt x="7889" y="7726"/>
                      <a:pt x="7795" y="7716"/>
                      <a:pt x="7699" y="7716"/>
                    </a:cubicBezTo>
                    <a:cubicBezTo>
                      <a:pt x="7356" y="7716"/>
                      <a:pt x="7005" y="7846"/>
                      <a:pt x="6681" y="7985"/>
                    </a:cubicBezTo>
                    <a:cubicBezTo>
                      <a:pt x="6327" y="8133"/>
                      <a:pt x="5306" y="8665"/>
                      <a:pt x="4937" y="8857"/>
                    </a:cubicBezTo>
                    <a:lnTo>
                      <a:pt x="4376" y="8916"/>
                    </a:lnTo>
                    <a:cubicBezTo>
                      <a:pt x="4760" y="8413"/>
                      <a:pt x="5129" y="7970"/>
                      <a:pt x="5469" y="7615"/>
                    </a:cubicBezTo>
                    <a:cubicBezTo>
                      <a:pt x="5913" y="7142"/>
                      <a:pt x="6341" y="6758"/>
                      <a:pt x="6725" y="6448"/>
                    </a:cubicBezTo>
                    <a:cubicBezTo>
                      <a:pt x="6745" y="6453"/>
                      <a:pt x="6770" y="6454"/>
                      <a:pt x="6799" y="6454"/>
                    </a:cubicBezTo>
                    <a:cubicBezTo>
                      <a:pt x="6857" y="6454"/>
                      <a:pt x="6932" y="6448"/>
                      <a:pt x="7021" y="6448"/>
                    </a:cubicBezTo>
                    <a:cubicBezTo>
                      <a:pt x="7598" y="6389"/>
                      <a:pt x="8189" y="6226"/>
                      <a:pt x="8721" y="5989"/>
                    </a:cubicBezTo>
                    <a:cubicBezTo>
                      <a:pt x="9001" y="5871"/>
                      <a:pt x="9268" y="5723"/>
                      <a:pt x="9563" y="5650"/>
                    </a:cubicBezTo>
                    <a:cubicBezTo>
                      <a:pt x="9904" y="5561"/>
                      <a:pt x="10273" y="5591"/>
                      <a:pt x="10554" y="5413"/>
                    </a:cubicBezTo>
                    <a:cubicBezTo>
                      <a:pt x="10820" y="5250"/>
                      <a:pt x="10982" y="4954"/>
                      <a:pt x="11234" y="4777"/>
                    </a:cubicBezTo>
                    <a:cubicBezTo>
                      <a:pt x="11470" y="4629"/>
                      <a:pt x="11751" y="4586"/>
                      <a:pt x="12017" y="4481"/>
                    </a:cubicBezTo>
                    <a:cubicBezTo>
                      <a:pt x="12150" y="4438"/>
                      <a:pt x="12801" y="4038"/>
                      <a:pt x="12564" y="3846"/>
                    </a:cubicBezTo>
                    <a:cubicBezTo>
                      <a:pt x="12328" y="3683"/>
                      <a:pt x="12091" y="3506"/>
                      <a:pt x="11810" y="3417"/>
                    </a:cubicBezTo>
                    <a:cubicBezTo>
                      <a:pt x="11677" y="3358"/>
                      <a:pt x="11530" y="3344"/>
                      <a:pt x="11382" y="3269"/>
                    </a:cubicBezTo>
                    <a:cubicBezTo>
                      <a:pt x="11202" y="3192"/>
                      <a:pt x="11004" y="3165"/>
                      <a:pt x="10799" y="3165"/>
                    </a:cubicBezTo>
                    <a:cubicBezTo>
                      <a:pt x="10416" y="3165"/>
                      <a:pt x="10009" y="3260"/>
                      <a:pt x="9652" y="3299"/>
                    </a:cubicBezTo>
                    <a:cubicBezTo>
                      <a:pt x="9356" y="3329"/>
                      <a:pt x="9076" y="3358"/>
                      <a:pt x="8810" y="3462"/>
                    </a:cubicBezTo>
                    <a:cubicBezTo>
                      <a:pt x="8617" y="3551"/>
                      <a:pt x="8455" y="3654"/>
                      <a:pt x="8278" y="3742"/>
                    </a:cubicBezTo>
                    <a:cubicBezTo>
                      <a:pt x="7893" y="3920"/>
                      <a:pt x="7435" y="3935"/>
                      <a:pt x="7095" y="4172"/>
                    </a:cubicBezTo>
                    <a:cubicBezTo>
                      <a:pt x="6741" y="4408"/>
                      <a:pt x="6548" y="4822"/>
                      <a:pt x="6504" y="5236"/>
                    </a:cubicBezTo>
                    <a:cubicBezTo>
                      <a:pt x="6459" y="5516"/>
                      <a:pt x="6445" y="5841"/>
                      <a:pt x="6504" y="6123"/>
                    </a:cubicBezTo>
                    <a:cubicBezTo>
                      <a:pt x="6534" y="6211"/>
                      <a:pt x="6548" y="6271"/>
                      <a:pt x="6563" y="6314"/>
                    </a:cubicBezTo>
                    <a:cubicBezTo>
                      <a:pt x="6193" y="6625"/>
                      <a:pt x="5779" y="7010"/>
                      <a:pt x="5336" y="7467"/>
                    </a:cubicBezTo>
                    <a:cubicBezTo>
                      <a:pt x="5188" y="7615"/>
                      <a:pt x="5040" y="7792"/>
                      <a:pt x="4878" y="7970"/>
                    </a:cubicBezTo>
                    <a:cubicBezTo>
                      <a:pt x="4715" y="7319"/>
                      <a:pt x="4671" y="6862"/>
                      <a:pt x="4656" y="6566"/>
                    </a:cubicBezTo>
                    <a:cubicBezTo>
                      <a:pt x="4863" y="6314"/>
                      <a:pt x="5336" y="5709"/>
                      <a:pt x="5499" y="5457"/>
                    </a:cubicBezTo>
                    <a:cubicBezTo>
                      <a:pt x="5676" y="5161"/>
                      <a:pt x="5854" y="4792"/>
                      <a:pt x="5661" y="4511"/>
                    </a:cubicBezTo>
                    <a:cubicBezTo>
                      <a:pt x="5617" y="4438"/>
                      <a:pt x="5543" y="4379"/>
                      <a:pt x="5513" y="4304"/>
                    </a:cubicBezTo>
                    <a:cubicBezTo>
                      <a:pt x="5484" y="4231"/>
                      <a:pt x="5484" y="4156"/>
                      <a:pt x="5499" y="4083"/>
                    </a:cubicBezTo>
                    <a:cubicBezTo>
                      <a:pt x="5543" y="3595"/>
                      <a:pt x="5602" y="3107"/>
                      <a:pt x="5779" y="2649"/>
                    </a:cubicBezTo>
                    <a:cubicBezTo>
                      <a:pt x="5927" y="2309"/>
                      <a:pt x="6149" y="1969"/>
                      <a:pt x="6104" y="1600"/>
                    </a:cubicBezTo>
                    <a:cubicBezTo>
                      <a:pt x="6075" y="1407"/>
                      <a:pt x="5986" y="1230"/>
                      <a:pt x="5913" y="1052"/>
                    </a:cubicBezTo>
                    <a:cubicBezTo>
                      <a:pt x="5824" y="816"/>
                      <a:pt x="5795" y="550"/>
                      <a:pt x="5824" y="299"/>
                    </a:cubicBezTo>
                    <a:cubicBezTo>
                      <a:pt x="5838" y="210"/>
                      <a:pt x="5838" y="122"/>
                      <a:pt x="5779" y="47"/>
                    </a:cubicBezTo>
                    <a:cubicBezTo>
                      <a:pt x="5751" y="14"/>
                      <a:pt x="5713" y="1"/>
                      <a:pt x="5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5"/>
              <p:cNvSpPr/>
              <p:nvPr/>
            </p:nvSpPr>
            <p:spPr>
              <a:xfrm>
                <a:off x="10576123" y="2992100"/>
                <a:ext cx="1589989" cy="1968986"/>
              </a:xfrm>
              <a:custGeom>
                <a:avLst/>
                <a:gdLst/>
                <a:ahLst/>
                <a:cxnLst/>
                <a:rect l="l" t="t" r="r" b="b"/>
                <a:pathLst>
                  <a:path w="13643" h="16895" extrusionOk="0">
                    <a:moveTo>
                      <a:pt x="11264" y="4287"/>
                    </a:moveTo>
                    <a:cubicBezTo>
                      <a:pt x="11352" y="4287"/>
                      <a:pt x="11411" y="4287"/>
                      <a:pt x="11470" y="4301"/>
                    </a:cubicBezTo>
                    <a:cubicBezTo>
                      <a:pt x="11544" y="4317"/>
                      <a:pt x="11589" y="4331"/>
                      <a:pt x="11632" y="4346"/>
                    </a:cubicBezTo>
                    <a:cubicBezTo>
                      <a:pt x="11751" y="4390"/>
                      <a:pt x="11839" y="4420"/>
                      <a:pt x="11928" y="4449"/>
                    </a:cubicBezTo>
                    <a:cubicBezTo>
                      <a:pt x="12003" y="4465"/>
                      <a:pt x="12062" y="4479"/>
                      <a:pt x="12105" y="4494"/>
                    </a:cubicBezTo>
                    <a:cubicBezTo>
                      <a:pt x="12146" y="4508"/>
                      <a:pt x="12187" y="4524"/>
                      <a:pt x="12228" y="4546"/>
                    </a:cubicBezTo>
                    <a:lnTo>
                      <a:pt x="12228" y="4546"/>
                    </a:lnTo>
                    <a:cubicBezTo>
                      <a:pt x="12198" y="4555"/>
                      <a:pt x="12167" y="4567"/>
                      <a:pt x="12135" y="4583"/>
                    </a:cubicBezTo>
                    <a:cubicBezTo>
                      <a:pt x="12032" y="4597"/>
                      <a:pt x="11914" y="4642"/>
                      <a:pt x="11796" y="4686"/>
                    </a:cubicBezTo>
                    <a:cubicBezTo>
                      <a:pt x="11737" y="4701"/>
                      <a:pt x="11662" y="4731"/>
                      <a:pt x="11603" y="4760"/>
                    </a:cubicBezTo>
                    <a:cubicBezTo>
                      <a:pt x="11530" y="4790"/>
                      <a:pt x="11455" y="4834"/>
                      <a:pt x="11396" y="4878"/>
                    </a:cubicBezTo>
                    <a:cubicBezTo>
                      <a:pt x="11293" y="4952"/>
                      <a:pt x="11204" y="5026"/>
                      <a:pt x="11130" y="5100"/>
                    </a:cubicBezTo>
                    <a:cubicBezTo>
                      <a:pt x="11086" y="5145"/>
                      <a:pt x="11041" y="5204"/>
                      <a:pt x="10997" y="5247"/>
                    </a:cubicBezTo>
                    <a:cubicBezTo>
                      <a:pt x="10938" y="5307"/>
                      <a:pt x="10879" y="5366"/>
                      <a:pt x="10850" y="5411"/>
                    </a:cubicBezTo>
                    <a:cubicBezTo>
                      <a:pt x="10820" y="5425"/>
                      <a:pt x="10805" y="5440"/>
                      <a:pt x="10791" y="5454"/>
                    </a:cubicBezTo>
                    <a:cubicBezTo>
                      <a:pt x="10775" y="5470"/>
                      <a:pt x="10761" y="5484"/>
                      <a:pt x="10746" y="5484"/>
                    </a:cubicBezTo>
                    <a:cubicBezTo>
                      <a:pt x="10716" y="5499"/>
                      <a:pt x="10686" y="5513"/>
                      <a:pt x="10643" y="5529"/>
                    </a:cubicBezTo>
                    <a:cubicBezTo>
                      <a:pt x="10598" y="5543"/>
                      <a:pt x="10554" y="5558"/>
                      <a:pt x="10509" y="5558"/>
                    </a:cubicBezTo>
                    <a:cubicBezTo>
                      <a:pt x="10436" y="5573"/>
                      <a:pt x="10347" y="5588"/>
                      <a:pt x="10243" y="5602"/>
                    </a:cubicBezTo>
                    <a:cubicBezTo>
                      <a:pt x="10140" y="5618"/>
                      <a:pt x="10036" y="5632"/>
                      <a:pt x="9904" y="5661"/>
                    </a:cubicBezTo>
                    <a:cubicBezTo>
                      <a:pt x="9711" y="5706"/>
                      <a:pt x="9534" y="5780"/>
                      <a:pt x="9386" y="5854"/>
                    </a:cubicBezTo>
                    <a:cubicBezTo>
                      <a:pt x="9224" y="5913"/>
                      <a:pt x="9090" y="5986"/>
                      <a:pt x="8972" y="6046"/>
                    </a:cubicBezTo>
                    <a:cubicBezTo>
                      <a:pt x="8508" y="6242"/>
                      <a:pt x="8004" y="6386"/>
                      <a:pt x="7510" y="6438"/>
                    </a:cubicBezTo>
                    <a:lnTo>
                      <a:pt x="7510" y="6438"/>
                    </a:lnTo>
                    <a:cubicBezTo>
                      <a:pt x="7510" y="6430"/>
                      <a:pt x="7509" y="6423"/>
                      <a:pt x="7509" y="6416"/>
                    </a:cubicBezTo>
                    <a:cubicBezTo>
                      <a:pt x="7494" y="6357"/>
                      <a:pt x="7494" y="6297"/>
                      <a:pt x="7494" y="6238"/>
                    </a:cubicBezTo>
                    <a:cubicBezTo>
                      <a:pt x="7494" y="6120"/>
                      <a:pt x="7509" y="5986"/>
                      <a:pt x="7523" y="5868"/>
                    </a:cubicBezTo>
                    <a:cubicBezTo>
                      <a:pt x="7539" y="5795"/>
                      <a:pt x="7553" y="5720"/>
                      <a:pt x="7568" y="5661"/>
                    </a:cubicBezTo>
                    <a:cubicBezTo>
                      <a:pt x="7612" y="5558"/>
                      <a:pt x="7657" y="5454"/>
                      <a:pt x="7701" y="5381"/>
                    </a:cubicBezTo>
                    <a:cubicBezTo>
                      <a:pt x="7730" y="5336"/>
                      <a:pt x="7760" y="5307"/>
                      <a:pt x="7789" y="5277"/>
                    </a:cubicBezTo>
                    <a:cubicBezTo>
                      <a:pt x="7819" y="5247"/>
                      <a:pt x="7849" y="5218"/>
                      <a:pt x="7878" y="5204"/>
                    </a:cubicBezTo>
                    <a:cubicBezTo>
                      <a:pt x="7923" y="5174"/>
                      <a:pt x="7982" y="5145"/>
                      <a:pt x="8041" y="5115"/>
                    </a:cubicBezTo>
                    <a:cubicBezTo>
                      <a:pt x="8100" y="5100"/>
                      <a:pt x="8160" y="5070"/>
                      <a:pt x="8219" y="5056"/>
                    </a:cubicBezTo>
                    <a:cubicBezTo>
                      <a:pt x="8322" y="5026"/>
                      <a:pt x="8440" y="4997"/>
                      <a:pt x="8573" y="4952"/>
                    </a:cubicBezTo>
                    <a:cubicBezTo>
                      <a:pt x="8692" y="4922"/>
                      <a:pt x="8839" y="4878"/>
                      <a:pt x="8987" y="4804"/>
                    </a:cubicBezTo>
                    <a:cubicBezTo>
                      <a:pt x="9106" y="4760"/>
                      <a:pt x="9208" y="4701"/>
                      <a:pt x="9297" y="4642"/>
                    </a:cubicBezTo>
                    <a:cubicBezTo>
                      <a:pt x="9372" y="4597"/>
                      <a:pt x="9445" y="4567"/>
                      <a:pt x="9504" y="4538"/>
                    </a:cubicBezTo>
                    <a:cubicBezTo>
                      <a:pt x="9579" y="4508"/>
                      <a:pt x="9667" y="4479"/>
                      <a:pt x="9785" y="4465"/>
                    </a:cubicBezTo>
                    <a:cubicBezTo>
                      <a:pt x="9904" y="4435"/>
                      <a:pt x="10036" y="4420"/>
                      <a:pt x="10170" y="4405"/>
                    </a:cubicBezTo>
                    <a:cubicBezTo>
                      <a:pt x="10273" y="4405"/>
                      <a:pt x="10377" y="4390"/>
                      <a:pt x="10480" y="4376"/>
                    </a:cubicBezTo>
                    <a:cubicBezTo>
                      <a:pt x="10627" y="4346"/>
                      <a:pt x="10761" y="4331"/>
                      <a:pt x="10893" y="4317"/>
                    </a:cubicBezTo>
                    <a:cubicBezTo>
                      <a:pt x="11027" y="4301"/>
                      <a:pt x="11159" y="4287"/>
                      <a:pt x="11264" y="4287"/>
                    </a:cubicBezTo>
                    <a:close/>
                    <a:moveTo>
                      <a:pt x="5786" y="1510"/>
                    </a:moveTo>
                    <a:cubicBezTo>
                      <a:pt x="5807" y="1609"/>
                      <a:pt x="5834" y="1708"/>
                      <a:pt x="5868" y="1804"/>
                    </a:cubicBezTo>
                    <a:cubicBezTo>
                      <a:pt x="5883" y="1863"/>
                      <a:pt x="5913" y="1907"/>
                      <a:pt x="5927" y="1966"/>
                    </a:cubicBezTo>
                    <a:cubicBezTo>
                      <a:pt x="5957" y="2025"/>
                      <a:pt x="5986" y="2084"/>
                      <a:pt x="6001" y="2143"/>
                    </a:cubicBezTo>
                    <a:cubicBezTo>
                      <a:pt x="6016" y="2188"/>
                      <a:pt x="6016" y="2218"/>
                      <a:pt x="6031" y="2232"/>
                    </a:cubicBezTo>
                    <a:lnTo>
                      <a:pt x="6031" y="2262"/>
                    </a:lnTo>
                    <a:cubicBezTo>
                      <a:pt x="6031" y="2291"/>
                      <a:pt x="6016" y="2321"/>
                      <a:pt x="6016" y="2366"/>
                    </a:cubicBezTo>
                    <a:cubicBezTo>
                      <a:pt x="6001" y="2439"/>
                      <a:pt x="5957" y="2528"/>
                      <a:pt x="5913" y="2632"/>
                    </a:cubicBezTo>
                    <a:cubicBezTo>
                      <a:pt x="5868" y="2735"/>
                      <a:pt x="5795" y="2853"/>
                      <a:pt x="5735" y="3001"/>
                    </a:cubicBezTo>
                    <a:cubicBezTo>
                      <a:pt x="5631" y="3267"/>
                      <a:pt x="5558" y="3548"/>
                      <a:pt x="5513" y="3814"/>
                    </a:cubicBezTo>
                    <a:cubicBezTo>
                      <a:pt x="5469" y="4080"/>
                      <a:pt x="5440" y="4331"/>
                      <a:pt x="5410" y="4583"/>
                    </a:cubicBezTo>
                    <a:lnTo>
                      <a:pt x="5410" y="4745"/>
                    </a:lnTo>
                    <a:lnTo>
                      <a:pt x="5410" y="4893"/>
                    </a:lnTo>
                    <a:cubicBezTo>
                      <a:pt x="5424" y="4938"/>
                      <a:pt x="5440" y="5011"/>
                      <a:pt x="5469" y="5070"/>
                    </a:cubicBezTo>
                    <a:cubicBezTo>
                      <a:pt x="5484" y="5129"/>
                      <a:pt x="5513" y="5188"/>
                      <a:pt x="5543" y="5233"/>
                    </a:cubicBezTo>
                    <a:cubicBezTo>
                      <a:pt x="5572" y="5263"/>
                      <a:pt x="5588" y="5292"/>
                      <a:pt x="5602" y="5307"/>
                    </a:cubicBezTo>
                    <a:cubicBezTo>
                      <a:pt x="5631" y="5336"/>
                      <a:pt x="5661" y="5366"/>
                      <a:pt x="5661" y="5381"/>
                    </a:cubicBezTo>
                    <a:lnTo>
                      <a:pt x="5661" y="5395"/>
                    </a:lnTo>
                    <a:cubicBezTo>
                      <a:pt x="5647" y="5425"/>
                      <a:pt x="5631" y="5470"/>
                      <a:pt x="5602" y="5529"/>
                    </a:cubicBezTo>
                    <a:cubicBezTo>
                      <a:pt x="5572" y="5588"/>
                      <a:pt x="5543" y="5647"/>
                      <a:pt x="5499" y="5706"/>
                    </a:cubicBezTo>
                    <a:cubicBezTo>
                      <a:pt x="5484" y="5736"/>
                      <a:pt x="5469" y="5765"/>
                      <a:pt x="5440" y="5795"/>
                    </a:cubicBezTo>
                    <a:cubicBezTo>
                      <a:pt x="5395" y="5868"/>
                      <a:pt x="5336" y="5943"/>
                      <a:pt x="5262" y="6031"/>
                    </a:cubicBezTo>
                    <a:cubicBezTo>
                      <a:pt x="5174" y="6164"/>
                      <a:pt x="5055" y="6312"/>
                      <a:pt x="4951" y="6445"/>
                    </a:cubicBezTo>
                    <a:cubicBezTo>
                      <a:pt x="4947" y="6450"/>
                      <a:pt x="4944" y="6455"/>
                      <a:pt x="4940" y="6460"/>
                    </a:cubicBezTo>
                    <a:lnTo>
                      <a:pt x="4940" y="6460"/>
                    </a:lnTo>
                    <a:cubicBezTo>
                      <a:pt x="4895" y="6426"/>
                      <a:pt x="4849" y="6391"/>
                      <a:pt x="4804" y="6357"/>
                    </a:cubicBezTo>
                    <a:cubicBezTo>
                      <a:pt x="4730" y="6297"/>
                      <a:pt x="4642" y="6223"/>
                      <a:pt x="4582" y="6179"/>
                    </a:cubicBezTo>
                    <a:cubicBezTo>
                      <a:pt x="4553" y="6150"/>
                      <a:pt x="4523" y="6120"/>
                      <a:pt x="4494" y="6105"/>
                    </a:cubicBezTo>
                    <a:cubicBezTo>
                      <a:pt x="4494" y="6091"/>
                      <a:pt x="4478" y="6091"/>
                      <a:pt x="4478" y="6075"/>
                    </a:cubicBezTo>
                    <a:cubicBezTo>
                      <a:pt x="4464" y="6075"/>
                      <a:pt x="4464" y="6061"/>
                      <a:pt x="4464" y="6061"/>
                    </a:cubicBezTo>
                    <a:cubicBezTo>
                      <a:pt x="4419" y="6016"/>
                      <a:pt x="4376" y="5972"/>
                      <a:pt x="4331" y="5913"/>
                    </a:cubicBezTo>
                    <a:cubicBezTo>
                      <a:pt x="4271" y="5839"/>
                      <a:pt x="4228" y="5765"/>
                      <a:pt x="4198" y="5691"/>
                    </a:cubicBezTo>
                    <a:cubicBezTo>
                      <a:pt x="4183" y="5661"/>
                      <a:pt x="4183" y="5632"/>
                      <a:pt x="4169" y="5602"/>
                    </a:cubicBezTo>
                    <a:lnTo>
                      <a:pt x="4169" y="5529"/>
                    </a:lnTo>
                    <a:lnTo>
                      <a:pt x="4169" y="5470"/>
                    </a:lnTo>
                    <a:cubicBezTo>
                      <a:pt x="4169" y="5470"/>
                      <a:pt x="4183" y="5440"/>
                      <a:pt x="4183" y="5411"/>
                    </a:cubicBezTo>
                    <a:lnTo>
                      <a:pt x="4228" y="5322"/>
                    </a:lnTo>
                    <a:cubicBezTo>
                      <a:pt x="4242" y="5277"/>
                      <a:pt x="4271" y="5218"/>
                      <a:pt x="4301" y="5145"/>
                    </a:cubicBezTo>
                    <a:cubicBezTo>
                      <a:pt x="4331" y="5070"/>
                      <a:pt x="4360" y="4981"/>
                      <a:pt x="4376" y="4878"/>
                    </a:cubicBezTo>
                    <a:cubicBezTo>
                      <a:pt x="4390" y="4804"/>
                      <a:pt x="4390" y="4731"/>
                      <a:pt x="4390" y="4656"/>
                    </a:cubicBezTo>
                    <a:cubicBezTo>
                      <a:pt x="4390" y="4567"/>
                      <a:pt x="4376" y="4494"/>
                      <a:pt x="4376" y="4420"/>
                    </a:cubicBezTo>
                    <a:cubicBezTo>
                      <a:pt x="4360" y="4317"/>
                      <a:pt x="4331" y="4213"/>
                      <a:pt x="4316" y="4139"/>
                    </a:cubicBezTo>
                    <a:cubicBezTo>
                      <a:pt x="4287" y="4051"/>
                      <a:pt x="4271" y="3992"/>
                      <a:pt x="4271" y="3932"/>
                    </a:cubicBezTo>
                    <a:cubicBezTo>
                      <a:pt x="4257" y="3888"/>
                      <a:pt x="4257" y="3814"/>
                      <a:pt x="4257" y="3755"/>
                    </a:cubicBezTo>
                    <a:cubicBezTo>
                      <a:pt x="4257" y="3637"/>
                      <a:pt x="4271" y="3503"/>
                      <a:pt x="4316" y="3355"/>
                    </a:cubicBezTo>
                    <a:cubicBezTo>
                      <a:pt x="4360" y="3223"/>
                      <a:pt x="4419" y="3089"/>
                      <a:pt x="4494" y="2957"/>
                    </a:cubicBezTo>
                    <a:cubicBezTo>
                      <a:pt x="4582" y="2794"/>
                      <a:pt x="4701" y="2632"/>
                      <a:pt x="4833" y="2469"/>
                    </a:cubicBezTo>
                    <a:cubicBezTo>
                      <a:pt x="4967" y="2307"/>
                      <a:pt x="5129" y="2159"/>
                      <a:pt x="5277" y="1996"/>
                    </a:cubicBezTo>
                    <a:cubicBezTo>
                      <a:pt x="5443" y="1830"/>
                      <a:pt x="5613" y="1668"/>
                      <a:pt x="5786" y="1510"/>
                    </a:cubicBezTo>
                    <a:close/>
                    <a:moveTo>
                      <a:pt x="6386" y="6400"/>
                    </a:moveTo>
                    <a:lnTo>
                      <a:pt x="6386" y="6519"/>
                    </a:lnTo>
                    <a:cubicBezTo>
                      <a:pt x="6394" y="6569"/>
                      <a:pt x="6402" y="6624"/>
                      <a:pt x="6411" y="6678"/>
                    </a:cubicBezTo>
                    <a:lnTo>
                      <a:pt x="6411" y="6678"/>
                    </a:lnTo>
                    <a:cubicBezTo>
                      <a:pt x="6186" y="6875"/>
                      <a:pt x="5947" y="7094"/>
                      <a:pt x="5700" y="7335"/>
                    </a:cubicBezTo>
                    <a:lnTo>
                      <a:pt x="5700" y="7335"/>
                    </a:lnTo>
                    <a:cubicBezTo>
                      <a:pt x="5700" y="7328"/>
                      <a:pt x="5699" y="7321"/>
                      <a:pt x="5699" y="7313"/>
                    </a:cubicBezTo>
                    <a:lnTo>
                      <a:pt x="5699" y="7313"/>
                    </a:lnTo>
                    <a:cubicBezTo>
                      <a:pt x="5789" y="7193"/>
                      <a:pt x="5895" y="7048"/>
                      <a:pt x="6001" y="6903"/>
                    </a:cubicBezTo>
                    <a:cubicBezTo>
                      <a:pt x="6090" y="6800"/>
                      <a:pt x="6179" y="6682"/>
                      <a:pt x="6252" y="6593"/>
                    </a:cubicBezTo>
                    <a:cubicBezTo>
                      <a:pt x="6282" y="6534"/>
                      <a:pt x="6327" y="6489"/>
                      <a:pt x="6356" y="6445"/>
                    </a:cubicBezTo>
                    <a:cubicBezTo>
                      <a:pt x="6366" y="6430"/>
                      <a:pt x="6376" y="6415"/>
                      <a:pt x="6386" y="6400"/>
                    </a:cubicBezTo>
                    <a:close/>
                    <a:moveTo>
                      <a:pt x="8189" y="8824"/>
                    </a:moveTo>
                    <a:cubicBezTo>
                      <a:pt x="8248" y="8824"/>
                      <a:pt x="8292" y="8840"/>
                      <a:pt x="8337" y="8840"/>
                    </a:cubicBezTo>
                    <a:cubicBezTo>
                      <a:pt x="8366" y="8854"/>
                      <a:pt x="8396" y="8869"/>
                      <a:pt x="8426" y="8869"/>
                    </a:cubicBezTo>
                    <a:cubicBezTo>
                      <a:pt x="8499" y="8899"/>
                      <a:pt x="8573" y="8943"/>
                      <a:pt x="8662" y="8988"/>
                    </a:cubicBezTo>
                    <a:cubicBezTo>
                      <a:pt x="8721" y="9017"/>
                      <a:pt x="8795" y="9061"/>
                      <a:pt x="8869" y="9106"/>
                    </a:cubicBezTo>
                    <a:cubicBezTo>
                      <a:pt x="8972" y="9165"/>
                      <a:pt x="9106" y="9224"/>
                      <a:pt x="9253" y="9283"/>
                    </a:cubicBezTo>
                    <a:cubicBezTo>
                      <a:pt x="9327" y="9313"/>
                      <a:pt x="9415" y="9327"/>
                      <a:pt x="9490" y="9342"/>
                    </a:cubicBezTo>
                    <a:cubicBezTo>
                      <a:pt x="9579" y="9372"/>
                      <a:pt x="9667" y="9372"/>
                      <a:pt x="9770" y="9372"/>
                    </a:cubicBezTo>
                    <a:cubicBezTo>
                      <a:pt x="9874" y="9372"/>
                      <a:pt x="9977" y="9372"/>
                      <a:pt x="10081" y="9342"/>
                    </a:cubicBezTo>
                    <a:cubicBezTo>
                      <a:pt x="10170" y="9313"/>
                      <a:pt x="10243" y="9283"/>
                      <a:pt x="10318" y="9254"/>
                    </a:cubicBezTo>
                    <a:cubicBezTo>
                      <a:pt x="10361" y="9238"/>
                      <a:pt x="10406" y="9224"/>
                      <a:pt x="10436" y="9195"/>
                    </a:cubicBezTo>
                    <a:cubicBezTo>
                      <a:pt x="10495" y="9179"/>
                      <a:pt x="10539" y="9150"/>
                      <a:pt x="10568" y="9135"/>
                    </a:cubicBezTo>
                    <a:lnTo>
                      <a:pt x="10598" y="9135"/>
                    </a:lnTo>
                    <a:lnTo>
                      <a:pt x="10613" y="9120"/>
                    </a:lnTo>
                    <a:lnTo>
                      <a:pt x="10627" y="9120"/>
                    </a:lnTo>
                    <a:cubicBezTo>
                      <a:pt x="10627" y="9135"/>
                      <a:pt x="10627" y="9135"/>
                      <a:pt x="10643" y="9135"/>
                    </a:cubicBezTo>
                    <a:cubicBezTo>
                      <a:pt x="10657" y="9135"/>
                      <a:pt x="10686" y="9150"/>
                      <a:pt x="10702" y="9179"/>
                    </a:cubicBezTo>
                    <a:cubicBezTo>
                      <a:pt x="10746" y="9209"/>
                      <a:pt x="10805" y="9254"/>
                      <a:pt x="10864" y="9313"/>
                    </a:cubicBezTo>
                    <a:cubicBezTo>
                      <a:pt x="10909" y="9386"/>
                      <a:pt x="10968" y="9461"/>
                      <a:pt x="11027" y="9534"/>
                    </a:cubicBezTo>
                    <a:cubicBezTo>
                      <a:pt x="11230" y="9825"/>
                      <a:pt x="11427" y="10122"/>
                      <a:pt x="11626" y="10417"/>
                    </a:cubicBezTo>
                    <a:lnTo>
                      <a:pt x="11626" y="10417"/>
                    </a:lnTo>
                    <a:cubicBezTo>
                      <a:pt x="11596" y="10415"/>
                      <a:pt x="11564" y="10412"/>
                      <a:pt x="11530" y="10407"/>
                    </a:cubicBezTo>
                    <a:cubicBezTo>
                      <a:pt x="11426" y="10407"/>
                      <a:pt x="11323" y="10391"/>
                      <a:pt x="11204" y="10391"/>
                    </a:cubicBezTo>
                    <a:lnTo>
                      <a:pt x="11189" y="10391"/>
                    </a:lnTo>
                    <a:cubicBezTo>
                      <a:pt x="11027" y="10407"/>
                      <a:pt x="10893" y="10421"/>
                      <a:pt x="10761" y="10436"/>
                    </a:cubicBezTo>
                    <a:cubicBezTo>
                      <a:pt x="10554" y="10466"/>
                      <a:pt x="10361" y="10495"/>
                      <a:pt x="10199" y="10525"/>
                    </a:cubicBezTo>
                    <a:cubicBezTo>
                      <a:pt x="10036" y="10554"/>
                      <a:pt x="9888" y="10569"/>
                      <a:pt x="9770" y="10569"/>
                    </a:cubicBezTo>
                    <a:lnTo>
                      <a:pt x="9608" y="10569"/>
                    </a:lnTo>
                    <a:lnTo>
                      <a:pt x="9474" y="10525"/>
                    </a:lnTo>
                    <a:cubicBezTo>
                      <a:pt x="9431" y="10509"/>
                      <a:pt x="9372" y="10480"/>
                      <a:pt x="9297" y="10436"/>
                    </a:cubicBezTo>
                    <a:cubicBezTo>
                      <a:pt x="9238" y="10407"/>
                      <a:pt x="9179" y="10377"/>
                      <a:pt x="9120" y="10332"/>
                    </a:cubicBezTo>
                    <a:lnTo>
                      <a:pt x="8942" y="10243"/>
                    </a:lnTo>
                    <a:cubicBezTo>
                      <a:pt x="8854" y="10200"/>
                      <a:pt x="8751" y="10141"/>
                      <a:pt x="8633" y="10111"/>
                    </a:cubicBezTo>
                    <a:cubicBezTo>
                      <a:pt x="8573" y="10096"/>
                      <a:pt x="8514" y="10066"/>
                      <a:pt x="8440" y="10066"/>
                    </a:cubicBezTo>
                    <a:cubicBezTo>
                      <a:pt x="8381" y="10052"/>
                      <a:pt x="8307" y="10036"/>
                      <a:pt x="8233" y="10036"/>
                    </a:cubicBezTo>
                    <a:cubicBezTo>
                      <a:pt x="8174" y="10036"/>
                      <a:pt x="8115" y="10052"/>
                      <a:pt x="8071" y="10052"/>
                    </a:cubicBezTo>
                    <a:cubicBezTo>
                      <a:pt x="7982" y="10066"/>
                      <a:pt x="7908" y="10081"/>
                      <a:pt x="7849" y="10111"/>
                    </a:cubicBezTo>
                    <a:cubicBezTo>
                      <a:pt x="7730" y="10141"/>
                      <a:pt x="7627" y="10200"/>
                      <a:pt x="7553" y="10243"/>
                    </a:cubicBezTo>
                    <a:cubicBezTo>
                      <a:pt x="7480" y="10273"/>
                      <a:pt x="7435" y="10318"/>
                      <a:pt x="7376" y="10347"/>
                    </a:cubicBezTo>
                    <a:cubicBezTo>
                      <a:pt x="7316" y="10391"/>
                      <a:pt x="7257" y="10421"/>
                      <a:pt x="7198" y="10450"/>
                    </a:cubicBezTo>
                    <a:cubicBezTo>
                      <a:pt x="7184" y="10450"/>
                      <a:pt x="7169" y="10466"/>
                      <a:pt x="7154" y="10466"/>
                    </a:cubicBezTo>
                    <a:cubicBezTo>
                      <a:pt x="7139" y="10480"/>
                      <a:pt x="7125" y="10480"/>
                      <a:pt x="7125" y="10480"/>
                    </a:cubicBezTo>
                    <a:lnTo>
                      <a:pt x="7021" y="10480"/>
                    </a:lnTo>
                    <a:cubicBezTo>
                      <a:pt x="6977" y="10466"/>
                      <a:pt x="6918" y="10436"/>
                      <a:pt x="6859" y="10407"/>
                    </a:cubicBezTo>
                    <a:cubicBezTo>
                      <a:pt x="6784" y="10362"/>
                      <a:pt x="6711" y="10318"/>
                      <a:pt x="6652" y="10259"/>
                    </a:cubicBezTo>
                    <a:lnTo>
                      <a:pt x="6593" y="10200"/>
                    </a:lnTo>
                    <a:cubicBezTo>
                      <a:pt x="6534" y="10155"/>
                      <a:pt x="6474" y="10081"/>
                      <a:pt x="6400" y="10007"/>
                    </a:cubicBezTo>
                    <a:cubicBezTo>
                      <a:pt x="6311" y="9904"/>
                      <a:pt x="6210" y="9779"/>
                      <a:pt x="6117" y="9671"/>
                    </a:cubicBezTo>
                    <a:lnTo>
                      <a:pt x="6117" y="9671"/>
                    </a:lnTo>
                    <a:cubicBezTo>
                      <a:pt x="6248" y="9602"/>
                      <a:pt x="6391" y="9529"/>
                      <a:pt x="6534" y="9461"/>
                    </a:cubicBezTo>
                    <a:cubicBezTo>
                      <a:pt x="6711" y="9372"/>
                      <a:pt x="6873" y="9283"/>
                      <a:pt x="7021" y="9209"/>
                    </a:cubicBezTo>
                    <a:cubicBezTo>
                      <a:pt x="7095" y="9179"/>
                      <a:pt x="7169" y="9150"/>
                      <a:pt x="7228" y="9120"/>
                    </a:cubicBezTo>
                    <a:cubicBezTo>
                      <a:pt x="7287" y="9090"/>
                      <a:pt x="7332" y="9076"/>
                      <a:pt x="7361" y="9061"/>
                    </a:cubicBezTo>
                    <a:cubicBezTo>
                      <a:pt x="7523" y="8988"/>
                      <a:pt x="7687" y="8928"/>
                      <a:pt x="7819" y="8899"/>
                    </a:cubicBezTo>
                    <a:cubicBezTo>
                      <a:pt x="7893" y="8869"/>
                      <a:pt x="7953" y="8854"/>
                      <a:pt x="8026" y="8840"/>
                    </a:cubicBezTo>
                    <a:cubicBezTo>
                      <a:pt x="8085" y="8840"/>
                      <a:pt x="8144" y="8824"/>
                      <a:pt x="8189" y="8824"/>
                    </a:cubicBezTo>
                    <a:close/>
                    <a:moveTo>
                      <a:pt x="1455" y="5637"/>
                    </a:moveTo>
                    <a:cubicBezTo>
                      <a:pt x="1458" y="5650"/>
                      <a:pt x="1460" y="5663"/>
                      <a:pt x="1463" y="5677"/>
                    </a:cubicBezTo>
                    <a:cubicBezTo>
                      <a:pt x="1493" y="5824"/>
                      <a:pt x="1538" y="5972"/>
                      <a:pt x="1581" y="6120"/>
                    </a:cubicBezTo>
                    <a:cubicBezTo>
                      <a:pt x="1640" y="6268"/>
                      <a:pt x="1685" y="6400"/>
                      <a:pt x="1759" y="6548"/>
                    </a:cubicBezTo>
                    <a:cubicBezTo>
                      <a:pt x="1818" y="6666"/>
                      <a:pt x="1877" y="6755"/>
                      <a:pt x="1936" y="6830"/>
                    </a:cubicBezTo>
                    <a:cubicBezTo>
                      <a:pt x="1981" y="6889"/>
                      <a:pt x="2025" y="6948"/>
                      <a:pt x="2054" y="6992"/>
                    </a:cubicBezTo>
                    <a:cubicBezTo>
                      <a:pt x="2113" y="7066"/>
                      <a:pt x="2158" y="7125"/>
                      <a:pt x="2202" y="7169"/>
                    </a:cubicBezTo>
                    <a:cubicBezTo>
                      <a:pt x="2217" y="7199"/>
                      <a:pt x="2232" y="7214"/>
                      <a:pt x="2247" y="7228"/>
                    </a:cubicBezTo>
                    <a:cubicBezTo>
                      <a:pt x="2247" y="7258"/>
                      <a:pt x="2261" y="7273"/>
                      <a:pt x="2261" y="7287"/>
                    </a:cubicBezTo>
                    <a:cubicBezTo>
                      <a:pt x="2277" y="7303"/>
                      <a:pt x="2277" y="7317"/>
                      <a:pt x="2291" y="7332"/>
                    </a:cubicBezTo>
                    <a:cubicBezTo>
                      <a:pt x="2291" y="7362"/>
                      <a:pt x="2291" y="7405"/>
                      <a:pt x="2306" y="7450"/>
                    </a:cubicBezTo>
                    <a:lnTo>
                      <a:pt x="2306" y="7628"/>
                    </a:lnTo>
                    <a:lnTo>
                      <a:pt x="2306" y="7849"/>
                    </a:lnTo>
                    <a:cubicBezTo>
                      <a:pt x="2306" y="7938"/>
                      <a:pt x="2306" y="8026"/>
                      <a:pt x="2320" y="8130"/>
                    </a:cubicBezTo>
                    <a:cubicBezTo>
                      <a:pt x="2336" y="8337"/>
                      <a:pt x="2379" y="8515"/>
                      <a:pt x="2424" y="8677"/>
                    </a:cubicBezTo>
                    <a:cubicBezTo>
                      <a:pt x="2468" y="8840"/>
                      <a:pt x="2513" y="8988"/>
                      <a:pt x="2557" y="9120"/>
                    </a:cubicBezTo>
                    <a:cubicBezTo>
                      <a:pt x="2675" y="9549"/>
                      <a:pt x="2734" y="9993"/>
                      <a:pt x="2734" y="10436"/>
                    </a:cubicBezTo>
                    <a:lnTo>
                      <a:pt x="2734" y="10627"/>
                    </a:lnTo>
                    <a:lnTo>
                      <a:pt x="2734" y="10627"/>
                    </a:lnTo>
                    <a:cubicBezTo>
                      <a:pt x="2656" y="10623"/>
                      <a:pt x="2569" y="10611"/>
                      <a:pt x="2484" y="10598"/>
                    </a:cubicBezTo>
                    <a:cubicBezTo>
                      <a:pt x="2379" y="10569"/>
                      <a:pt x="2277" y="10554"/>
                      <a:pt x="2173" y="10525"/>
                    </a:cubicBezTo>
                    <a:cubicBezTo>
                      <a:pt x="2099" y="10495"/>
                      <a:pt x="2040" y="10480"/>
                      <a:pt x="1966" y="10436"/>
                    </a:cubicBezTo>
                    <a:cubicBezTo>
                      <a:pt x="1877" y="10391"/>
                      <a:pt x="1788" y="10332"/>
                      <a:pt x="1715" y="10273"/>
                    </a:cubicBezTo>
                    <a:cubicBezTo>
                      <a:pt x="1685" y="10243"/>
                      <a:pt x="1656" y="10214"/>
                      <a:pt x="1626" y="10170"/>
                    </a:cubicBezTo>
                    <a:cubicBezTo>
                      <a:pt x="1597" y="10141"/>
                      <a:pt x="1581" y="10111"/>
                      <a:pt x="1567" y="10066"/>
                    </a:cubicBezTo>
                    <a:cubicBezTo>
                      <a:pt x="1538" y="10022"/>
                      <a:pt x="1522" y="9963"/>
                      <a:pt x="1508" y="9889"/>
                    </a:cubicBezTo>
                    <a:cubicBezTo>
                      <a:pt x="1493" y="9845"/>
                      <a:pt x="1478" y="9770"/>
                      <a:pt x="1463" y="9711"/>
                    </a:cubicBezTo>
                    <a:cubicBezTo>
                      <a:pt x="1449" y="9608"/>
                      <a:pt x="1449" y="9490"/>
                      <a:pt x="1419" y="9357"/>
                    </a:cubicBezTo>
                    <a:cubicBezTo>
                      <a:pt x="1404" y="9224"/>
                      <a:pt x="1390" y="9076"/>
                      <a:pt x="1345" y="8928"/>
                    </a:cubicBezTo>
                    <a:cubicBezTo>
                      <a:pt x="1301" y="8795"/>
                      <a:pt x="1256" y="8692"/>
                      <a:pt x="1227" y="8588"/>
                    </a:cubicBezTo>
                    <a:cubicBezTo>
                      <a:pt x="1183" y="8499"/>
                      <a:pt x="1153" y="8426"/>
                      <a:pt x="1138" y="8367"/>
                    </a:cubicBezTo>
                    <a:cubicBezTo>
                      <a:pt x="1124" y="8292"/>
                      <a:pt x="1108" y="8219"/>
                      <a:pt x="1108" y="8130"/>
                    </a:cubicBezTo>
                    <a:cubicBezTo>
                      <a:pt x="1108" y="8071"/>
                      <a:pt x="1124" y="8012"/>
                      <a:pt x="1124" y="7938"/>
                    </a:cubicBezTo>
                    <a:cubicBezTo>
                      <a:pt x="1138" y="7835"/>
                      <a:pt x="1153" y="7716"/>
                      <a:pt x="1167" y="7583"/>
                    </a:cubicBezTo>
                    <a:cubicBezTo>
                      <a:pt x="1183" y="7450"/>
                      <a:pt x="1197" y="7303"/>
                      <a:pt x="1197" y="7139"/>
                    </a:cubicBezTo>
                    <a:lnTo>
                      <a:pt x="1197" y="6977"/>
                    </a:lnTo>
                    <a:cubicBezTo>
                      <a:pt x="1197" y="6932"/>
                      <a:pt x="1183" y="6873"/>
                      <a:pt x="1167" y="6830"/>
                    </a:cubicBezTo>
                    <a:cubicBezTo>
                      <a:pt x="1167" y="6755"/>
                      <a:pt x="1153" y="6711"/>
                      <a:pt x="1138" y="6666"/>
                    </a:cubicBezTo>
                    <a:cubicBezTo>
                      <a:pt x="1124" y="6623"/>
                      <a:pt x="1124" y="6593"/>
                      <a:pt x="1124" y="6578"/>
                    </a:cubicBezTo>
                    <a:lnTo>
                      <a:pt x="1124" y="6534"/>
                    </a:lnTo>
                    <a:lnTo>
                      <a:pt x="1124" y="6445"/>
                    </a:lnTo>
                    <a:cubicBezTo>
                      <a:pt x="1138" y="6400"/>
                      <a:pt x="1153" y="6341"/>
                      <a:pt x="1167" y="6282"/>
                    </a:cubicBezTo>
                    <a:cubicBezTo>
                      <a:pt x="1197" y="6223"/>
                      <a:pt x="1227" y="6150"/>
                      <a:pt x="1256" y="6075"/>
                    </a:cubicBezTo>
                    <a:cubicBezTo>
                      <a:pt x="1317" y="5927"/>
                      <a:pt x="1384" y="5782"/>
                      <a:pt x="1455" y="5637"/>
                    </a:cubicBezTo>
                    <a:close/>
                    <a:moveTo>
                      <a:pt x="5122" y="10212"/>
                    </a:moveTo>
                    <a:cubicBezTo>
                      <a:pt x="5204" y="10314"/>
                      <a:pt x="5298" y="10427"/>
                      <a:pt x="5395" y="10539"/>
                    </a:cubicBezTo>
                    <a:cubicBezTo>
                      <a:pt x="5484" y="10657"/>
                      <a:pt x="5572" y="10761"/>
                      <a:pt x="5676" y="10864"/>
                    </a:cubicBezTo>
                    <a:cubicBezTo>
                      <a:pt x="5720" y="10909"/>
                      <a:pt x="5765" y="10953"/>
                      <a:pt x="5809" y="11012"/>
                    </a:cubicBezTo>
                    <a:cubicBezTo>
                      <a:pt x="5854" y="11057"/>
                      <a:pt x="5897" y="11101"/>
                      <a:pt x="5957" y="11130"/>
                    </a:cubicBezTo>
                    <a:lnTo>
                      <a:pt x="5957" y="11146"/>
                    </a:lnTo>
                    <a:cubicBezTo>
                      <a:pt x="6031" y="11189"/>
                      <a:pt x="6090" y="11249"/>
                      <a:pt x="6179" y="11293"/>
                    </a:cubicBezTo>
                    <a:cubicBezTo>
                      <a:pt x="6297" y="11367"/>
                      <a:pt x="6430" y="11441"/>
                      <a:pt x="6577" y="11500"/>
                    </a:cubicBezTo>
                    <a:cubicBezTo>
                      <a:pt x="6600" y="11509"/>
                      <a:pt x="6622" y="11518"/>
                      <a:pt x="6644" y="11527"/>
                    </a:cubicBezTo>
                    <a:lnTo>
                      <a:pt x="6644" y="11527"/>
                    </a:lnTo>
                    <a:cubicBezTo>
                      <a:pt x="6637" y="11528"/>
                      <a:pt x="6630" y="11529"/>
                      <a:pt x="6622" y="11530"/>
                    </a:cubicBezTo>
                    <a:cubicBezTo>
                      <a:pt x="6518" y="11544"/>
                      <a:pt x="6415" y="11574"/>
                      <a:pt x="6327" y="11603"/>
                    </a:cubicBezTo>
                    <a:cubicBezTo>
                      <a:pt x="6238" y="11633"/>
                      <a:pt x="6163" y="11648"/>
                      <a:pt x="6090" y="11678"/>
                    </a:cubicBezTo>
                    <a:cubicBezTo>
                      <a:pt x="5986" y="11722"/>
                      <a:pt x="5897" y="11751"/>
                      <a:pt x="5824" y="11766"/>
                    </a:cubicBezTo>
                    <a:cubicBezTo>
                      <a:pt x="5795" y="11781"/>
                      <a:pt x="5765" y="11781"/>
                      <a:pt x="5735" y="11781"/>
                    </a:cubicBezTo>
                    <a:cubicBezTo>
                      <a:pt x="5706" y="11796"/>
                      <a:pt x="5690" y="11796"/>
                      <a:pt x="5676" y="11796"/>
                    </a:cubicBezTo>
                    <a:lnTo>
                      <a:pt x="5661" y="11796"/>
                    </a:lnTo>
                    <a:cubicBezTo>
                      <a:pt x="5647" y="11796"/>
                      <a:pt x="5617" y="11796"/>
                      <a:pt x="5588" y="11781"/>
                    </a:cubicBezTo>
                    <a:cubicBezTo>
                      <a:pt x="5558" y="11781"/>
                      <a:pt x="5528" y="11766"/>
                      <a:pt x="5499" y="11751"/>
                    </a:cubicBezTo>
                    <a:cubicBezTo>
                      <a:pt x="5440" y="11737"/>
                      <a:pt x="5381" y="11722"/>
                      <a:pt x="5292" y="11692"/>
                    </a:cubicBezTo>
                    <a:cubicBezTo>
                      <a:pt x="5217" y="11678"/>
                      <a:pt x="5129" y="11648"/>
                      <a:pt x="5026" y="11648"/>
                    </a:cubicBezTo>
                    <a:cubicBezTo>
                      <a:pt x="4967" y="11633"/>
                      <a:pt x="4908" y="11633"/>
                      <a:pt x="4863" y="11633"/>
                    </a:cubicBezTo>
                    <a:cubicBezTo>
                      <a:pt x="4685" y="11633"/>
                      <a:pt x="4523" y="11662"/>
                      <a:pt x="4376" y="11707"/>
                    </a:cubicBezTo>
                    <a:cubicBezTo>
                      <a:pt x="4257" y="11751"/>
                      <a:pt x="4153" y="11796"/>
                      <a:pt x="4050" y="11855"/>
                    </a:cubicBezTo>
                    <a:cubicBezTo>
                      <a:pt x="4037" y="11863"/>
                      <a:pt x="4023" y="11872"/>
                      <a:pt x="4010" y="11880"/>
                    </a:cubicBezTo>
                    <a:lnTo>
                      <a:pt x="4010" y="11880"/>
                    </a:lnTo>
                    <a:cubicBezTo>
                      <a:pt x="4330" y="11262"/>
                      <a:pt x="4665" y="10712"/>
                      <a:pt x="5000" y="10227"/>
                    </a:cubicBezTo>
                    <a:lnTo>
                      <a:pt x="5000" y="10227"/>
                    </a:lnTo>
                    <a:lnTo>
                      <a:pt x="5122" y="10212"/>
                    </a:lnTo>
                    <a:close/>
                    <a:moveTo>
                      <a:pt x="6918" y="12624"/>
                    </a:moveTo>
                    <a:cubicBezTo>
                      <a:pt x="6947" y="12624"/>
                      <a:pt x="6977" y="12624"/>
                      <a:pt x="7007" y="12638"/>
                    </a:cubicBezTo>
                    <a:cubicBezTo>
                      <a:pt x="7050" y="12638"/>
                      <a:pt x="7080" y="12653"/>
                      <a:pt x="7139" y="12683"/>
                    </a:cubicBezTo>
                    <a:cubicBezTo>
                      <a:pt x="7184" y="12712"/>
                      <a:pt x="7257" y="12742"/>
                      <a:pt x="7332" y="12801"/>
                    </a:cubicBezTo>
                    <a:cubicBezTo>
                      <a:pt x="7391" y="12845"/>
                      <a:pt x="7450" y="12904"/>
                      <a:pt x="7509" y="12949"/>
                    </a:cubicBezTo>
                    <a:cubicBezTo>
                      <a:pt x="7612" y="13038"/>
                      <a:pt x="7716" y="13126"/>
                      <a:pt x="7849" y="13215"/>
                    </a:cubicBezTo>
                    <a:cubicBezTo>
                      <a:pt x="7908" y="13259"/>
                      <a:pt x="7982" y="13304"/>
                      <a:pt x="8055" y="13347"/>
                    </a:cubicBezTo>
                    <a:cubicBezTo>
                      <a:pt x="8130" y="13392"/>
                      <a:pt x="8203" y="13422"/>
                      <a:pt x="8292" y="13466"/>
                    </a:cubicBezTo>
                    <a:cubicBezTo>
                      <a:pt x="8410" y="13511"/>
                      <a:pt x="8544" y="13540"/>
                      <a:pt x="8647" y="13570"/>
                    </a:cubicBezTo>
                    <a:cubicBezTo>
                      <a:pt x="8735" y="13584"/>
                      <a:pt x="8810" y="13599"/>
                      <a:pt x="8883" y="13599"/>
                    </a:cubicBezTo>
                    <a:cubicBezTo>
                      <a:pt x="8987" y="13629"/>
                      <a:pt x="9076" y="13629"/>
                      <a:pt x="9149" y="13658"/>
                    </a:cubicBezTo>
                    <a:cubicBezTo>
                      <a:pt x="9224" y="13673"/>
                      <a:pt x="9283" y="13688"/>
                      <a:pt x="9312" y="13702"/>
                    </a:cubicBezTo>
                    <a:cubicBezTo>
                      <a:pt x="9342" y="13718"/>
                      <a:pt x="9372" y="13732"/>
                      <a:pt x="9386" y="13761"/>
                    </a:cubicBezTo>
                    <a:cubicBezTo>
                      <a:pt x="9431" y="13791"/>
                      <a:pt x="9474" y="13820"/>
                      <a:pt x="9519" y="13865"/>
                    </a:cubicBezTo>
                    <a:cubicBezTo>
                      <a:pt x="9579" y="13925"/>
                      <a:pt x="9622" y="13984"/>
                      <a:pt x="9681" y="14043"/>
                    </a:cubicBezTo>
                    <a:cubicBezTo>
                      <a:pt x="9720" y="14088"/>
                      <a:pt x="9759" y="14133"/>
                      <a:pt x="9797" y="14178"/>
                    </a:cubicBezTo>
                    <a:lnTo>
                      <a:pt x="9797" y="14178"/>
                    </a:lnTo>
                    <a:cubicBezTo>
                      <a:pt x="9739" y="14195"/>
                      <a:pt x="9681" y="14213"/>
                      <a:pt x="9622" y="14234"/>
                    </a:cubicBezTo>
                    <a:lnTo>
                      <a:pt x="9312" y="14368"/>
                    </a:lnTo>
                    <a:lnTo>
                      <a:pt x="9135" y="14457"/>
                    </a:lnTo>
                    <a:cubicBezTo>
                      <a:pt x="9061" y="14500"/>
                      <a:pt x="9001" y="14530"/>
                      <a:pt x="8942" y="14560"/>
                    </a:cubicBezTo>
                    <a:cubicBezTo>
                      <a:pt x="8899" y="14589"/>
                      <a:pt x="8854" y="14604"/>
                      <a:pt x="8824" y="14604"/>
                    </a:cubicBezTo>
                    <a:cubicBezTo>
                      <a:pt x="8795" y="14619"/>
                      <a:pt x="8765" y="14619"/>
                      <a:pt x="8735" y="14619"/>
                    </a:cubicBezTo>
                    <a:cubicBezTo>
                      <a:pt x="8692" y="14619"/>
                      <a:pt x="8647" y="14619"/>
                      <a:pt x="8588" y="14604"/>
                    </a:cubicBezTo>
                    <a:cubicBezTo>
                      <a:pt x="8499" y="14589"/>
                      <a:pt x="8396" y="14560"/>
                      <a:pt x="8278" y="14516"/>
                    </a:cubicBezTo>
                    <a:cubicBezTo>
                      <a:pt x="8160" y="14471"/>
                      <a:pt x="8026" y="14427"/>
                      <a:pt x="7878" y="14382"/>
                    </a:cubicBezTo>
                    <a:cubicBezTo>
                      <a:pt x="7612" y="14309"/>
                      <a:pt x="7346" y="14264"/>
                      <a:pt x="7095" y="14234"/>
                    </a:cubicBezTo>
                    <a:cubicBezTo>
                      <a:pt x="6829" y="14220"/>
                      <a:pt x="6577" y="14220"/>
                      <a:pt x="6341" y="14220"/>
                    </a:cubicBezTo>
                    <a:lnTo>
                      <a:pt x="5986" y="14220"/>
                    </a:lnTo>
                    <a:cubicBezTo>
                      <a:pt x="5927" y="14220"/>
                      <a:pt x="5868" y="14220"/>
                      <a:pt x="5795" y="14234"/>
                    </a:cubicBezTo>
                    <a:cubicBezTo>
                      <a:pt x="5765" y="14250"/>
                      <a:pt x="5720" y="14250"/>
                      <a:pt x="5676" y="14264"/>
                    </a:cubicBezTo>
                    <a:cubicBezTo>
                      <a:pt x="5631" y="14279"/>
                      <a:pt x="5602" y="14293"/>
                      <a:pt x="5558" y="14323"/>
                    </a:cubicBezTo>
                    <a:cubicBezTo>
                      <a:pt x="5484" y="14353"/>
                      <a:pt x="5440" y="14398"/>
                      <a:pt x="5395" y="14427"/>
                    </a:cubicBezTo>
                    <a:lnTo>
                      <a:pt x="5322" y="14500"/>
                    </a:lnTo>
                    <a:lnTo>
                      <a:pt x="5247" y="14575"/>
                    </a:lnTo>
                    <a:cubicBezTo>
                      <a:pt x="5247" y="14589"/>
                      <a:pt x="5233" y="14589"/>
                      <a:pt x="5233" y="14589"/>
                    </a:cubicBezTo>
                    <a:lnTo>
                      <a:pt x="5129" y="14589"/>
                    </a:lnTo>
                    <a:cubicBezTo>
                      <a:pt x="5085" y="14575"/>
                      <a:pt x="5026" y="14560"/>
                      <a:pt x="4951" y="14530"/>
                    </a:cubicBezTo>
                    <a:cubicBezTo>
                      <a:pt x="4892" y="14516"/>
                      <a:pt x="4819" y="14486"/>
                      <a:pt x="4760" y="14441"/>
                    </a:cubicBezTo>
                    <a:cubicBezTo>
                      <a:pt x="4730" y="14427"/>
                      <a:pt x="4685" y="14412"/>
                      <a:pt x="4642" y="14382"/>
                    </a:cubicBezTo>
                    <a:cubicBezTo>
                      <a:pt x="4553" y="14338"/>
                      <a:pt x="4449" y="14279"/>
                      <a:pt x="4331" y="14205"/>
                    </a:cubicBezTo>
                    <a:cubicBezTo>
                      <a:pt x="4169" y="14102"/>
                      <a:pt x="3976" y="13998"/>
                      <a:pt x="3814" y="13895"/>
                    </a:cubicBezTo>
                    <a:cubicBezTo>
                      <a:pt x="3794" y="13883"/>
                      <a:pt x="3775" y="13872"/>
                      <a:pt x="3756" y="13861"/>
                    </a:cubicBezTo>
                    <a:lnTo>
                      <a:pt x="3756" y="13861"/>
                    </a:lnTo>
                    <a:cubicBezTo>
                      <a:pt x="3803" y="13785"/>
                      <a:pt x="3853" y="13706"/>
                      <a:pt x="3903" y="13629"/>
                    </a:cubicBezTo>
                    <a:cubicBezTo>
                      <a:pt x="3962" y="13525"/>
                      <a:pt x="4035" y="13422"/>
                      <a:pt x="4080" y="13347"/>
                    </a:cubicBezTo>
                    <a:cubicBezTo>
                      <a:pt x="4109" y="13304"/>
                      <a:pt x="4139" y="13274"/>
                      <a:pt x="4153" y="13245"/>
                    </a:cubicBezTo>
                    <a:cubicBezTo>
                      <a:pt x="4169" y="13229"/>
                      <a:pt x="4169" y="13215"/>
                      <a:pt x="4183" y="13200"/>
                    </a:cubicBezTo>
                    <a:lnTo>
                      <a:pt x="4198" y="13185"/>
                    </a:lnTo>
                    <a:cubicBezTo>
                      <a:pt x="4242" y="13126"/>
                      <a:pt x="4316" y="13052"/>
                      <a:pt x="4376" y="12993"/>
                    </a:cubicBezTo>
                    <a:cubicBezTo>
                      <a:pt x="4464" y="12919"/>
                      <a:pt x="4553" y="12845"/>
                      <a:pt x="4642" y="12801"/>
                    </a:cubicBezTo>
                    <a:cubicBezTo>
                      <a:pt x="4685" y="12786"/>
                      <a:pt x="4730" y="12772"/>
                      <a:pt x="4760" y="12756"/>
                    </a:cubicBezTo>
                    <a:lnTo>
                      <a:pt x="4892" y="12756"/>
                    </a:lnTo>
                    <a:cubicBezTo>
                      <a:pt x="4922" y="12756"/>
                      <a:pt x="4951" y="12756"/>
                      <a:pt x="4981" y="12772"/>
                    </a:cubicBezTo>
                    <a:cubicBezTo>
                      <a:pt x="5011" y="12772"/>
                      <a:pt x="5055" y="12786"/>
                      <a:pt x="5085" y="12801"/>
                    </a:cubicBezTo>
                    <a:cubicBezTo>
                      <a:pt x="5158" y="12815"/>
                      <a:pt x="5217" y="12845"/>
                      <a:pt x="5306" y="12860"/>
                    </a:cubicBezTo>
                    <a:cubicBezTo>
                      <a:pt x="5395" y="12890"/>
                      <a:pt x="5484" y="12904"/>
                      <a:pt x="5602" y="12904"/>
                    </a:cubicBezTo>
                    <a:lnTo>
                      <a:pt x="5676" y="12904"/>
                    </a:lnTo>
                    <a:cubicBezTo>
                      <a:pt x="5795" y="12904"/>
                      <a:pt x="5897" y="12890"/>
                      <a:pt x="5986" y="12874"/>
                    </a:cubicBezTo>
                    <a:cubicBezTo>
                      <a:pt x="6134" y="12845"/>
                      <a:pt x="6252" y="12801"/>
                      <a:pt x="6356" y="12772"/>
                    </a:cubicBezTo>
                    <a:cubicBezTo>
                      <a:pt x="6474" y="12727"/>
                      <a:pt x="6548" y="12697"/>
                      <a:pt x="6622" y="12683"/>
                    </a:cubicBezTo>
                    <a:cubicBezTo>
                      <a:pt x="6696" y="12653"/>
                      <a:pt x="6741" y="12653"/>
                      <a:pt x="6800" y="12638"/>
                    </a:cubicBezTo>
                    <a:cubicBezTo>
                      <a:pt x="6843" y="12624"/>
                      <a:pt x="6888" y="12624"/>
                      <a:pt x="6918" y="12624"/>
                    </a:cubicBezTo>
                    <a:close/>
                    <a:moveTo>
                      <a:pt x="6149" y="1"/>
                    </a:moveTo>
                    <a:cubicBezTo>
                      <a:pt x="6061" y="1"/>
                      <a:pt x="5986" y="15"/>
                      <a:pt x="5927" y="30"/>
                    </a:cubicBezTo>
                    <a:cubicBezTo>
                      <a:pt x="5868" y="44"/>
                      <a:pt x="5838" y="60"/>
                      <a:pt x="5795" y="89"/>
                    </a:cubicBezTo>
                    <a:cubicBezTo>
                      <a:pt x="5735" y="104"/>
                      <a:pt x="5690" y="133"/>
                      <a:pt x="5647" y="163"/>
                    </a:cubicBezTo>
                    <a:cubicBezTo>
                      <a:pt x="5588" y="192"/>
                      <a:pt x="5558" y="237"/>
                      <a:pt x="5513" y="267"/>
                    </a:cubicBezTo>
                    <a:cubicBezTo>
                      <a:pt x="5158" y="562"/>
                      <a:pt x="4819" y="872"/>
                      <a:pt x="4494" y="1197"/>
                    </a:cubicBezTo>
                    <a:cubicBezTo>
                      <a:pt x="4331" y="1375"/>
                      <a:pt x="4153" y="1552"/>
                      <a:pt x="3976" y="1745"/>
                    </a:cubicBezTo>
                    <a:cubicBezTo>
                      <a:pt x="3814" y="1952"/>
                      <a:pt x="3651" y="2159"/>
                      <a:pt x="3518" y="2409"/>
                    </a:cubicBezTo>
                    <a:cubicBezTo>
                      <a:pt x="3400" y="2602"/>
                      <a:pt x="3311" y="2823"/>
                      <a:pt x="3237" y="3046"/>
                    </a:cubicBezTo>
                    <a:cubicBezTo>
                      <a:pt x="3178" y="3267"/>
                      <a:pt x="3134" y="3519"/>
                      <a:pt x="3134" y="3755"/>
                    </a:cubicBezTo>
                    <a:cubicBezTo>
                      <a:pt x="3134" y="3873"/>
                      <a:pt x="3148" y="4006"/>
                      <a:pt x="3163" y="4124"/>
                    </a:cubicBezTo>
                    <a:cubicBezTo>
                      <a:pt x="3178" y="4199"/>
                      <a:pt x="3193" y="4258"/>
                      <a:pt x="3207" y="4317"/>
                    </a:cubicBezTo>
                    <a:cubicBezTo>
                      <a:pt x="3223" y="4405"/>
                      <a:pt x="3252" y="4479"/>
                      <a:pt x="3252" y="4538"/>
                    </a:cubicBezTo>
                    <a:cubicBezTo>
                      <a:pt x="3266" y="4583"/>
                      <a:pt x="3266" y="4627"/>
                      <a:pt x="3266" y="4656"/>
                    </a:cubicBezTo>
                    <a:lnTo>
                      <a:pt x="3266" y="4686"/>
                    </a:lnTo>
                    <a:cubicBezTo>
                      <a:pt x="3266" y="4701"/>
                      <a:pt x="3266" y="4715"/>
                      <a:pt x="3252" y="4745"/>
                    </a:cubicBezTo>
                    <a:cubicBezTo>
                      <a:pt x="3252" y="4760"/>
                      <a:pt x="3237" y="4790"/>
                      <a:pt x="3223" y="4819"/>
                    </a:cubicBezTo>
                    <a:cubicBezTo>
                      <a:pt x="3207" y="4863"/>
                      <a:pt x="3178" y="4922"/>
                      <a:pt x="3148" y="4981"/>
                    </a:cubicBezTo>
                    <a:cubicBezTo>
                      <a:pt x="3134" y="5056"/>
                      <a:pt x="3104" y="5129"/>
                      <a:pt x="3075" y="5233"/>
                    </a:cubicBezTo>
                    <a:cubicBezTo>
                      <a:pt x="3059" y="5336"/>
                      <a:pt x="3045" y="5425"/>
                      <a:pt x="3045" y="5529"/>
                    </a:cubicBezTo>
                    <a:cubicBezTo>
                      <a:pt x="3045" y="5677"/>
                      <a:pt x="3059" y="5809"/>
                      <a:pt x="3104" y="5927"/>
                    </a:cubicBezTo>
                    <a:cubicBezTo>
                      <a:pt x="3163" y="6120"/>
                      <a:pt x="3237" y="6297"/>
                      <a:pt x="3341" y="6445"/>
                    </a:cubicBezTo>
                    <a:cubicBezTo>
                      <a:pt x="3430" y="6593"/>
                      <a:pt x="3548" y="6726"/>
                      <a:pt x="3651" y="6844"/>
                    </a:cubicBezTo>
                    <a:lnTo>
                      <a:pt x="3696" y="6889"/>
                    </a:lnTo>
                    <a:cubicBezTo>
                      <a:pt x="3725" y="6918"/>
                      <a:pt x="3769" y="6948"/>
                      <a:pt x="3798" y="6977"/>
                    </a:cubicBezTo>
                    <a:cubicBezTo>
                      <a:pt x="3858" y="7021"/>
                      <a:pt x="3917" y="7080"/>
                      <a:pt x="3991" y="7139"/>
                    </a:cubicBezTo>
                    <a:cubicBezTo>
                      <a:pt x="4094" y="7228"/>
                      <a:pt x="4212" y="7317"/>
                      <a:pt x="4316" y="7391"/>
                    </a:cubicBezTo>
                    <a:cubicBezTo>
                      <a:pt x="4343" y="7412"/>
                      <a:pt x="4369" y="7431"/>
                      <a:pt x="4393" y="7450"/>
                    </a:cubicBezTo>
                    <a:lnTo>
                      <a:pt x="4393" y="7450"/>
                    </a:lnTo>
                    <a:cubicBezTo>
                      <a:pt x="4421" y="7750"/>
                      <a:pt x="4480" y="8123"/>
                      <a:pt x="4588" y="8579"/>
                    </a:cubicBezTo>
                    <a:lnTo>
                      <a:pt x="4588" y="8579"/>
                    </a:lnTo>
                    <a:cubicBezTo>
                      <a:pt x="4430" y="8776"/>
                      <a:pt x="4272" y="8982"/>
                      <a:pt x="4114" y="9203"/>
                    </a:cubicBezTo>
                    <a:lnTo>
                      <a:pt x="4114" y="9203"/>
                    </a:lnTo>
                    <a:cubicBezTo>
                      <a:pt x="4107" y="9210"/>
                      <a:pt x="4101" y="9218"/>
                      <a:pt x="4094" y="9224"/>
                    </a:cubicBezTo>
                    <a:cubicBezTo>
                      <a:pt x="4090" y="9230"/>
                      <a:pt x="4087" y="9235"/>
                      <a:pt x="4083" y="9241"/>
                    </a:cubicBezTo>
                    <a:lnTo>
                      <a:pt x="4083" y="9241"/>
                    </a:lnTo>
                    <a:lnTo>
                      <a:pt x="4080" y="9238"/>
                    </a:lnTo>
                    <a:cubicBezTo>
                      <a:pt x="3986" y="9372"/>
                      <a:pt x="3893" y="9508"/>
                      <a:pt x="3799" y="9649"/>
                    </a:cubicBezTo>
                    <a:lnTo>
                      <a:pt x="3799" y="9649"/>
                    </a:lnTo>
                    <a:cubicBezTo>
                      <a:pt x="3759" y="9367"/>
                      <a:pt x="3698" y="9087"/>
                      <a:pt x="3621" y="8810"/>
                    </a:cubicBezTo>
                    <a:cubicBezTo>
                      <a:pt x="3577" y="8647"/>
                      <a:pt x="3532" y="8515"/>
                      <a:pt x="3503" y="8381"/>
                    </a:cubicBezTo>
                    <a:cubicBezTo>
                      <a:pt x="3459" y="8249"/>
                      <a:pt x="3444" y="8130"/>
                      <a:pt x="3430" y="8042"/>
                    </a:cubicBezTo>
                    <a:lnTo>
                      <a:pt x="3430" y="7849"/>
                    </a:lnTo>
                    <a:lnTo>
                      <a:pt x="3430" y="7628"/>
                    </a:lnTo>
                    <a:cubicBezTo>
                      <a:pt x="3430" y="7510"/>
                      <a:pt x="3430" y="7391"/>
                      <a:pt x="3400" y="7273"/>
                    </a:cubicBezTo>
                    <a:cubicBezTo>
                      <a:pt x="3400" y="7199"/>
                      <a:pt x="3385" y="7139"/>
                      <a:pt x="3370" y="7066"/>
                    </a:cubicBezTo>
                    <a:cubicBezTo>
                      <a:pt x="3355" y="6992"/>
                      <a:pt x="3325" y="6918"/>
                      <a:pt x="3296" y="6844"/>
                    </a:cubicBezTo>
                    <a:cubicBezTo>
                      <a:pt x="3252" y="6726"/>
                      <a:pt x="3178" y="6623"/>
                      <a:pt x="3119" y="6548"/>
                    </a:cubicBezTo>
                    <a:cubicBezTo>
                      <a:pt x="3075" y="6475"/>
                      <a:pt x="3030" y="6430"/>
                      <a:pt x="3000" y="6371"/>
                    </a:cubicBezTo>
                    <a:cubicBezTo>
                      <a:pt x="2941" y="6297"/>
                      <a:pt x="2882" y="6238"/>
                      <a:pt x="2838" y="6193"/>
                    </a:cubicBezTo>
                    <a:cubicBezTo>
                      <a:pt x="2809" y="6134"/>
                      <a:pt x="2779" y="6091"/>
                      <a:pt x="2764" y="6061"/>
                    </a:cubicBezTo>
                    <a:cubicBezTo>
                      <a:pt x="2705" y="5943"/>
                      <a:pt x="2661" y="5809"/>
                      <a:pt x="2616" y="5661"/>
                    </a:cubicBezTo>
                    <a:cubicBezTo>
                      <a:pt x="2557" y="5440"/>
                      <a:pt x="2498" y="5174"/>
                      <a:pt x="2454" y="4908"/>
                    </a:cubicBezTo>
                    <a:cubicBezTo>
                      <a:pt x="2409" y="4642"/>
                      <a:pt x="2365" y="4376"/>
                      <a:pt x="2320" y="4094"/>
                    </a:cubicBezTo>
                    <a:cubicBezTo>
                      <a:pt x="2277" y="3932"/>
                      <a:pt x="2173" y="3785"/>
                      <a:pt x="2025" y="3710"/>
                    </a:cubicBezTo>
                    <a:cubicBezTo>
                      <a:pt x="1947" y="3672"/>
                      <a:pt x="1861" y="3653"/>
                      <a:pt x="1773" y="3653"/>
                    </a:cubicBezTo>
                    <a:cubicBezTo>
                      <a:pt x="1694" y="3653"/>
                      <a:pt x="1614" y="3668"/>
                      <a:pt x="1538" y="3696"/>
                    </a:cubicBezTo>
                    <a:cubicBezTo>
                      <a:pt x="1419" y="3755"/>
                      <a:pt x="1315" y="3828"/>
                      <a:pt x="1227" y="3903"/>
                    </a:cubicBezTo>
                    <a:cubicBezTo>
                      <a:pt x="1153" y="3962"/>
                      <a:pt x="1108" y="4021"/>
                      <a:pt x="1049" y="4080"/>
                    </a:cubicBezTo>
                    <a:cubicBezTo>
                      <a:pt x="976" y="4169"/>
                      <a:pt x="917" y="4272"/>
                      <a:pt x="872" y="4361"/>
                    </a:cubicBezTo>
                    <a:cubicBezTo>
                      <a:pt x="813" y="4435"/>
                      <a:pt x="769" y="4524"/>
                      <a:pt x="739" y="4597"/>
                    </a:cubicBezTo>
                    <a:cubicBezTo>
                      <a:pt x="562" y="4922"/>
                      <a:pt x="385" y="5263"/>
                      <a:pt x="237" y="5632"/>
                    </a:cubicBezTo>
                    <a:cubicBezTo>
                      <a:pt x="178" y="5750"/>
                      <a:pt x="119" y="5884"/>
                      <a:pt x="74" y="6031"/>
                    </a:cubicBezTo>
                    <a:cubicBezTo>
                      <a:pt x="59" y="6105"/>
                      <a:pt x="44" y="6179"/>
                      <a:pt x="30" y="6268"/>
                    </a:cubicBezTo>
                    <a:cubicBezTo>
                      <a:pt x="14" y="6357"/>
                      <a:pt x="0" y="6445"/>
                      <a:pt x="0" y="6534"/>
                    </a:cubicBezTo>
                    <a:cubicBezTo>
                      <a:pt x="0" y="6593"/>
                      <a:pt x="0" y="6652"/>
                      <a:pt x="14" y="6711"/>
                    </a:cubicBezTo>
                    <a:cubicBezTo>
                      <a:pt x="30" y="6814"/>
                      <a:pt x="44" y="6889"/>
                      <a:pt x="59" y="6948"/>
                    </a:cubicBezTo>
                    <a:cubicBezTo>
                      <a:pt x="59" y="6977"/>
                      <a:pt x="74" y="7007"/>
                      <a:pt x="74" y="7021"/>
                    </a:cubicBezTo>
                    <a:lnTo>
                      <a:pt x="74" y="7066"/>
                    </a:lnTo>
                    <a:cubicBezTo>
                      <a:pt x="89" y="7096"/>
                      <a:pt x="89" y="7110"/>
                      <a:pt x="89" y="7139"/>
                    </a:cubicBezTo>
                    <a:cubicBezTo>
                      <a:pt x="89" y="7199"/>
                      <a:pt x="74" y="7273"/>
                      <a:pt x="74" y="7332"/>
                    </a:cubicBezTo>
                    <a:cubicBezTo>
                      <a:pt x="59" y="7450"/>
                      <a:pt x="44" y="7553"/>
                      <a:pt x="30" y="7687"/>
                    </a:cubicBezTo>
                    <a:cubicBezTo>
                      <a:pt x="14" y="7819"/>
                      <a:pt x="0" y="7967"/>
                      <a:pt x="0" y="8130"/>
                    </a:cubicBezTo>
                    <a:cubicBezTo>
                      <a:pt x="0" y="8292"/>
                      <a:pt x="14" y="8470"/>
                      <a:pt x="59" y="8662"/>
                    </a:cubicBezTo>
                    <a:cubicBezTo>
                      <a:pt x="103" y="8795"/>
                      <a:pt x="148" y="8913"/>
                      <a:pt x="178" y="9002"/>
                    </a:cubicBezTo>
                    <a:cubicBezTo>
                      <a:pt x="221" y="9090"/>
                      <a:pt x="251" y="9179"/>
                      <a:pt x="266" y="9238"/>
                    </a:cubicBezTo>
                    <a:cubicBezTo>
                      <a:pt x="281" y="9297"/>
                      <a:pt x="296" y="9386"/>
                      <a:pt x="310" y="9475"/>
                    </a:cubicBezTo>
                    <a:cubicBezTo>
                      <a:pt x="325" y="9534"/>
                      <a:pt x="325" y="9608"/>
                      <a:pt x="340" y="9697"/>
                    </a:cubicBezTo>
                    <a:cubicBezTo>
                      <a:pt x="355" y="9815"/>
                      <a:pt x="369" y="9948"/>
                      <a:pt x="399" y="10096"/>
                    </a:cubicBezTo>
                    <a:cubicBezTo>
                      <a:pt x="428" y="10243"/>
                      <a:pt x="473" y="10391"/>
                      <a:pt x="562" y="10554"/>
                    </a:cubicBezTo>
                    <a:cubicBezTo>
                      <a:pt x="621" y="10702"/>
                      <a:pt x="710" y="10820"/>
                      <a:pt x="813" y="10939"/>
                    </a:cubicBezTo>
                    <a:cubicBezTo>
                      <a:pt x="946" y="11101"/>
                      <a:pt x="1124" y="11249"/>
                      <a:pt x="1301" y="11353"/>
                    </a:cubicBezTo>
                    <a:cubicBezTo>
                      <a:pt x="1478" y="11455"/>
                      <a:pt x="1670" y="11544"/>
                      <a:pt x="1863" y="11589"/>
                    </a:cubicBezTo>
                    <a:cubicBezTo>
                      <a:pt x="1995" y="11633"/>
                      <a:pt x="2143" y="11662"/>
                      <a:pt x="2291" y="11692"/>
                    </a:cubicBezTo>
                    <a:cubicBezTo>
                      <a:pt x="2396" y="11711"/>
                      <a:pt x="2500" y="11724"/>
                      <a:pt x="2604" y="11731"/>
                    </a:cubicBezTo>
                    <a:lnTo>
                      <a:pt x="2604" y="11731"/>
                    </a:lnTo>
                    <a:cubicBezTo>
                      <a:pt x="2014" y="12955"/>
                      <a:pt x="1491" y="14396"/>
                      <a:pt x="1108" y="16083"/>
                    </a:cubicBezTo>
                    <a:cubicBezTo>
                      <a:pt x="1094" y="16142"/>
                      <a:pt x="1094" y="16185"/>
                      <a:pt x="1094" y="16230"/>
                    </a:cubicBezTo>
                    <a:cubicBezTo>
                      <a:pt x="1094" y="16304"/>
                      <a:pt x="1108" y="16378"/>
                      <a:pt x="1124" y="16452"/>
                    </a:cubicBezTo>
                    <a:cubicBezTo>
                      <a:pt x="1167" y="16556"/>
                      <a:pt x="1227" y="16644"/>
                      <a:pt x="1315" y="16718"/>
                    </a:cubicBezTo>
                    <a:cubicBezTo>
                      <a:pt x="1345" y="16763"/>
                      <a:pt x="1390" y="16792"/>
                      <a:pt x="1449" y="16822"/>
                    </a:cubicBezTo>
                    <a:cubicBezTo>
                      <a:pt x="1493" y="16836"/>
                      <a:pt x="1552" y="16865"/>
                      <a:pt x="1611" y="16865"/>
                    </a:cubicBezTo>
                    <a:lnTo>
                      <a:pt x="1611" y="16881"/>
                    </a:lnTo>
                    <a:cubicBezTo>
                      <a:pt x="1656" y="16881"/>
                      <a:pt x="1700" y="16895"/>
                      <a:pt x="1744" y="16895"/>
                    </a:cubicBezTo>
                    <a:cubicBezTo>
                      <a:pt x="1833" y="16895"/>
                      <a:pt x="1906" y="16881"/>
                      <a:pt x="1966" y="16851"/>
                    </a:cubicBezTo>
                    <a:cubicBezTo>
                      <a:pt x="2070" y="16822"/>
                      <a:pt x="2158" y="16747"/>
                      <a:pt x="2232" y="16674"/>
                    </a:cubicBezTo>
                    <a:cubicBezTo>
                      <a:pt x="2277" y="16629"/>
                      <a:pt x="2306" y="16585"/>
                      <a:pt x="2336" y="16540"/>
                    </a:cubicBezTo>
                    <a:cubicBezTo>
                      <a:pt x="2365" y="16481"/>
                      <a:pt x="2379" y="16437"/>
                      <a:pt x="2395" y="16378"/>
                    </a:cubicBezTo>
                    <a:cubicBezTo>
                      <a:pt x="2510" y="15853"/>
                      <a:pt x="2647" y="15351"/>
                      <a:pt x="2787" y="14880"/>
                    </a:cubicBezTo>
                    <a:lnTo>
                      <a:pt x="2787" y="14880"/>
                    </a:lnTo>
                    <a:lnTo>
                      <a:pt x="3062" y="14750"/>
                    </a:lnTo>
                    <a:lnTo>
                      <a:pt x="3062" y="14750"/>
                    </a:lnTo>
                    <a:cubicBezTo>
                      <a:pt x="3197" y="14832"/>
                      <a:pt x="3357" y="14925"/>
                      <a:pt x="3518" y="15018"/>
                    </a:cubicBezTo>
                    <a:cubicBezTo>
                      <a:pt x="3651" y="15107"/>
                      <a:pt x="3784" y="15180"/>
                      <a:pt x="3917" y="15255"/>
                    </a:cubicBezTo>
                    <a:cubicBezTo>
                      <a:pt x="3976" y="15299"/>
                      <a:pt x="4035" y="15328"/>
                      <a:pt x="4094" y="15358"/>
                    </a:cubicBezTo>
                    <a:cubicBezTo>
                      <a:pt x="4153" y="15387"/>
                      <a:pt x="4212" y="15417"/>
                      <a:pt x="4257" y="15446"/>
                    </a:cubicBezTo>
                    <a:cubicBezTo>
                      <a:pt x="4376" y="15506"/>
                      <a:pt x="4523" y="15565"/>
                      <a:pt x="4685" y="15624"/>
                    </a:cubicBezTo>
                    <a:cubicBezTo>
                      <a:pt x="4760" y="15639"/>
                      <a:pt x="4833" y="15669"/>
                      <a:pt x="4922" y="15683"/>
                    </a:cubicBezTo>
                    <a:cubicBezTo>
                      <a:pt x="5011" y="15698"/>
                      <a:pt x="5115" y="15712"/>
                      <a:pt x="5203" y="15712"/>
                    </a:cubicBezTo>
                    <a:cubicBezTo>
                      <a:pt x="5322" y="15712"/>
                      <a:pt x="5454" y="15698"/>
                      <a:pt x="5588" y="15653"/>
                    </a:cubicBezTo>
                    <a:cubicBezTo>
                      <a:pt x="5661" y="15624"/>
                      <a:pt x="5720" y="15594"/>
                      <a:pt x="5795" y="15565"/>
                    </a:cubicBezTo>
                    <a:lnTo>
                      <a:pt x="5972" y="15432"/>
                    </a:lnTo>
                    <a:lnTo>
                      <a:pt x="6061" y="15344"/>
                    </a:lnTo>
                    <a:lnTo>
                      <a:pt x="6076" y="15328"/>
                    </a:lnTo>
                    <a:lnTo>
                      <a:pt x="6341" y="15328"/>
                    </a:lnTo>
                    <a:cubicBezTo>
                      <a:pt x="6563" y="15328"/>
                      <a:pt x="6784" y="15328"/>
                      <a:pt x="6991" y="15358"/>
                    </a:cubicBezTo>
                    <a:cubicBezTo>
                      <a:pt x="7198" y="15373"/>
                      <a:pt x="7391" y="15403"/>
                      <a:pt x="7568" y="15462"/>
                    </a:cubicBezTo>
                    <a:cubicBezTo>
                      <a:pt x="7627" y="15476"/>
                      <a:pt x="7701" y="15506"/>
                      <a:pt x="7789" y="15535"/>
                    </a:cubicBezTo>
                    <a:cubicBezTo>
                      <a:pt x="7908" y="15580"/>
                      <a:pt x="8055" y="15624"/>
                      <a:pt x="8203" y="15669"/>
                    </a:cubicBezTo>
                    <a:cubicBezTo>
                      <a:pt x="8292" y="15683"/>
                      <a:pt x="8366" y="15698"/>
                      <a:pt x="8455" y="15712"/>
                    </a:cubicBezTo>
                    <a:cubicBezTo>
                      <a:pt x="8544" y="15728"/>
                      <a:pt x="8633" y="15742"/>
                      <a:pt x="8735" y="15742"/>
                    </a:cubicBezTo>
                    <a:cubicBezTo>
                      <a:pt x="8839" y="15742"/>
                      <a:pt x="8958" y="15728"/>
                      <a:pt x="9076" y="15698"/>
                    </a:cubicBezTo>
                    <a:cubicBezTo>
                      <a:pt x="9165" y="15669"/>
                      <a:pt x="9253" y="15653"/>
                      <a:pt x="9327" y="15610"/>
                    </a:cubicBezTo>
                    <a:cubicBezTo>
                      <a:pt x="9431" y="15565"/>
                      <a:pt x="9534" y="15521"/>
                      <a:pt x="9608" y="15476"/>
                    </a:cubicBezTo>
                    <a:cubicBezTo>
                      <a:pt x="9681" y="15432"/>
                      <a:pt x="9756" y="15403"/>
                      <a:pt x="9800" y="15373"/>
                    </a:cubicBezTo>
                    <a:cubicBezTo>
                      <a:pt x="9888" y="15328"/>
                      <a:pt x="9977" y="15299"/>
                      <a:pt x="10066" y="15269"/>
                    </a:cubicBezTo>
                    <a:cubicBezTo>
                      <a:pt x="10111" y="15255"/>
                      <a:pt x="10154" y="15239"/>
                      <a:pt x="10184" y="15239"/>
                    </a:cubicBezTo>
                    <a:cubicBezTo>
                      <a:pt x="10229" y="15225"/>
                      <a:pt x="10258" y="15225"/>
                      <a:pt x="10288" y="15225"/>
                    </a:cubicBezTo>
                    <a:lnTo>
                      <a:pt x="10347" y="15225"/>
                    </a:lnTo>
                    <a:cubicBezTo>
                      <a:pt x="10391" y="15225"/>
                      <a:pt x="10436" y="15225"/>
                      <a:pt x="10480" y="15239"/>
                    </a:cubicBezTo>
                    <a:cubicBezTo>
                      <a:pt x="10524" y="15239"/>
                      <a:pt x="10568" y="15239"/>
                      <a:pt x="10598" y="15255"/>
                    </a:cubicBezTo>
                    <a:cubicBezTo>
                      <a:pt x="10627" y="15255"/>
                      <a:pt x="10657" y="15255"/>
                      <a:pt x="10672" y="15269"/>
                    </a:cubicBezTo>
                    <a:lnTo>
                      <a:pt x="10675" y="15269"/>
                    </a:lnTo>
                    <a:cubicBezTo>
                      <a:pt x="10760" y="15317"/>
                      <a:pt x="10857" y="15342"/>
                      <a:pt x="10954" y="15342"/>
                    </a:cubicBezTo>
                    <a:cubicBezTo>
                      <a:pt x="11001" y="15342"/>
                      <a:pt x="11048" y="15336"/>
                      <a:pt x="11094" y="15324"/>
                    </a:cubicBezTo>
                    <a:lnTo>
                      <a:pt x="11094" y="15324"/>
                    </a:lnTo>
                    <a:cubicBezTo>
                      <a:pt x="11160" y="15308"/>
                      <a:pt x="11224" y="15280"/>
                      <a:pt x="11278" y="15239"/>
                    </a:cubicBezTo>
                    <a:lnTo>
                      <a:pt x="11278" y="15239"/>
                    </a:lnTo>
                    <a:cubicBezTo>
                      <a:pt x="11278" y="15239"/>
                      <a:pt x="11278" y="15239"/>
                      <a:pt x="11278" y="15239"/>
                    </a:cubicBezTo>
                    <a:cubicBezTo>
                      <a:pt x="11338" y="15197"/>
                      <a:pt x="11388" y="15144"/>
                      <a:pt x="11425" y="15085"/>
                    </a:cubicBezTo>
                    <a:lnTo>
                      <a:pt x="11425" y="15085"/>
                    </a:lnTo>
                    <a:cubicBezTo>
                      <a:pt x="11468" y="15022"/>
                      <a:pt x="11499" y="14954"/>
                      <a:pt x="11514" y="14885"/>
                    </a:cubicBezTo>
                    <a:cubicBezTo>
                      <a:pt x="11522" y="14811"/>
                      <a:pt x="11518" y="14737"/>
                      <a:pt x="11502" y="14665"/>
                    </a:cubicBezTo>
                    <a:lnTo>
                      <a:pt x="11502" y="14665"/>
                    </a:lnTo>
                    <a:cubicBezTo>
                      <a:pt x="11487" y="14592"/>
                      <a:pt x="11457" y="14521"/>
                      <a:pt x="11411" y="14457"/>
                    </a:cubicBezTo>
                    <a:cubicBezTo>
                      <a:pt x="11410" y="14455"/>
                      <a:pt x="11409" y="14453"/>
                      <a:pt x="11408" y="14452"/>
                    </a:cubicBezTo>
                    <a:lnTo>
                      <a:pt x="11408" y="14452"/>
                    </a:lnTo>
                    <a:cubicBezTo>
                      <a:pt x="11143" y="14054"/>
                      <a:pt x="10833" y="13671"/>
                      <a:pt x="10524" y="13318"/>
                    </a:cubicBezTo>
                    <a:cubicBezTo>
                      <a:pt x="10436" y="13215"/>
                      <a:pt x="10347" y="13111"/>
                      <a:pt x="10229" y="13008"/>
                    </a:cubicBezTo>
                    <a:cubicBezTo>
                      <a:pt x="10184" y="12949"/>
                      <a:pt x="10111" y="12904"/>
                      <a:pt x="10051" y="12845"/>
                    </a:cubicBezTo>
                    <a:cubicBezTo>
                      <a:pt x="9977" y="12801"/>
                      <a:pt x="9904" y="12756"/>
                      <a:pt x="9815" y="12712"/>
                    </a:cubicBezTo>
                    <a:cubicBezTo>
                      <a:pt x="9697" y="12653"/>
                      <a:pt x="9563" y="12608"/>
                      <a:pt x="9445" y="12579"/>
                    </a:cubicBezTo>
                    <a:cubicBezTo>
                      <a:pt x="9356" y="12549"/>
                      <a:pt x="9268" y="12535"/>
                      <a:pt x="9194" y="12520"/>
                    </a:cubicBezTo>
                    <a:cubicBezTo>
                      <a:pt x="9090" y="12506"/>
                      <a:pt x="8987" y="12490"/>
                      <a:pt x="8899" y="12476"/>
                    </a:cubicBezTo>
                    <a:cubicBezTo>
                      <a:pt x="8810" y="12461"/>
                      <a:pt x="8751" y="12446"/>
                      <a:pt x="8692" y="12417"/>
                    </a:cubicBezTo>
                    <a:cubicBezTo>
                      <a:pt x="8662" y="12401"/>
                      <a:pt x="8617" y="12387"/>
                      <a:pt x="8558" y="12358"/>
                    </a:cubicBezTo>
                    <a:cubicBezTo>
                      <a:pt x="8485" y="12313"/>
                      <a:pt x="8410" y="12254"/>
                      <a:pt x="8322" y="12180"/>
                    </a:cubicBezTo>
                    <a:cubicBezTo>
                      <a:pt x="8233" y="12106"/>
                      <a:pt x="8130" y="12017"/>
                      <a:pt x="8012" y="11928"/>
                    </a:cubicBezTo>
                    <a:cubicBezTo>
                      <a:pt x="7937" y="11855"/>
                      <a:pt x="7849" y="11796"/>
                      <a:pt x="7760" y="11751"/>
                    </a:cubicBezTo>
                    <a:cubicBezTo>
                      <a:pt x="7642" y="11678"/>
                      <a:pt x="7509" y="11619"/>
                      <a:pt x="7361" y="11574"/>
                    </a:cubicBezTo>
                    <a:cubicBezTo>
                      <a:pt x="7359" y="11573"/>
                      <a:pt x="7357" y="11573"/>
                      <a:pt x="7355" y="11572"/>
                    </a:cubicBezTo>
                    <a:lnTo>
                      <a:pt x="7355" y="11572"/>
                    </a:lnTo>
                    <a:cubicBezTo>
                      <a:pt x="7427" y="11558"/>
                      <a:pt x="7496" y="11543"/>
                      <a:pt x="7553" y="11515"/>
                    </a:cubicBezTo>
                    <a:cubicBezTo>
                      <a:pt x="7657" y="11471"/>
                      <a:pt x="7760" y="11426"/>
                      <a:pt x="7834" y="11382"/>
                    </a:cubicBezTo>
                    <a:cubicBezTo>
                      <a:pt x="7893" y="11337"/>
                      <a:pt x="7937" y="11308"/>
                      <a:pt x="7982" y="11278"/>
                    </a:cubicBezTo>
                    <a:cubicBezTo>
                      <a:pt x="8055" y="11234"/>
                      <a:pt x="8115" y="11205"/>
                      <a:pt x="8144" y="11189"/>
                    </a:cubicBezTo>
                    <a:cubicBezTo>
                      <a:pt x="8174" y="11175"/>
                      <a:pt x="8189" y="11175"/>
                      <a:pt x="8189" y="11160"/>
                    </a:cubicBezTo>
                    <a:lnTo>
                      <a:pt x="8262" y="11160"/>
                    </a:lnTo>
                    <a:cubicBezTo>
                      <a:pt x="8292" y="11175"/>
                      <a:pt x="8322" y="11175"/>
                      <a:pt x="8366" y="11205"/>
                    </a:cubicBezTo>
                    <a:cubicBezTo>
                      <a:pt x="8410" y="11219"/>
                      <a:pt x="8455" y="11249"/>
                      <a:pt x="8499" y="11264"/>
                    </a:cubicBezTo>
                    <a:cubicBezTo>
                      <a:pt x="8573" y="11308"/>
                      <a:pt x="8662" y="11367"/>
                      <a:pt x="8751" y="11426"/>
                    </a:cubicBezTo>
                    <a:cubicBezTo>
                      <a:pt x="8854" y="11471"/>
                      <a:pt x="8972" y="11530"/>
                      <a:pt x="9106" y="11589"/>
                    </a:cubicBezTo>
                    <a:cubicBezTo>
                      <a:pt x="9208" y="11619"/>
                      <a:pt x="9327" y="11648"/>
                      <a:pt x="9445" y="11662"/>
                    </a:cubicBezTo>
                    <a:cubicBezTo>
                      <a:pt x="9549" y="11678"/>
                      <a:pt x="9667" y="11692"/>
                      <a:pt x="9770" y="11692"/>
                    </a:cubicBezTo>
                    <a:cubicBezTo>
                      <a:pt x="9918" y="11692"/>
                      <a:pt x="10051" y="11678"/>
                      <a:pt x="10184" y="11662"/>
                    </a:cubicBezTo>
                    <a:cubicBezTo>
                      <a:pt x="10391" y="11633"/>
                      <a:pt x="10584" y="11589"/>
                      <a:pt x="10746" y="11560"/>
                    </a:cubicBezTo>
                    <a:cubicBezTo>
                      <a:pt x="10909" y="11530"/>
                      <a:pt x="11071" y="11515"/>
                      <a:pt x="11189" y="11515"/>
                    </a:cubicBezTo>
                    <a:lnTo>
                      <a:pt x="11204" y="11515"/>
                    </a:lnTo>
                    <a:cubicBezTo>
                      <a:pt x="11278" y="11515"/>
                      <a:pt x="11352" y="11515"/>
                      <a:pt x="11455" y="11530"/>
                    </a:cubicBezTo>
                    <a:cubicBezTo>
                      <a:pt x="11544" y="11530"/>
                      <a:pt x="11648" y="11544"/>
                      <a:pt x="11766" y="11544"/>
                    </a:cubicBezTo>
                    <a:cubicBezTo>
                      <a:pt x="11810" y="11544"/>
                      <a:pt x="11869" y="11544"/>
                      <a:pt x="11928" y="11530"/>
                    </a:cubicBezTo>
                    <a:cubicBezTo>
                      <a:pt x="12003" y="11530"/>
                      <a:pt x="12091" y="11515"/>
                      <a:pt x="12180" y="11500"/>
                    </a:cubicBezTo>
                    <a:cubicBezTo>
                      <a:pt x="12312" y="11471"/>
                      <a:pt x="12446" y="11426"/>
                      <a:pt x="12578" y="11353"/>
                    </a:cubicBezTo>
                    <a:cubicBezTo>
                      <a:pt x="12638" y="11308"/>
                      <a:pt x="12712" y="11264"/>
                      <a:pt x="12771" y="11205"/>
                    </a:cubicBezTo>
                    <a:cubicBezTo>
                      <a:pt x="12830" y="11160"/>
                      <a:pt x="12889" y="11101"/>
                      <a:pt x="12949" y="11027"/>
                    </a:cubicBezTo>
                    <a:cubicBezTo>
                      <a:pt x="13081" y="10835"/>
                      <a:pt x="13096" y="10569"/>
                      <a:pt x="12963" y="10377"/>
                    </a:cubicBezTo>
                    <a:cubicBezTo>
                      <a:pt x="12623" y="9889"/>
                      <a:pt x="12283" y="9386"/>
                      <a:pt x="11943" y="8899"/>
                    </a:cubicBezTo>
                    <a:cubicBezTo>
                      <a:pt x="11884" y="8810"/>
                      <a:pt x="11810" y="8722"/>
                      <a:pt x="11737" y="8633"/>
                    </a:cubicBezTo>
                    <a:cubicBezTo>
                      <a:pt x="11677" y="8558"/>
                      <a:pt x="11618" y="8485"/>
                      <a:pt x="11544" y="8426"/>
                    </a:cubicBezTo>
                    <a:cubicBezTo>
                      <a:pt x="11485" y="8367"/>
                      <a:pt x="11426" y="8322"/>
                      <a:pt x="11366" y="8278"/>
                    </a:cubicBezTo>
                    <a:cubicBezTo>
                      <a:pt x="11278" y="8204"/>
                      <a:pt x="11159" y="8130"/>
                      <a:pt x="11041" y="8085"/>
                    </a:cubicBezTo>
                    <a:cubicBezTo>
                      <a:pt x="10968" y="8071"/>
                      <a:pt x="10909" y="8042"/>
                      <a:pt x="10834" y="8026"/>
                    </a:cubicBezTo>
                    <a:cubicBezTo>
                      <a:pt x="10761" y="8012"/>
                      <a:pt x="10686" y="8012"/>
                      <a:pt x="10613" y="8012"/>
                    </a:cubicBezTo>
                    <a:cubicBezTo>
                      <a:pt x="10554" y="8012"/>
                      <a:pt x="10495" y="8012"/>
                      <a:pt x="10436" y="8026"/>
                    </a:cubicBezTo>
                    <a:cubicBezTo>
                      <a:pt x="10332" y="8042"/>
                      <a:pt x="10243" y="8071"/>
                      <a:pt x="10170" y="8101"/>
                    </a:cubicBezTo>
                    <a:cubicBezTo>
                      <a:pt x="10111" y="8115"/>
                      <a:pt x="10066" y="8145"/>
                      <a:pt x="10022" y="8160"/>
                    </a:cubicBezTo>
                    <a:cubicBezTo>
                      <a:pt x="9963" y="8189"/>
                      <a:pt x="9918" y="8219"/>
                      <a:pt x="9874" y="8233"/>
                    </a:cubicBezTo>
                    <a:cubicBezTo>
                      <a:pt x="9845" y="8249"/>
                      <a:pt x="9815" y="8249"/>
                      <a:pt x="9815" y="8263"/>
                    </a:cubicBezTo>
                    <a:lnTo>
                      <a:pt x="9770" y="8263"/>
                    </a:lnTo>
                    <a:cubicBezTo>
                      <a:pt x="9756" y="8263"/>
                      <a:pt x="9741" y="8263"/>
                      <a:pt x="9711" y="8249"/>
                    </a:cubicBezTo>
                    <a:cubicBezTo>
                      <a:pt x="9697" y="8249"/>
                      <a:pt x="9681" y="8249"/>
                      <a:pt x="9652" y="8233"/>
                    </a:cubicBezTo>
                    <a:cubicBezTo>
                      <a:pt x="9593" y="8219"/>
                      <a:pt x="9534" y="8189"/>
                      <a:pt x="9474" y="8160"/>
                    </a:cubicBezTo>
                    <a:cubicBezTo>
                      <a:pt x="9415" y="8130"/>
                      <a:pt x="9356" y="8101"/>
                      <a:pt x="9297" y="8056"/>
                    </a:cubicBezTo>
                    <a:cubicBezTo>
                      <a:pt x="9208" y="8012"/>
                      <a:pt x="9106" y="7953"/>
                      <a:pt x="8987" y="7894"/>
                    </a:cubicBezTo>
                    <a:cubicBezTo>
                      <a:pt x="8869" y="7849"/>
                      <a:pt x="8735" y="7790"/>
                      <a:pt x="8588" y="7760"/>
                    </a:cubicBezTo>
                    <a:cubicBezTo>
                      <a:pt x="8455" y="7731"/>
                      <a:pt x="8322" y="7716"/>
                      <a:pt x="8189" y="7716"/>
                    </a:cubicBezTo>
                    <a:cubicBezTo>
                      <a:pt x="8071" y="7716"/>
                      <a:pt x="7953" y="7731"/>
                      <a:pt x="7834" y="7746"/>
                    </a:cubicBezTo>
                    <a:cubicBezTo>
                      <a:pt x="7657" y="7776"/>
                      <a:pt x="7509" y="7819"/>
                      <a:pt x="7361" y="7864"/>
                    </a:cubicBezTo>
                    <a:cubicBezTo>
                      <a:pt x="7214" y="7923"/>
                      <a:pt x="7066" y="7967"/>
                      <a:pt x="6947" y="8026"/>
                    </a:cubicBezTo>
                    <a:cubicBezTo>
                      <a:pt x="6910" y="8036"/>
                      <a:pt x="6873" y="8051"/>
                      <a:pt x="6832" y="8069"/>
                    </a:cubicBezTo>
                    <a:lnTo>
                      <a:pt x="6832" y="8069"/>
                    </a:lnTo>
                    <a:cubicBezTo>
                      <a:pt x="7027" y="7882"/>
                      <a:pt x="7219" y="7715"/>
                      <a:pt x="7401" y="7569"/>
                    </a:cubicBezTo>
                    <a:lnTo>
                      <a:pt x="7405" y="7569"/>
                    </a:lnTo>
                    <a:cubicBezTo>
                      <a:pt x="7450" y="7569"/>
                      <a:pt x="7494" y="7553"/>
                      <a:pt x="7539" y="7553"/>
                    </a:cubicBezTo>
                    <a:cubicBezTo>
                      <a:pt x="8189" y="7494"/>
                      <a:pt x="8839" y="7317"/>
                      <a:pt x="9431" y="7066"/>
                    </a:cubicBezTo>
                    <a:cubicBezTo>
                      <a:pt x="9579" y="6992"/>
                      <a:pt x="9711" y="6918"/>
                      <a:pt x="9829" y="6873"/>
                    </a:cubicBezTo>
                    <a:cubicBezTo>
                      <a:pt x="9963" y="6814"/>
                      <a:pt x="10066" y="6770"/>
                      <a:pt x="10170" y="6755"/>
                    </a:cubicBezTo>
                    <a:cubicBezTo>
                      <a:pt x="10229" y="6741"/>
                      <a:pt x="10288" y="6726"/>
                      <a:pt x="10377" y="6711"/>
                    </a:cubicBezTo>
                    <a:cubicBezTo>
                      <a:pt x="10436" y="6711"/>
                      <a:pt x="10495" y="6696"/>
                      <a:pt x="10568" y="6682"/>
                    </a:cubicBezTo>
                    <a:cubicBezTo>
                      <a:pt x="10672" y="6666"/>
                      <a:pt x="10791" y="6652"/>
                      <a:pt x="10923" y="6623"/>
                    </a:cubicBezTo>
                    <a:cubicBezTo>
                      <a:pt x="10982" y="6593"/>
                      <a:pt x="11057" y="6578"/>
                      <a:pt x="11116" y="6548"/>
                    </a:cubicBezTo>
                    <a:cubicBezTo>
                      <a:pt x="11189" y="6519"/>
                      <a:pt x="11248" y="6489"/>
                      <a:pt x="11323" y="6445"/>
                    </a:cubicBezTo>
                    <a:cubicBezTo>
                      <a:pt x="11426" y="6371"/>
                      <a:pt x="11514" y="6297"/>
                      <a:pt x="11603" y="6238"/>
                    </a:cubicBezTo>
                    <a:cubicBezTo>
                      <a:pt x="11648" y="6179"/>
                      <a:pt x="11707" y="6120"/>
                      <a:pt x="11751" y="6075"/>
                    </a:cubicBezTo>
                    <a:cubicBezTo>
                      <a:pt x="11810" y="6016"/>
                      <a:pt x="11869" y="5943"/>
                      <a:pt x="11914" y="5898"/>
                    </a:cubicBezTo>
                    <a:cubicBezTo>
                      <a:pt x="11958" y="5854"/>
                      <a:pt x="11987" y="5824"/>
                      <a:pt x="12017" y="5809"/>
                    </a:cubicBezTo>
                    <a:cubicBezTo>
                      <a:pt x="12046" y="5795"/>
                      <a:pt x="12076" y="5780"/>
                      <a:pt x="12105" y="5750"/>
                    </a:cubicBezTo>
                    <a:cubicBezTo>
                      <a:pt x="12165" y="5736"/>
                      <a:pt x="12253" y="5706"/>
                      <a:pt x="12342" y="5677"/>
                    </a:cubicBezTo>
                    <a:cubicBezTo>
                      <a:pt x="12446" y="5647"/>
                      <a:pt x="12549" y="5618"/>
                      <a:pt x="12683" y="5573"/>
                    </a:cubicBezTo>
                    <a:cubicBezTo>
                      <a:pt x="12712" y="5558"/>
                      <a:pt x="12726" y="5558"/>
                      <a:pt x="12742" y="5543"/>
                    </a:cubicBezTo>
                    <a:cubicBezTo>
                      <a:pt x="12785" y="5529"/>
                      <a:pt x="12815" y="5513"/>
                      <a:pt x="12845" y="5499"/>
                    </a:cubicBezTo>
                    <a:cubicBezTo>
                      <a:pt x="12904" y="5454"/>
                      <a:pt x="12978" y="5425"/>
                      <a:pt x="13051" y="5366"/>
                    </a:cubicBezTo>
                    <a:cubicBezTo>
                      <a:pt x="13096" y="5336"/>
                      <a:pt x="13156" y="5292"/>
                      <a:pt x="13215" y="5247"/>
                    </a:cubicBezTo>
                    <a:cubicBezTo>
                      <a:pt x="13244" y="5218"/>
                      <a:pt x="13288" y="5188"/>
                      <a:pt x="13333" y="5145"/>
                    </a:cubicBezTo>
                    <a:cubicBezTo>
                      <a:pt x="13362" y="5115"/>
                      <a:pt x="13392" y="5085"/>
                      <a:pt x="13422" y="5040"/>
                    </a:cubicBezTo>
                    <a:cubicBezTo>
                      <a:pt x="13451" y="5026"/>
                      <a:pt x="13465" y="4997"/>
                      <a:pt x="13495" y="4952"/>
                    </a:cubicBezTo>
                    <a:cubicBezTo>
                      <a:pt x="13524" y="4908"/>
                      <a:pt x="13569" y="4849"/>
                      <a:pt x="13599" y="4774"/>
                    </a:cubicBezTo>
                    <a:cubicBezTo>
                      <a:pt x="13613" y="4745"/>
                      <a:pt x="13613" y="4701"/>
                      <a:pt x="13629" y="4656"/>
                    </a:cubicBezTo>
                    <a:cubicBezTo>
                      <a:pt x="13643" y="4612"/>
                      <a:pt x="13643" y="4567"/>
                      <a:pt x="13643" y="4508"/>
                    </a:cubicBezTo>
                    <a:cubicBezTo>
                      <a:pt x="13643" y="4465"/>
                      <a:pt x="13643" y="4405"/>
                      <a:pt x="13629" y="4346"/>
                    </a:cubicBezTo>
                    <a:cubicBezTo>
                      <a:pt x="13613" y="4317"/>
                      <a:pt x="13599" y="4272"/>
                      <a:pt x="13584" y="4228"/>
                    </a:cubicBezTo>
                    <a:cubicBezTo>
                      <a:pt x="13554" y="4169"/>
                      <a:pt x="13524" y="4124"/>
                      <a:pt x="13481" y="4080"/>
                    </a:cubicBezTo>
                    <a:cubicBezTo>
                      <a:pt x="13451" y="4035"/>
                      <a:pt x="13406" y="3992"/>
                      <a:pt x="13362" y="3962"/>
                    </a:cubicBezTo>
                    <a:cubicBezTo>
                      <a:pt x="13244" y="3873"/>
                      <a:pt x="13126" y="3785"/>
                      <a:pt x="12978" y="3696"/>
                    </a:cubicBezTo>
                    <a:cubicBezTo>
                      <a:pt x="12830" y="3592"/>
                      <a:pt x="12667" y="3503"/>
                      <a:pt x="12476" y="3444"/>
                    </a:cubicBezTo>
                    <a:cubicBezTo>
                      <a:pt x="12372" y="3415"/>
                      <a:pt x="12283" y="3385"/>
                      <a:pt x="12224" y="3371"/>
                    </a:cubicBezTo>
                    <a:cubicBezTo>
                      <a:pt x="12165" y="3355"/>
                      <a:pt x="12105" y="3341"/>
                      <a:pt x="12091" y="3326"/>
                    </a:cubicBezTo>
                    <a:cubicBezTo>
                      <a:pt x="11943" y="3267"/>
                      <a:pt x="11810" y="3223"/>
                      <a:pt x="11662" y="3193"/>
                    </a:cubicBezTo>
                    <a:cubicBezTo>
                      <a:pt x="11530" y="3178"/>
                      <a:pt x="11396" y="3164"/>
                      <a:pt x="11264" y="3164"/>
                    </a:cubicBezTo>
                    <a:cubicBezTo>
                      <a:pt x="11027" y="3164"/>
                      <a:pt x="10805" y="3193"/>
                      <a:pt x="10598" y="3223"/>
                    </a:cubicBezTo>
                    <a:cubicBezTo>
                      <a:pt x="10495" y="3237"/>
                      <a:pt x="10406" y="3253"/>
                      <a:pt x="10318" y="3267"/>
                    </a:cubicBezTo>
                    <a:cubicBezTo>
                      <a:pt x="10229" y="3282"/>
                      <a:pt x="10140" y="3296"/>
                      <a:pt x="10066" y="3296"/>
                    </a:cubicBezTo>
                    <a:cubicBezTo>
                      <a:pt x="9918" y="3312"/>
                      <a:pt x="9770" y="3326"/>
                      <a:pt x="9593" y="3355"/>
                    </a:cubicBezTo>
                    <a:cubicBezTo>
                      <a:pt x="9431" y="3385"/>
                      <a:pt x="9238" y="3430"/>
                      <a:pt x="9061" y="3503"/>
                    </a:cubicBezTo>
                    <a:cubicBezTo>
                      <a:pt x="8928" y="3562"/>
                      <a:pt x="8824" y="3621"/>
                      <a:pt x="8735" y="3681"/>
                    </a:cubicBezTo>
                    <a:cubicBezTo>
                      <a:pt x="8647" y="3726"/>
                      <a:pt x="8573" y="3769"/>
                      <a:pt x="8514" y="3799"/>
                    </a:cubicBezTo>
                    <a:cubicBezTo>
                      <a:pt x="8455" y="3828"/>
                      <a:pt x="8381" y="3844"/>
                      <a:pt x="8292" y="3873"/>
                    </a:cubicBezTo>
                    <a:cubicBezTo>
                      <a:pt x="8219" y="3903"/>
                      <a:pt x="8160" y="3917"/>
                      <a:pt x="8071" y="3932"/>
                    </a:cubicBezTo>
                    <a:cubicBezTo>
                      <a:pt x="7953" y="3962"/>
                      <a:pt x="7834" y="4006"/>
                      <a:pt x="7687" y="4051"/>
                    </a:cubicBezTo>
                    <a:cubicBezTo>
                      <a:pt x="7553" y="4110"/>
                      <a:pt x="7405" y="4169"/>
                      <a:pt x="7257" y="4272"/>
                    </a:cubicBezTo>
                    <a:cubicBezTo>
                      <a:pt x="7125" y="4361"/>
                      <a:pt x="7007" y="4465"/>
                      <a:pt x="6918" y="4583"/>
                    </a:cubicBezTo>
                    <a:cubicBezTo>
                      <a:pt x="6829" y="4681"/>
                      <a:pt x="6750" y="4790"/>
                      <a:pt x="6686" y="4903"/>
                    </a:cubicBezTo>
                    <a:lnTo>
                      <a:pt x="6686" y="4903"/>
                    </a:lnTo>
                    <a:cubicBezTo>
                      <a:pt x="6658" y="4847"/>
                      <a:pt x="6625" y="4794"/>
                      <a:pt x="6593" y="4745"/>
                    </a:cubicBezTo>
                    <a:cubicBezTo>
                      <a:pt x="6566" y="4705"/>
                      <a:pt x="6539" y="4677"/>
                      <a:pt x="6523" y="4661"/>
                    </a:cubicBezTo>
                    <a:lnTo>
                      <a:pt x="6523" y="4661"/>
                    </a:lnTo>
                    <a:cubicBezTo>
                      <a:pt x="6551" y="4426"/>
                      <a:pt x="6579" y="4216"/>
                      <a:pt x="6607" y="4006"/>
                    </a:cubicBezTo>
                    <a:cubicBezTo>
                      <a:pt x="6652" y="3799"/>
                      <a:pt x="6696" y="3607"/>
                      <a:pt x="6770" y="3430"/>
                    </a:cubicBezTo>
                    <a:cubicBezTo>
                      <a:pt x="6800" y="3371"/>
                      <a:pt x="6829" y="3296"/>
                      <a:pt x="6873" y="3223"/>
                    </a:cubicBezTo>
                    <a:cubicBezTo>
                      <a:pt x="6903" y="3164"/>
                      <a:pt x="6932" y="3105"/>
                      <a:pt x="6962" y="3030"/>
                    </a:cubicBezTo>
                    <a:cubicBezTo>
                      <a:pt x="7007" y="2927"/>
                      <a:pt x="7050" y="2809"/>
                      <a:pt x="7080" y="2691"/>
                    </a:cubicBezTo>
                    <a:cubicBezTo>
                      <a:pt x="7125" y="2557"/>
                      <a:pt x="7139" y="2425"/>
                      <a:pt x="7139" y="2262"/>
                    </a:cubicBezTo>
                    <a:lnTo>
                      <a:pt x="7139" y="2100"/>
                    </a:lnTo>
                    <a:cubicBezTo>
                      <a:pt x="7125" y="2011"/>
                      <a:pt x="7109" y="1936"/>
                      <a:pt x="7080" y="1863"/>
                    </a:cubicBezTo>
                    <a:cubicBezTo>
                      <a:pt x="7050" y="1759"/>
                      <a:pt x="7021" y="1670"/>
                      <a:pt x="6991" y="1597"/>
                    </a:cubicBezTo>
                    <a:cubicBezTo>
                      <a:pt x="6962" y="1523"/>
                      <a:pt x="6932" y="1463"/>
                      <a:pt x="6918" y="1420"/>
                    </a:cubicBezTo>
                    <a:cubicBezTo>
                      <a:pt x="6873" y="1301"/>
                      <a:pt x="6843" y="1168"/>
                      <a:pt x="6843" y="1035"/>
                    </a:cubicBezTo>
                    <a:cubicBezTo>
                      <a:pt x="6843" y="990"/>
                      <a:pt x="6843" y="947"/>
                      <a:pt x="6859" y="917"/>
                    </a:cubicBezTo>
                    <a:lnTo>
                      <a:pt x="6859" y="858"/>
                    </a:lnTo>
                    <a:lnTo>
                      <a:pt x="6859" y="754"/>
                    </a:lnTo>
                    <a:lnTo>
                      <a:pt x="6859" y="651"/>
                    </a:lnTo>
                    <a:cubicBezTo>
                      <a:pt x="6859" y="592"/>
                      <a:pt x="6843" y="533"/>
                      <a:pt x="6814" y="458"/>
                    </a:cubicBezTo>
                    <a:cubicBezTo>
                      <a:pt x="6800" y="415"/>
                      <a:pt x="6784" y="385"/>
                      <a:pt x="6755" y="340"/>
                    </a:cubicBezTo>
                    <a:cubicBezTo>
                      <a:pt x="6725" y="310"/>
                      <a:pt x="6711" y="267"/>
                      <a:pt x="6666" y="237"/>
                    </a:cubicBezTo>
                    <a:cubicBezTo>
                      <a:pt x="6636" y="192"/>
                      <a:pt x="6593" y="163"/>
                      <a:pt x="6548" y="133"/>
                    </a:cubicBezTo>
                    <a:cubicBezTo>
                      <a:pt x="6489" y="89"/>
                      <a:pt x="6415" y="44"/>
                      <a:pt x="6341" y="30"/>
                    </a:cubicBezTo>
                    <a:cubicBezTo>
                      <a:pt x="6282" y="15"/>
                      <a:pt x="6208" y="1"/>
                      <a:pt x="6149" y="1"/>
                    </a:cubicBezTo>
                    <a:close/>
                  </a:path>
                </a:pathLst>
              </a:custGeom>
              <a:solidFill>
                <a:srgbClr val="FFFFFF"/>
              </a:solidFill>
              <a:ln w="9525" cap="flat" cmpd="sng">
                <a:solidFill>
                  <a:schemeClr val="lt1"/>
                </a:solidFill>
                <a:prstDash val="solid"/>
                <a:round/>
                <a:headEnd type="none" w="sm" len="sm"/>
                <a:tailEnd type="none" w="sm" len="sm"/>
              </a:ln>
              <a:effectLst>
                <a:outerShdw blurRad="57150" dist="19050" dir="5400000" algn="bl" rotWithShape="0">
                  <a:schemeClr val="dk1">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5"/>
              <p:cNvSpPr/>
              <p:nvPr/>
            </p:nvSpPr>
            <p:spPr>
              <a:xfrm>
                <a:off x="10631248" y="3482979"/>
                <a:ext cx="332496" cy="812301"/>
              </a:xfrm>
              <a:custGeom>
                <a:avLst/>
                <a:gdLst/>
                <a:ahLst/>
                <a:cxnLst/>
                <a:rect l="l" t="t" r="r" b="b"/>
                <a:pathLst>
                  <a:path w="2853" h="6970" extrusionOk="0">
                    <a:moveTo>
                      <a:pt x="1301" y="1"/>
                    </a:moveTo>
                    <a:cubicBezTo>
                      <a:pt x="1035" y="119"/>
                      <a:pt x="887" y="385"/>
                      <a:pt x="754" y="637"/>
                    </a:cubicBezTo>
                    <a:cubicBezTo>
                      <a:pt x="592" y="976"/>
                      <a:pt x="414" y="1301"/>
                      <a:pt x="266" y="1642"/>
                    </a:cubicBezTo>
                    <a:cubicBezTo>
                      <a:pt x="162" y="1893"/>
                      <a:pt x="59" y="2159"/>
                      <a:pt x="89" y="2425"/>
                    </a:cubicBezTo>
                    <a:cubicBezTo>
                      <a:pt x="103" y="2558"/>
                      <a:pt x="148" y="2677"/>
                      <a:pt x="162" y="2809"/>
                    </a:cubicBezTo>
                    <a:cubicBezTo>
                      <a:pt x="207" y="3312"/>
                      <a:pt x="0" y="3785"/>
                      <a:pt x="133" y="4303"/>
                    </a:cubicBezTo>
                    <a:cubicBezTo>
                      <a:pt x="178" y="4494"/>
                      <a:pt x="266" y="4672"/>
                      <a:pt x="325" y="4864"/>
                    </a:cubicBezTo>
                    <a:cubicBezTo>
                      <a:pt x="444" y="5278"/>
                      <a:pt x="399" y="5722"/>
                      <a:pt x="592" y="6106"/>
                    </a:cubicBezTo>
                    <a:cubicBezTo>
                      <a:pt x="769" y="6475"/>
                      <a:pt x="1153" y="6727"/>
                      <a:pt x="1552" y="6845"/>
                    </a:cubicBezTo>
                    <a:cubicBezTo>
                      <a:pt x="1777" y="6907"/>
                      <a:pt x="2044" y="6970"/>
                      <a:pt x="2292" y="6970"/>
                    </a:cubicBezTo>
                    <a:cubicBezTo>
                      <a:pt x="2337" y="6970"/>
                      <a:pt x="2381" y="6968"/>
                      <a:pt x="2424" y="6963"/>
                    </a:cubicBezTo>
                    <a:cubicBezTo>
                      <a:pt x="2793" y="6934"/>
                      <a:pt x="2793" y="6889"/>
                      <a:pt x="2809" y="6504"/>
                    </a:cubicBezTo>
                    <a:cubicBezTo>
                      <a:pt x="2852" y="5929"/>
                      <a:pt x="2779" y="5322"/>
                      <a:pt x="2616" y="4760"/>
                    </a:cubicBezTo>
                    <a:cubicBezTo>
                      <a:pt x="2527" y="4465"/>
                      <a:pt x="2424" y="4169"/>
                      <a:pt x="2395" y="3873"/>
                    </a:cubicBezTo>
                    <a:cubicBezTo>
                      <a:pt x="2365" y="3534"/>
                      <a:pt x="2439" y="3164"/>
                      <a:pt x="2306" y="2854"/>
                    </a:cubicBezTo>
                    <a:cubicBezTo>
                      <a:pt x="2188" y="2573"/>
                      <a:pt x="1922" y="2366"/>
                      <a:pt x="1788" y="2100"/>
                    </a:cubicBezTo>
                    <a:cubicBezTo>
                      <a:pt x="1493" y="1479"/>
                      <a:pt x="1433" y="666"/>
                      <a:pt x="1301"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5"/>
              <p:cNvSpPr/>
              <p:nvPr/>
            </p:nvSpPr>
            <p:spPr>
              <a:xfrm>
                <a:off x="10987754" y="3057247"/>
                <a:ext cx="360233" cy="779087"/>
              </a:xfrm>
              <a:custGeom>
                <a:avLst/>
                <a:gdLst/>
                <a:ahLst/>
                <a:cxnLst/>
                <a:rect l="l" t="t" r="r" b="b"/>
                <a:pathLst>
                  <a:path w="3091" h="6685" extrusionOk="0">
                    <a:moveTo>
                      <a:pt x="2613" y="1"/>
                    </a:moveTo>
                    <a:cubicBezTo>
                      <a:pt x="2526" y="1"/>
                      <a:pt x="2421" y="61"/>
                      <a:pt x="2351" y="122"/>
                    </a:cubicBezTo>
                    <a:cubicBezTo>
                      <a:pt x="2011" y="417"/>
                      <a:pt x="1671" y="727"/>
                      <a:pt x="1360" y="1038"/>
                    </a:cubicBezTo>
                    <a:cubicBezTo>
                      <a:pt x="1021" y="1363"/>
                      <a:pt x="696" y="1718"/>
                      <a:pt x="473" y="2116"/>
                    </a:cubicBezTo>
                    <a:cubicBezTo>
                      <a:pt x="237" y="2530"/>
                      <a:pt x="104" y="3003"/>
                      <a:pt x="193" y="3476"/>
                    </a:cubicBezTo>
                    <a:cubicBezTo>
                      <a:pt x="223" y="3728"/>
                      <a:pt x="326" y="3979"/>
                      <a:pt x="282" y="4215"/>
                    </a:cubicBezTo>
                    <a:cubicBezTo>
                      <a:pt x="252" y="4422"/>
                      <a:pt x="134" y="4600"/>
                      <a:pt x="89" y="4792"/>
                    </a:cubicBezTo>
                    <a:cubicBezTo>
                      <a:pt x="0" y="5191"/>
                      <a:pt x="237" y="5591"/>
                      <a:pt x="518" y="5900"/>
                    </a:cubicBezTo>
                    <a:cubicBezTo>
                      <a:pt x="696" y="6078"/>
                      <a:pt x="1508" y="6684"/>
                      <a:pt x="1508" y="6684"/>
                    </a:cubicBezTo>
                    <a:cubicBezTo>
                      <a:pt x="1508" y="6684"/>
                      <a:pt x="2233" y="5768"/>
                      <a:pt x="2440" y="5457"/>
                    </a:cubicBezTo>
                    <a:cubicBezTo>
                      <a:pt x="2617" y="5161"/>
                      <a:pt x="2795" y="4792"/>
                      <a:pt x="2602" y="4511"/>
                    </a:cubicBezTo>
                    <a:cubicBezTo>
                      <a:pt x="2558" y="4438"/>
                      <a:pt x="2484" y="4379"/>
                      <a:pt x="2454" y="4304"/>
                    </a:cubicBezTo>
                    <a:cubicBezTo>
                      <a:pt x="2425" y="4231"/>
                      <a:pt x="2425" y="4156"/>
                      <a:pt x="2440" y="4083"/>
                    </a:cubicBezTo>
                    <a:cubicBezTo>
                      <a:pt x="2484" y="3595"/>
                      <a:pt x="2543" y="3107"/>
                      <a:pt x="2720" y="2649"/>
                    </a:cubicBezTo>
                    <a:cubicBezTo>
                      <a:pt x="2868" y="2309"/>
                      <a:pt x="3090" y="1969"/>
                      <a:pt x="3045" y="1600"/>
                    </a:cubicBezTo>
                    <a:cubicBezTo>
                      <a:pt x="3016" y="1407"/>
                      <a:pt x="2927" y="1230"/>
                      <a:pt x="2854" y="1052"/>
                    </a:cubicBezTo>
                    <a:cubicBezTo>
                      <a:pt x="2765" y="816"/>
                      <a:pt x="2736" y="550"/>
                      <a:pt x="2765" y="299"/>
                    </a:cubicBezTo>
                    <a:cubicBezTo>
                      <a:pt x="2779" y="210"/>
                      <a:pt x="2779" y="122"/>
                      <a:pt x="2720" y="47"/>
                    </a:cubicBezTo>
                    <a:cubicBezTo>
                      <a:pt x="2692" y="14"/>
                      <a:pt x="2654" y="1"/>
                      <a:pt x="2613"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5"/>
              <p:cNvSpPr/>
              <p:nvPr/>
            </p:nvSpPr>
            <p:spPr>
              <a:xfrm>
                <a:off x="10924122" y="4398192"/>
                <a:ext cx="928494" cy="362797"/>
              </a:xfrm>
              <a:custGeom>
                <a:avLst/>
                <a:gdLst/>
                <a:ahLst/>
                <a:cxnLst/>
                <a:rect l="l" t="t" r="r" b="b"/>
                <a:pathLst>
                  <a:path w="7967" h="3113" extrusionOk="0">
                    <a:moveTo>
                      <a:pt x="7964" y="2714"/>
                    </a:moveTo>
                    <a:cubicBezTo>
                      <a:pt x="7965" y="2715"/>
                      <a:pt x="7966" y="2716"/>
                      <a:pt x="7967" y="2717"/>
                    </a:cubicBezTo>
                    <a:cubicBezTo>
                      <a:pt x="7966" y="2716"/>
                      <a:pt x="7965" y="2715"/>
                      <a:pt x="7964" y="2714"/>
                    </a:cubicBezTo>
                    <a:close/>
                    <a:moveTo>
                      <a:pt x="3934" y="0"/>
                    </a:moveTo>
                    <a:cubicBezTo>
                      <a:pt x="3797" y="0"/>
                      <a:pt x="3652" y="25"/>
                      <a:pt x="3488" y="70"/>
                    </a:cubicBezTo>
                    <a:cubicBezTo>
                      <a:pt x="3220" y="155"/>
                      <a:pt x="2965" y="294"/>
                      <a:pt x="2685" y="294"/>
                    </a:cubicBezTo>
                    <a:cubicBezTo>
                      <a:pt x="2672" y="294"/>
                      <a:pt x="2659" y="293"/>
                      <a:pt x="2645" y="293"/>
                    </a:cubicBezTo>
                    <a:cubicBezTo>
                      <a:pt x="2409" y="277"/>
                      <a:pt x="2202" y="159"/>
                      <a:pt x="1965" y="130"/>
                    </a:cubicBezTo>
                    <a:cubicBezTo>
                      <a:pt x="1937" y="127"/>
                      <a:pt x="1910" y="126"/>
                      <a:pt x="1882" y="126"/>
                    </a:cubicBezTo>
                    <a:cubicBezTo>
                      <a:pt x="1456" y="126"/>
                      <a:pt x="1060" y="433"/>
                      <a:pt x="783" y="766"/>
                    </a:cubicBezTo>
                    <a:cubicBezTo>
                      <a:pt x="591" y="987"/>
                      <a:pt x="0" y="1978"/>
                      <a:pt x="0" y="1978"/>
                    </a:cubicBezTo>
                    <a:cubicBezTo>
                      <a:pt x="0" y="1978"/>
                      <a:pt x="1123" y="2687"/>
                      <a:pt x="1522" y="2879"/>
                    </a:cubicBezTo>
                    <a:cubicBezTo>
                      <a:pt x="1732" y="2988"/>
                      <a:pt x="1987" y="3087"/>
                      <a:pt x="2221" y="3087"/>
                    </a:cubicBezTo>
                    <a:cubicBezTo>
                      <a:pt x="2366" y="3087"/>
                      <a:pt x="2503" y="3049"/>
                      <a:pt x="2616" y="2953"/>
                    </a:cubicBezTo>
                    <a:cubicBezTo>
                      <a:pt x="2690" y="2879"/>
                      <a:pt x="2734" y="2790"/>
                      <a:pt x="2823" y="2746"/>
                    </a:cubicBezTo>
                    <a:cubicBezTo>
                      <a:pt x="2897" y="2717"/>
                      <a:pt x="3000" y="2701"/>
                      <a:pt x="3089" y="2701"/>
                    </a:cubicBezTo>
                    <a:cubicBezTo>
                      <a:pt x="3636" y="2701"/>
                      <a:pt x="4198" y="2701"/>
                      <a:pt x="4730" y="2849"/>
                    </a:cubicBezTo>
                    <a:cubicBezTo>
                      <a:pt x="5069" y="2946"/>
                      <a:pt x="5408" y="3113"/>
                      <a:pt x="5747" y="3113"/>
                    </a:cubicBezTo>
                    <a:cubicBezTo>
                      <a:pt x="5822" y="3113"/>
                      <a:pt x="5897" y="3105"/>
                      <a:pt x="5972" y="3086"/>
                    </a:cubicBezTo>
                    <a:cubicBezTo>
                      <a:pt x="6179" y="3042"/>
                      <a:pt x="6370" y="2908"/>
                      <a:pt x="6577" y="2806"/>
                    </a:cubicBezTo>
                    <a:cubicBezTo>
                      <a:pt x="6784" y="2701"/>
                      <a:pt x="7050" y="2613"/>
                      <a:pt x="7272" y="2599"/>
                    </a:cubicBezTo>
                    <a:cubicBezTo>
                      <a:pt x="7374" y="2599"/>
                      <a:pt x="7906" y="2641"/>
                      <a:pt x="7964" y="2714"/>
                    </a:cubicBezTo>
                    <a:lnTo>
                      <a:pt x="7964" y="2714"/>
                    </a:lnTo>
                    <a:cubicBezTo>
                      <a:pt x="7699" y="2330"/>
                      <a:pt x="7419" y="1961"/>
                      <a:pt x="7109" y="1608"/>
                    </a:cubicBezTo>
                    <a:cubicBezTo>
                      <a:pt x="6961" y="1430"/>
                      <a:pt x="6799" y="1253"/>
                      <a:pt x="6577" y="1150"/>
                    </a:cubicBezTo>
                    <a:cubicBezTo>
                      <a:pt x="6252" y="973"/>
                      <a:pt x="5853" y="1016"/>
                      <a:pt x="5513" y="869"/>
                    </a:cubicBezTo>
                    <a:cubicBezTo>
                      <a:pt x="5188" y="750"/>
                      <a:pt x="4951" y="500"/>
                      <a:pt x="4685" y="293"/>
                    </a:cubicBezTo>
                    <a:cubicBezTo>
                      <a:pt x="4424" y="89"/>
                      <a:pt x="4195" y="0"/>
                      <a:pt x="3934"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5"/>
              <p:cNvSpPr/>
              <p:nvPr/>
            </p:nvSpPr>
            <p:spPr>
              <a:xfrm>
                <a:off x="11191006" y="3956494"/>
                <a:ext cx="842602" cy="333545"/>
              </a:xfrm>
              <a:custGeom>
                <a:avLst/>
                <a:gdLst/>
                <a:ahLst/>
                <a:cxnLst/>
                <a:rect l="l" t="t" r="r" b="b"/>
                <a:pathLst>
                  <a:path w="7230" h="2862" extrusionOk="0">
                    <a:moveTo>
                      <a:pt x="2896" y="0"/>
                    </a:moveTo>
                    <a:cubicBezTo>
                      <a:pt x="2553" y="0"/>
                      <a:pt x="2202" y="130"/>
                      <a:pt x="1878" y="269"/>
                    </a:cubicBezTo>
                    <a:cubicBezTo>
                      <a:pt x="1435" y="447"/>
                      <a:pt x="1" y="1200"/>
                      <a:pt x="1" y="1200"/>
                    </a:cubicBezTo>
                    <a:cubicBezTo>
                      <a:pt x="1" y="1200"/>
                      <a:pt x="696" y="2161"/>
                      <a:pt x="1021" y="2427"/>
                    </a:cubicBezTo>
                    <a:cubicBezTo>
                      <a:pt x="1248" y="2603"/>
                      <a:pt x="1517" y="2768"/>
                      <a:pt x="1801" y="2768"/>
                    </a:cubicBezTo>
                    <a:cubicBezTo>
                      <a:pt x="1851" y="2768"/>
                      <a:pt x="1901" y="2763"/>
                      <a:pt x="1952" y="2752"/>
                    </a:cubicBezTo>
                    <a:cubicBezTo>
                      <a:pt x="2292" y="2678"/>
                      <a:pt x="2529" y="2382"/>
                      <a:pt x="2868" y="2339"/>
                    </a:cubicBezTo>
                    <a:cubicBezTo>
                      <a:pt x="2899" y="2334"/>
                      <a:pt x="2930" y="2332"/>
                      <a:pt x="2961" y="2332"/>
                    </a:cubicBezTo>
                    <a:cubicBezTo>
                      <a:pt x="3334" y="2332"/>
                      <a:pt x="3653" y="2645"/>
                      <a:pt x="4021" y="2782"/>
                    </a:cubicBezTo>
                    <a:cubicBezTo>
                      <a:pt x="4176" y="2840"/>
                      <a:pt x="4335" y="2861"/>
                      <a:pt x="4498" y="2861"/>
                    </a:cubicBezTo>
                    <a:cubicBezTo>
                      <a:pt x="4958" y="2861"/>
                      <a:pt x="5444" y="2689"/>
                      <a:pt x="5913" y="2678"/>
                    </a:cubicBezTo>
                    <a:cubicBezTo>
                      <a:pt x="6115" y="2678"/>
                      <a:pt x="6307" y="2711"/>
                      <a:pt x="6506" y="2711"/>
                    </a:cubicBezTo>
                    <a:cubicBezTo>
                      <a:pt x="6540" y="2711"/>
                      <a:pt x="6574" y="2710"/>
                      <a:pt x="6608" y="2707"/>
                    </a:cubicBezTo>
                    <a:cubicBezTo>
                      <a:pt x="6845" y="2678"/>
                      <a:pt x="7081" y="2605"/>
                      <a:pt x="7229" y="2412"/>
                    </a:cubicBezTo>
                    <a:cubicBezTo>
                      <a:pt x="6889" y="1925"/>
                      <a:pt x="6549" y="1436"/>
                      <a:pt x="6209" y="934"/>
                    </a:cubicBezTo>
                    <a:cubicBezTo>
                      <a:pt x="5989" y="632"/>
                      <a:pt x="5707" y="292"/>
                      <a:pt x="5336" y="292"/>
                    </a:cubicBezTo>
                    <a:cubicBezTo>
                      <a:pt x="5307" y="292"/>
                      <a:pt x="5278" y="294"/>
                      <a:pt x="5248" y="299"/>
                    </a:cubicBezTo>
                    <a:cubicBezTo>
                      <a:pt x="5042" y="328"/>
                      <a:pt x="4864" y="476"/>
                      <a:pt x="4671" y="520"/>
                    </a:cubicBezTo>
                    <a:cubicBezTo>
                      <a:pt x="4610" y="535"/>
                      <a:pt x="4550" y="542"/>
                      <a:pt x="4490" y="542"/>
                    </a:cubicBezTo>
                    <a:cubicBezTo>
                      <a:pt x="4039" y="542"/>
                      <a:pt x="3650" y="137"/>
                      <a:pt x="3179" y="33"/>
                    </a:cubicBezTo>
                    <a:cubicBezTo>
                      <a:pt x="3086" y="10"/>
                      <a:pt x="2992" y="0"/>
                      <a:pt x="2896"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5"/>
              <p:cNvSpPr/>
              <p:nvPr/>
            </p:nvSpPr>
            <p:spPr>
              <a:xfrm>
                <a:off x="10767254" y="3667700"/>
                <a:ext cx="833862" cy="1228008"/>
              </a:xfrm>
              <a:custGeom>
                <a:avLst/>
                <a:gdLst/>
                <a:ahLst/>
                <a:cxnLst/>
                <a:rect l="l" t="t" r="r" b="b"/>
                <a:pathLst>
                  <a:path w="7155" h="10537" extrusionOk="0">
                    <a:moveTo>
                      <a:pt x="7047" y="0"/>
                    </a:moveTo>
                    <a:cubicBezTo>
                      <a:pt x="7033" y="0"/>
                      <a:pt x="7019" y="4"/>
                      <a:pt x="7007" y="12"/>
                    </a:cubicBezTo>
                    <a:cubicBezTo>
                      <a:pt x="6948" y="27"/>
                      <a:pt x="5676" y="633"/>
                      <a:pt x="4169" y="2229"/>
                    </a:cubicBezTo>
                    <a:cubicBezTo>
                      <a:pt x="2779" y="3693"/>
                      <a:pt x="932" y="6309"/>
                      <a:pt x="16" y="10418"/>
                    </a:cubicBezTo>
                    <a:cubicBezTo>
                      <a:pt x="0" y="10463"/>
                      <a:pt x="30" y="10522"/>
                      <a:pt x="89" y="10536"/>
                    </a:cubicBezTo>
                    <a:cubicBezTo>
                      <a:pt x="148" y="10536"/>
                      <a:pt x="193" y="10507"/>
                      <a:pt x="207" y="10463"/>
                    </a:cubicBezTo>
                    <a:cubicBezTo>
                      <a:pt x="1110" y="6398"/>
                      <a:pt x="2927" y="3826"/>
                      <a:pt x="4302" y="2377"/>
                    </a:cubicBezTo>
                    <a:cubicBezTo>
                      <a:pt x="5780" y="810"/>
                      <a:pt x="7066" y="189"/>
                      <a:pt x="7081" y="189"/>
                    </a:cubicBezTo>
                    <a:cubicBezTo>
                      <a:pt x="7140" y="160"/>
                      <a:pt x="7155" y="101"/>
                      <a:pt x="7140" y="57"/>
                    </a:cubicBezTo>
                    <a:cubicBezTo>
                      <a:pt x="7119" y="25"/>
                      <a:pt x="7082" y="0"/>
                      <a:pt x="7047"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5"/>
              <p:cNvSpPr/>
              <p:nvPr/>
            </p:nvSpPr>
            <p:spPr>
              <a:xfrm>
                <a:off x="11382254" y="3426106"/>
                <a:ext cx="740861" cy="384008"/>
              </a:xfrm>
              <a:custGeom>
                <a:avLst/>
                <a:gdLst/>
                <a:ahLst/>
                <a:cxnLst/>
                <a:rect l="l" t="t" r="r" b="b"/>
                <a:pathLst>
                  <a:path w="6357" h="3295" extrusionOk="0">
                    <a:moveTo>
                      <a:pt x="4355" y="0"/>
                    </a:moveTo>
                    <a:cubicBezTo>
                      <a:pt x="3972" y="0"/>
                      <a:pt x="3565" y="95"/>
                      <a:pt x="3208" y="134"/>
                    </a:cubicBezTo>
                    <a:cubicBezTo>
                      <a:pt x="2912" y="164"/>
                      <a:pt x="2632" y="193"/>
                      <a:pt x="2366" y="297"/>
                    </a:cubicBezTo>
                    <a:cubicBezTo>
                      <a:pt x="2173" y="386"/>
                      <a:pt x="2011" y="489"/>
                      <a:pt x="1834" y="577"/>
                    </a:cubicBezTo>
                    <a:cubicBezTo>
                      <a:pt x="1449" y="755"/>
                      <a:pt x="991" y="770"/>
                      <a:pt x="651" y="1007"/>
                    </a:cubicBezTo>
                    <a:cubicBezTo>
                      <a:pt x="297" y="1243"/>
                      <a:pt x="104" y="1657"/>
                      <a:pt x="60" y="2071"/>
                    </a:cubicBezTo>
                    <a:cubicBezTo>
                      <a:pt x="15" y="2351"/>
                      <a:pt x="1" y="2676"/>
                      <a:pt x="60" y="2958"/>
                    </a:cubicBezTo>
                    <a:cubicBezTo>
                      <a:pt x="129" y="3233"/>
                      <a:pt x="171" y="3295"/>
                      <a:pt x="365" y="3295"/>
                    </a:cubicBezTo>
                    <a:cubicBezTo>
                      <a:pt x="422" y="3295"/>
                      <a:pt x="491" y="3290"/>
                      <a:pt x="577" y="3283"/>
                    </a:cubicBezTo>
                    <a:cubicBezTo>
                      <a:pt x="1154" y="3224"/>
                      <a:pt x="1745" y="3061"/>
                      <a:pt x="2277" y="2824"/>
                    </a:cubicBezTo>
                    <a:cubicBezTo>
                      <a:pt x="2557" y="2706"/>
                      <a:pt x="2824" y="2558"/>
                      <a:pt x="3119" y="2485"/>
                    </a:cubicBezTo>
                    <a:cubicBezTo>
                      <a:pt x="3460" y="2396"/>
                      <a:pt x="3829" y="2426"/>
                      <a:pt x="4110" y="2248"/>
                    </a:cubicBezTo>
                    <a:cubicBezTo>
                      <a:pt x="4376" y="2085"/>
                      <a:pt x="4538" y="1789"/>
                      <a:pt x="4790" y="1612"/>
                    </a:cubicBezTo>
                    <a:cubicBezTo>
                      <a:pt x="5026" y="1464"/>
                      <a:pt x="5307" y="1421"/>
                      <a:pt x="5573" y="1316"/>
                    </a:cubicBezTo>
                    <a:cubicBezTo>
                      <a:pt x="5706" y="1273"/>
                      <a:pt x="6357" y="873"/>
                      <a:pt x="6120" y="681"/>
                    </a:cubicBezTo>
                    <a:cubicBezTo>
                      <a:pt x="5884" y="518"/>
                      <a:pt x="5647" y="341"/>
                      <a:pt x="5366" y="252"/>
                    </a:cubicBezTo>
                    <a:cubicBezTo>
                      <a:pt x="5233" y="193"/>
                      <a:pt x="5086" y="179"/>
                      <a:pt x="4938" y="104"/>
                    </a:cubicBezTo>
                    <a:cubicBezTo>
                      <a:pt x="4758" y="27"/>
                      <a:pt x="4560" y="0"/>
                      <a:pt x="4355"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5"/>
              <p:cNvSpPr/>
              <p:nvPr/>
            </p:nvSpPr>
            <p:spPr>
              <a:xfrm>
                <a:off x="11103249" y="4077349"/>
                <a:ext cx="201619" cy="46617"/>
              </a:xfrm>
              <a:custGeom>
                <a:avLst/>
                <a:gdLst/>
                <a:ahLst/>
                <a:cxnLst/>
                <a:rect l="l" t="t" r="r" b="b"/>
                <a:pathLst>
                  <a:path w="1730" h="400" extrusionOk="0">
                    <a:moveTo>
                      <a:pt x="1611" y="1"/>
                    </a:moveTo>
                    <a:lnTo>
                      <a:pt x="89" y="192"/>
                    </a:lnTo>
                    <a:cubicBezTo>
                      <a:pt x="44" y="208"/>
                      <a:pt x="0" y="251"/>
                      <a:pt x="15" y="311"/>
                    </a:cubicBezTo>
                    <a:cubicBezTo>
                      <a:pt x="15" y="356"/>
                      <a:pt x="44" y="385"/>
                      <a:pt x="89" y="399"/>
                    </a:cubicBezTo>
                    <a:lnTo>
                      <a:pt x="119" y="399"/>
                    </a:lnTo>
                    <a:lnTo>
                      <a:pt x="1640" y="208"/>
                    </a:lnTo>
                    <a:cubicBezTo>
                      <a:pt x="1700" y="192"/>
                      <a:pt x="1729" y="149"/>
                      <a:pt x="1729" y="89"/>
                    </a:cubicBezTo>
                    <a:cubicBezTo>
                      <a:pt x="1715" y="45"/>
                      <a:pt x="1670" y="1"/>
                      <a:pt x="1611"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5"/>
              <p:cNvSpPr/>
              <p:nvPr/>
            </p:nvSpPr>
            <p:spPr>
              <a:xfrm>
                <a:off x="11134249" y="3751261"/>
                <a:ext cx="72489" cy="271078"/>
              </a:xfrm>
              <a:custGeom>
                <a:avLst/>
                <a:gdLst/>
                <a:ahLst/>
                <a:cxnLst/>
                <a:rect l="l" t="t" r="r" b="b"/>
                <a:pathLst>
                  <a:path w="622" h="2326" extrusionOk="0">
                    <a:moveTo>
                      <a:pt x="296" y="1"/>
                    </a:moveTo>
                    <a:cubicBezTo>
                      <a:pt x="251" y="1"/>
                      <a:pt x="216" y="27"/>
                      <a:pt x="192" y="64"/>
                    </a:cubicBezTo>
                    <a:cubicBezTo>
                      <a:pt x="192" y="93"/>
                      <a:pt x="0" y="641"/>
                      <a:pt x="428" y="2251"/>
                    </a:cubicBezTo>
                    <a:cubicBezTo>
                      <a:pt x="428" y="2281"/>
                      <a:pt x="458" y="2310"/>
                      <a:pt x="503" y="2326"/>
                    </a:cubicBezTo>
                    <a:lnTo>
                      <a:pt x="547" y="2326"/>
                    </a:lnTo>
                    <a:cubicBezTo>
                      <a:pt x="592" y="2310"/>
                      <a:pt x="621" y="2251"/>
                      <a:pt x="621" y="2192"/>
                    </a:cubicBezTo>
                    <a:cubicBezTo>
                      <a:pt x="207" y="655"/>
                      <a:pt x="385" y="138"/>
                      <a:pt x="385" y="138"/>
                    </a:cubicBezTo>
                    <a:cubicBezTo>
                      <a:pt x="399" y="93"/>
                      <a:pt x="369" y="34"/>
                      <a:pt x="326" y="5"/>
                    </a:cubicBezTo>
                    <a:cubicBezTo>
                      <a:pt x="315" y="2"/>
                      <a:pt x="306" y="1"/>
                      <a:pt x="296" y="1"/>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5"/>
              <p:cNvSpPr/>
              <p:nvPr/>
            </p:nvSpPr>
            <p:spPr>
              <a:xfrm>
                <a:off x="10889625" y="4200768"/>
                <a:ext cx="96614" cy="142765"/>
              </a:xfrm>
              <a:custGeom>
                <a:avLst/>
                <a:gdLst/>
                <a:ahLst/>
                <a:cxnLst/>
                <a:rect l="l" t="t" r="r" b="b"/>
                <a:pathLst>
                  <a:path w="829" h="1225" extrusionOk="0">
                    <a:moveTo>
                      <a:pt x="95" y="0"/>
                    </a:moveTo>
                    <a:cubicBezTo>
                      <a:pt x="83" y="0"/>
                      <a:pt x="71" y="2"/>
                      <a:pt x="60" y="6"/>
                    </a:cubicBezTo>
                    <a:cubicBezTo>
                      <a:pt x="15" y="36"/>
                      <a:pt x="0" y="95"/>
                      <a:pt x="30" y="154"/>
                    </a:cubicBezTo>
                    <a:lnTo>
                      <a:pt x="621" y="1173"/>
                    </a:lnTo>
                    <a:cubicBezTo>
                      <a:pt x="635" y="1203"/>
                      <a:pt x="665" y="1218"/>
                      <a:pt x="695" y="1218"/>
                    </a:cubicBezTo>
                    <a:cubicBezTo>
                      <a:pt x="700" y="1223"/>
                      <a:pt x="706" y="1224"/>
                      <a:pt x="714" y="1224"/>
                    </a:cubicBezTo>
                    <a:cubicBezTo>
                      <a:pt x="730" y="1224"/>
                      <a:pt x="749" y="1218"/>
                      <a:pt x="769" y="1218"/>
                    </a:cubicBezTo>
                    <a:cubicBezTo>
                      <a:pt x="813" y="1189"/>
                      <a:pt x="828" y="1129"/>
                      <a:pt x="799" y="1070"/>
                    </a:cubicBezTo>
                    <a:lnTo>
                      <a:pt x="192" y="50"/>
                    </a:lnTo>
                    <a:cubicBezTo>
                      <a:pt x="170" y="17"/>
                      <a:pt x="131" y="0"/>
                      <a:pt x="95"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5"/>
              <p:cNvSpPr/>
              <p:nvPr/>
            </p:nvSpPr>
            <p:spPr>
              <a:xfrm>
                <a:off x="10825759" y="4581514"/>
                <a:ext cx="191479" cy="102324"/>
              </a:xfrm>
              <a:custGeom>
                <a:avLst/>
                <a:gdLst/>
                <a:ahLst/>
                <a:cxnLst/>
                <a:rect l="l" t="t" r="r" b="b"/>
                <a:pathLst>
                  <a:path w="1643" h="878" extrusionOk="0">
                    <a:moveTo>
                      <a:pt x="1527" y="0"/>
                    </a:moveTo>
                    <a:cubicBezTo>
                      <a:pt x="1516" y="0"/>
                      <a:pt x="1505" y="2"/>
                      <a:pt x="1494" y="5"/>
                    </a:cubicBezTo>
                    <a:lnTo>
                      <a:pt x="60" y="685"/>
                    </a:lnTo>
                    <a:cubicBezTo>
                      <a:pt x="16" y="715"/>
                      <a:pt x="1" y="774"/>
                      <a:pt x="16" y="819"/>
                    </a:cubicBezTo>
                    <a:cubicBezTo>
                      <a:pt x="31" y="848"/>
                      <a:pt x="60" y="862"/>
                      <a:pt x="90" y="878"/>
                    </a:cubicBezTo>
                    <a:cubicBezTo>
                      <a:pt x="105" y="878"/>
                      <a:pt x="135" y="878"/>
                      <a:pt x="149" y="862"/>
                    </a:cubicBezTo>
                    <a:lnTo>
                      <a:pt x="1568" y="182"/>
                    </a:lnTo>
                    <a:cubicBezTo>
                      <a:pt x="1627" y="168"/>
                      <a:pt x="1642" y="109"/>
                      <a:pt x="1627" y="64"/>
                    </a:cubicBezTo>
                    <a:cubicBezTo>
                      <a:pt x="1604" y="19"/>
                      <a:pt x="1564" y="0"/>
                      <a:pt x="1527" y="0"/>
                    </a:cubicBezTo>
                    <a:close/>
                  </a:path>
                </a:pathLst>
              </a:custGeom>
              <a:solidFill>
                <a:srgbClr val="EFB5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15"/>
            <p:cNvGrpSpPr/>
            <p:nvPr/>
          </p:nvGrpSpPr>
          <p:grpSpPr>
            <a:xfrm rot="8770891">
              <a:off x="258614" y="-388509"/>
              <a:ext cx="1072848" cy="1273482"/>
              <a:chOff x="8343850" y="3014476"/>
              <a:chExt cx="1844635" cy="2189600"/>
            </a:xfrm>
          </p:grpSpPr>
          <p:sp>
            <p:nvSpPr>
              <p:cNvPr id="1126" name="Google Shape;1126;p15"/>
              <p:cNvSpPr/>
              <p:nvPr/>
            </p:nvSpPr>
            <p:spPr>
              <a:xfrm>
                <a:off x="8415874" y="3079158"/>
                <a:ext cx="1707231" cy="2059539"/>
              </a:xfrm>
              <a:custGeom>
                <a:avLst/>
                <a:gdLst/>
                <a:ahLst/>
                <a:cxnLst/>
                <a:rect l="l" t="t" r="r" b="b"/>
                <a:pathLst>
                  <a:path w="14649" h="17672" extrusionOk="0">
                    <a:moveTo>
                      <a:pt x="8" y="11341"/>
                    </a:moveTo>
                    <a:cubicBezTo>
                      <a:pt x="5" y="11342"/>
                      <a:pt x="3" y="11343"/>
                      <a:pt x="1" y="11345"/>
                    </a:cubicBezTo>
                    <a:cubicBezTo>
                      <a:pt x="3" y="11343"/>
                      <a:pt x="6" y="11342"/>
                      <a:pt x="8" y="11341"/>
                    </a:cubicBezTo>
                    <a:close/>
                    <a:moveTo>
                      <a:pt x="12023" y="0"/>
                    </a:moveTo>
                    <a:cubicBezTo>
                      <a:pt x="12007" y="0"/>
                      <a:pt x="11991" y="2"/>
                      <a:pt x="11973" y="7"/>
                    </a:cubicBezTo>
                    <a:cubicBezTo>
                      <a:pt x="11885" y="52"/>
                      <a:pt x="11855" y="141"/>
                      <a:pt x="11810" y="229"/>
                    </a:cubicBezTo>
                    <a:cubicBezTo>
                      <a:pt x="11707" y="495"/>
                      <a:pt x="11544" y="732"/>
                      <a:pt x="11323" y="923"/>
                    </a:cubicBezTo>
                    <a:cubicBezTo>
                      <a:pt x="11175" y="1057"/>
                      <a:pt x="10983" y="1189"/>
                      <a:pt x="10850" y="1353"/>
                    </a:cubicBezTo>
                    <a:cubicBezTo>
                      <a:pt x="10614" y="1692"/>
                      <a:pt x="10657" y="2135"/>
                      <a:pt x="10614" y="2549"/>
                    </a:cubicBezTo>
                    <a:cubicBezTo>
                      <a:pt x="10569" y="3081"/>
                      <a:pt x="10362" y="3584"/>
                      <a:pt x="10155" y="4087"/>
                    </a:cubicBezTo>
                    <a:cubicBezTo>
                      <a:pt x="10125" y="4161"/>
                      <a:pt x="10081" y="4234"/>
                      <a:pt x="10022" y="4293"/>
                    </a:cubicBezTo>
                    <a:cubicBezTo>
                      <a:pt x="9948" y="4353"/>
                      <a:pt x="9859" y="4368"/>
                      <a:pt x="9770" y="4412"/>
                    </a:cubicBezTo>
                    <a:cubicBezTo>
                      <a:pt x="9431" y="4589"/>
                      <a:pt x="9402" y="5048"/>
                      <a:pt x="9431" y="5417"/>
                    </a:cubicBezTo>
                    <a:cubicBezTo>
                      <a:pt x="9461" y="5757"/>
                      <a:pt x="9608" y="6585"/>
                      <a:pt x="9668" y="6940"/>
                    </a:cubicBezTo>
                    <a:cubicBezTo>
                      <a:pt x="9504" y="7220"/>
                      <a:pt x="9209" y="7634"/>
                      <a:pt x="8722" y="8181"/>
                    </a:cubicBezTo>
                    <a:cubicBezTo>
                      <a:pt x="8662" y="7930"/>
                      <a:pt x="8603" y="7693"/>
                      <a:pt x="8544" y="7472"/>
                    </a:cubicBezTo>
                    <a:cubicBezTo>
                      <a:pt x="8351" y="6792"/>
                      <a:pt x="8145" y="6201"/>
                      <a:pt x="7938" y="5698"/>
                    </a:cubicBezTo>
                    <a:cubicBezTo>
                      <a:pt x="7983" y="5669"/>
                      <a:pt x="8042" y="5610"/>
                      <a:pt x="8101" y="5535"/>
                    </a:cubicBezTo>
                    <a:cubicBezTo>
                      <a:pt x="8308" y="5299"/>
                      <a:pt x="8470" y="4973"/>
                      <a:pt x="8574" y="4693"/>
                    </a:cubicBezTo>
                    <a:cubicBezTo>
                      <a:pt x="8736" y="4250"/>
                      <a:pt x="8765" y="3747"/>
                      <a:pt x="8544" y="3347"/>
                    </a:cubicBezTo>
                    <a:cubicBezTo>
                      <a:pt x="8337" y="2934"/>
                      <a:pt x="7908" y="2668"/>
                      <a:pt x="7628" y="2299"/>
                    </a:cubicBezTo>
                    <a:cubicBezTo>
                      <a:pt x="7494" y="2121"/>
                      <a:pt x="7391" y="1928"/>
                      <a:pt x="7258" y="1751"/>
                    </a:cubicBezTo>
                    <a:cubicBezTo>
                      <a:pt x="7051" y="1515"/>
                      <a:pt x="6785" y="1323"/>
                      <a:pt x="6534" y="1146"/>
                    </a:cubicBezTo>
                    <a:cubicBezTo>
                      <a:pt x="6016" y="820"/>
                      <a:pt x="5470" y="273"/>
                      <a:pt x="4849" y="214"/>
                    </a:cubicBezTo>
                    <a:cubicBezTo>
                      <a:pt x="4672" y="214"/>
                      <a:pt x="4524" y="155"/>
                      <a:pt x="4361" y="125"/>
                    </a:cubicBezTo>
                    <a:cubicBezTo>
                      <a:pt x="4266" y="112"/>
                      <a:pt x="4172" y="107"/>
                      <a:pt x="4079" y="107"/>
                    </a:cubicBezTo>
                    <a:cubicBezTo>
                      <a:pt x="3853" y="107"/>
                      <a:pt x="3631" y="138"/>
                      <a:pt x="3400" y="170"/>
                    </a:cubicBezTo>
                    <a:cubicBezTo>
                      <a:pt x="3060" y="214"/>
                      <a:pt x="3489" y="953"/>
                      <a:pt x="3592" y="1071"/>
                    </a:cubicBezTo>
                    <a:cubicBezTo>
                      <a:pt x="3799" y="1308"/>
                      <a:pt x="4065" y="1500"/>
                      <a:pt x="4199" y="1766"/>
                    </a:cubicBezTo>
                    <a:cubicBezTo>
                      <a:pt x="4361" y="2062"/>
                      <a:pt x="4361" y="2431"/>
                      <a:pt x="4538" y="2727"/>
                    </a:cubicBezTo>
                    <a:cubicBezTo>
                      <a:pt x="4731" y="3052"/>
                      <a:pt x="5100" y="3229"/>
                      <a:pt x="5381" y="3481"/>
                    </a:cubicBezTo>
                    <a:cubicBezTo>
                      <a:pt x="5632" y="3702"/>
                      <a:pt x="5809" y="3984"/>
                      <a:pt x="6016" y="4250"/>
                    </a:cubicBezTo>
                    <a:cubicBezTo>
                      <a:pt x="6416" y="4766"/>
                      <a:pt x="6903" y="5225"/>
                      <a:pt x="7435" y="5580"/>
                    </a:cubicBezTo>
                    <a:cubicBezTo>
                      <a:pt x="7569" y="5669"/>
                      <a:pt x="7642" y="5728"/>
                      <a:pt x="7716" y="5757"/>
                    </a:cubicBezTo>
                    <a:cubicBezTo>
                      <a:pt x="7923" y="6245"/>
                      <a:pt x="8145" y="6851"/>
                      <a:pt x="8322" y="7531"/>
                    </a:cubicBezTo>
                    <a:cubicBezTo>
                      <a:pt x="8470" y="8063"/>
                      <a:pt x="8603" y="8684"/>
                      <a:pt x="8706" y="9378"/>
                    </a:cubicBezTo>
                    <a:lnTo>
                      <a:pt x="8204" y="9023"/>
                    </a:lnTo>
                    <a:cubicBezTo>
                      <a:pt x="7938" y="8639"/>
                      <a:pt x="7228" y="7590"/>
                      <a:pt x="6962" y="7265"/>
                    </a:cubicBezTo>
                    <a:cubicBezTo>
                      <a:pt x="6637" y="6881"/>
                      <a:pt x="6282" y="6467"/>
                      <a:pt x="5809" y="6349"/>
                    </a:cubicBezTo>
                    <a:cubicBezTo>
                      <a:pt x="5628" y="6296"/>
                      <a:pt x="5432" y="6288"/>
                      <a:pt x="5236" y="6288"/>
                    </a:cubicBezTo>
                    <a:cubicBezTo>
                      <a:pt x="5152" y="6288"/>
                      <a:pt x="5068" y="6289"/>
                      <a:pt x="4984" y="6289"/>
                    </a:cubicBezTo>
                    <a:cubicBezTo>
                      <a:pt x="4660" y="6289"/>
                      <a:pt x="4349" y="6267"/>
                      <a:pt x="4110" y="6053"/>
                    </a:cubicBezTo>
                    <a:cubicBezTo>
                      <a:pt x="3947" y="5890"/>
                      <a:pt x="3844" y="5669"/>
                      <a:pt x="3666" y="5535"/>
                    </a:cubicBezTo>
                    <a:cubicBezTo>
                      <a:pt x="3533" y="5434"/>
                      <a:pt x="3383" y="5395"/>
                      <a:pt x="3227" y="5395"/>
                    </a:cubicBezTo>
                    <a:cubicBezTo>
                      <a:pt x="2948" y="5395"/>
                      <a:pt x="2650" y="5521"/>
                      <a:pt x="2395" y="5653"/>
                    </a:cubicBezTo>
                    <a:cubicBezTo>
                      <a:pt x="1804" y="5949"/>
                      <a:pt x="1227" y="6260"/>
                      <a:pt x="636" y="6556"/>
                    </a:cubicBezTo>
                    <a:cubicBezTo>
                      <a:pt x="665" y="6806"/>
                      <a:pt x="872" y="7013"/>
                      <a:pt x="1079" y="7147"/>
                    </a:cubicBezTo>
                    <a:cubicBezTo>
                      <a:pt x="1301" y="7295"/>
                      <a:pt x="1552" y="7368"/>
                      <a:pt x="1774" y="7502"/>
                    </a:cubicBezTo>
                    <a:cubicBezTo>
                      <a:pt x="2395" y="7841"/>
                      <a:pt x="2868" y="8491"/>
                      <a:pt x="3562" y="8580"/>
                    </a:cubicBezTo>
                    <a:cubicBezTo>
                      <a:pt x="3659" y="8596"/>
                      <a:pt x="3758" y="8600"/>
                      <a:pt x="3857" y="8600"/>
                    </a:cubicBezTo>
                    <a:cubicBezTo>
                      <a:pt x="3995" y="8600"/>
                      <a:pt x="4134" y="8592"/>
                      <a:pt x="4270" y="8592"/>
                    </a:cubicBezTo>
                    <a:cubicBezTo>
                      <a:pt x="4505" y="8592"/>
                      <a:pt x="4730" y="8617"/>
                      <a:pt x="4922" y="8757"/>
                    </a:cubicBezTo>
                    <a:cubicBezTo>
                      <a:pt x="5218" y="8980"/>
                      <a:pt x="5292" y="9394"/>
                      <a:pt x="5588" y="9644"/>
                    </a:cubicBezTo>
                    <a:cubicBezTo>
                      <a:pt x="5767" y="9795"/>
                      <a:pt x="6007" y="9844"/>
                      <a:pt x="6250" y="9844"/>
                    </a:cubicBezTo>
                    <a:cubicBezTo>
                      <a:pt x="6387" y="9844"/>
                      <a:pt x="6524" y="9829"/>
                      <a:pt x="6652" y="9807"/>
                    </a:cubicBezTo>
                    <a:cubicBezTo>
                      <a:pt x="7007" y="9733"/>
                      <a:pt x="7790" y="9394"/>
                      <a:pt x="8130" y="9230"/>
                    </a:cubicBezTo>
                    <a:lnTo>
                      <a:pt x="8751" y="9674"/>
                    </a:lnTo>
                    <a:cubicBezTo>
                      <a:pt x="8943" y="11211"/>
                      <a:pt x="8972" y="13089"/>
                      <a:pt x="8603" y="15276"/>
                    </a:cubicBezTo>
                    <a:lnTo>
                      <a:pt x="8115" y="14626"/>
                    </a:lnTo>
                    <a:cubicBezTo>
                      <a:pt x="8101" y="14271"/>
                      <a:pt x="8056" y="13444"/>
                      <a:pt x="8012" y="13207"/>
                    </a:cubicBezTo>
                    <a:cubicBezTo>
                      <a:pt x="7908" y="12689"/>
                      <a:pt x="7657" y="12157"/>
                      <a:pt x="7184" y="11965"/>
                    </a:cubicBezTo>
                    <a:cubicBezTo>
                      <a:pt x="6948" y="11877"/>
                      <a:pt x="6682" y="11877"/>
                      <a:pt x="6445" y="11759"/>
                    </a:cubicBezTo>
                    <a:cubicBezTo>
                      <a:pt x="6150" y="11625"/>
                      <a:pt x="5972" y="11345"/>
                      <a:pt x="5736" y="11122"/>
                    </a:cubicBezTo>
                    <a:cubicBezTo>
                      <a:pt x="5435" y="10821"/>
                      <a:pt x="5161" y="10675"/>
                      <a:pt x="4786" y="10675"/>
                    </a:cubicBezTo>
                    <a:cubicBezTo>
                      <a:pt x="4683" y="10675"/>
                      <a:pt x="4571" y="10686"/>
                      <a:pt x="4449" y="10708"/>
                    </a:cubicBezTo>
                    <a:cubicBezTo>
                      <a:pt x="4136" y="10759"/>
                      <a:pt x="3833" y="10852"/>
                      <a:pt x="3522" y="10852"/>
                    </a:cubicBezTo>
                    <a:cubicBezTo>
                      <a:pt x="3467" y="10852"/>
                      <a:pt x="3411" y="10849"/>
                      <a:pt x="3355" y="10842"/>
                    </a:cubicBezTo>
                    <a:cubicBezTo>
                      <a:pt x="2942" y="10783"/>
                      <a:pt x="2573" y="10546"/>
                      <a:pt x="2173" y="10531"/>
                    </a:cubicBezTo>
                    <a:cubicBezTo>
                      <a:pt x="1907" y="10531"/>
                      <a:pt x="1656" y="10620"/>
                      <a:pt x="1404" y="10708"/>
                    </a:cubicBezTo>
                    <a:cubicBezTo>
                      <a:pt x="920" y="10900"/>
                      <a:pt x="463" y="11106"/>
                      <a:pt x="8" y="11341"/>
                    </a:cubicBezTo>
                    <a:lnTo>
                      <a:pt x="8" y="11341"/>
                    </a:lnTo>
                    <a:cubicBezTo>
                      <a:pt x="17" y="11337"/>
                      <a:pt x="29" y="11336"/>
                      <a:pt x="42" y="11336"/>
                    </a:cubicBezTo>
                    <a:cubicBezTo>
                      <a:pt x="199" y="11336"/>
                      <a:pt x="645" y="11541"/>
                      <a:pt x="724" y="11581"/>
                    </a:cubicBezTo>
                    <a:cubicBezTo>
                      <a:pt x="947" y="11714"/>
                      <a:pt x="1154" y="11950"/>
                      <a:pt x="1301" y="12157"/>
                    </a:cubicBezTo>
                    <a:cubicBezTo>
                      <a:pt x="1449" y="12350"/>
                      <a:pt x="1568" y="12586"/>
                      <a:pt x="1745" y="12748"/>
                    </a:cubicBezTo>
                    <a:cubicBezTo>
                      <a:pt x="2100" y="13059"/>
                      <a:pt x="2616" y="13073"/>
                      <a:pt x="3075" y="13162"/>
                    </a:cubicBezTo>
                    <a:cubicBezTo>
                      <a:pt x="3666" y="13296"/>
                      <a:pt x="4213" y="13591"/>
                      <a:pt x="4760" y="13887"/>
                    </a:cubicBezTo>
                    <a:cubicBezTo>
                      <a:pt x="4834" y="13931"/>
                      <a:pt x="4922" y="13990"/>
                      <a:pt x="4981" y="14064"/>
                    </a:cubicBezTo>
                    <a:cubicBezTo>
                      <a:pt x="5041" y="14153"/>
                      <a:pt x="5041" y="14271"/>
                      <a:pt x="5085" y="14360"/>
                    </a:cubicBezTo>
                    <a:cubicBezTo>
                      <a:pt x="5233" y="14774"/>
                      <a:pt x="5750" y="14863"/>
                      <a:pt x="6179" y="14877"/>
                    </a:cubicBezTo>
                    <a:cubicBezTo>
                      <a:pt x="6578" y="14877"/>
                      <a:pt x="7598" y="14833"/>
                      <a:pt x="7983" y="14803"/>
                    </a:cubicBezTo>
                    <a:lnTo>
                      <a:pt x="8544" y="15572"/>
                    </a:lnTo>
                    <a:cubicBezTo>
                      <a:pt x="8426" y="16207"/>
                      <a:pt x="8278" y="16857"/>
                      <a:pt x="8085" y="17537"/>
                    </a:cubicBezTo>
                    <a:cubicBezTo>
                      <a:pt x="8071" y="17597"/>
                      <a:pt x="8101" y="17656"/>
                      <a:pt x="8160" y="17671"/>
                    </a:cubicBezTo>
                    <a:lnTo>
                      <a:pt x="8189" y="17671"/>
                    </a:lnTo>
                    <a:cubicBezTo>
                      <a:pt x="8233" y="17671"/>
                      <a:pt x="8278" y="17641"/>
                      <a:pt x="8292" y="17597"/>
                    </a:cubicBezTo>
                    <a:cubicBezTo>
                      <a:pt x="8854" y="15586"/>
                      <a:pt x="9076" y="13783"/>
                      <a:pt x="9106" y="12202"/>
                    </a:cubicBezTo>
                    <a:lnTo>
                      <a:pt x="9120" y="12187"/>
                    </a:lnTo>
                    <a:lnTo>
                      <a:pt x="9549" y="11936"/>
                    </a:lnTo>
                    <a:cubicBezTo>
                      <a:pt x="9593" y="11965"/>
                      <a:pt x="9652" y="12009"/>
                      <a:pt x="9727" y="12054"/>
                    </a:cubicBezTo>
                    <a:cubicBezTo>
                      <a:pt x="9977" y="12216"/>
                      <a:pt x="10332" y="12334"/>
                      <a:pt x="10628" y="12394"/>
                    </a:cubicBezTo>
                    <a:cubicBezTo>
                      <a:pt x="10774" y="12422"/>
                      <a:pt x="10924" y="12438"/>
                      <a:pt x="11073" y="12438"/>
                    </a:cubicBezTo>
                    <a:cubicBezTo>
                      <a:pt x="11393" y="12438"/>
                      <a:pt x="11707" y="12363"/>
                      <a:pt x="11958" y="12172"/>
                    </a:cubicBezTo>
                    <a:cubicBezTo>
                      <a:pt x="12328" y="11906"/>
                      <a:pt x="12520" y="11448"/>
                      <a:pt x="12860" y="11108"/>
                    </a:cubicBezTo>
                    <a:cubicBezTo>
                      <a:pt x="13008" y="10945"/>
                      <a:pt x="13186" y="10827"/>
                      <a:pt x="13348" y="10665"/>
                    </a:cubicBezTo>
                    <a:cubicBezTo>
                      <a:pt x="13747" y="10235"/>
                      <a:pt x="13791" y="9674"/>
                      <a:pt x="14087" y="9187"/>
                    </a:cubicBezTo>
                    <a:cubicBezTo>
                      <a:pt x="14161" y="9068"/>
                      <a:pt x="14279" y="8980"/>
                      <a:pt x="14353" y="8861"/>
                    </a:cubicBezTo>
                    <a:cubicBezTo>
                      <a:pt x="14530" y="8610"/>
                      <a:pt x="14575" y="8300"/>
                      <a:pt x="14605" y="8004"/>
                    </a:cubicBezTo>
                    <a:cubicBezTo>
                      <a:pt x="14634" y="7590"/>
                      <a:pt x="14648" y="7176"/>
                      <a:pt x="14648" y="6777"/>
                    </a:cubicBezTo>
                    <a:cubicBezTo>
                      <a:pt x="14648" y="6452"/>
                      <a:pt x="14648" y="6112"/>
                      <a:pt x="14457" y="5860"/>
                    </a:cubicBezTo>
                    <a:cubicBezTo>
                      <a:pt x="13984" y="6437"/>
                      <a:pt x="13495" y="7206"/>
                      <a:pt x="12890" y="7649"/>
                    </a:cubicBezTo>
                    <a:cubicBezTo>
                      <a:pt x="12608" y="7841"/>
                      <a:pt x="12254" y="7900"/>
                      <a:pt x="11988" y="8107"/>
                    </a:cubicBezTo>
                    <a:cubicBezTo>
                      <a:pt x="11692" y="8343"/>
                      <a:pt x="11574" y="8743"/>
                      <a:pt x="11367" y="9053"/>
                    </a:cubicBezTo>
                    <a:cubicBezTo>
                      <a:pt x="11175" y="9334"/>
                      <a:pt x="10923" y="9556"/>
                      <a:pt x="10687" y="9807"/>
                    </a:cubicBezTo>
                    <a:cubicBezTo>
                      <a:pt x="10243" y="10265"/>
                      <a:pt x="9859" y="10813"/>
                      <a:pt x="9579" y="11404"/>
                    </a:cubicBezTo>
                    <a:cubicBezTo>
                      <a:pt x="9504" y="11552"/>
                      <a:pt x="9461" y="11654"/>
                      <a:pt x="9461" y="11729"/>
                    </a:cubicBezTo>
                    <a:lnTo>
                      <a:pt x="9106" y="11936"/>
                    </a:lnTo>
                    <a:cubicBezTo>
                      <a:pt x="9106" y="11093"/>
                      <a:pt x="9061" y="10324"/>
                      <a:pt x="8958" y="9630"/>
                    </a:cubicBezTo>
                    <a:cubicBezTo>
                      <a:pt x="8972" y="9615"/>
                      <a:pt x="8958" y="9600"/>
                      <a:pt x="8958" y="9585"/>
                    </a:cubicBezTo>
                    <a:cubicBezTo>
                      <a:pt x="8899" y="9187"/>
                      <a:pt x="8840" y="8802"/>
                      <a:pt x="8765" y="8448"/>
                    </a:cubicBezTo>
                    <a:cubicBezTo>
                      <a:pt x="9327" y="7856"/>
                      <a:pt x="9652" y="7398"/>
                      <a:pt x="9830" y="7088"/>
                    </a:cubicBezTo>
                    <a:cubicBezTo>
                      <a:pt x="10141" y="7029"/>
                      <a:pt x="10850" y="6925"/>
                      <a:pt x="11057" y="6851"/>
                    </a:cubicBezTo>
                    <a:cubicBezTo>
                      <a:pt x="11500" y="6703"/>
                      <a:pt x="11944" y="6452"/>
                      <a:pt x="12062" y="6008"/>
                    </a:cubicBezTo>
                    <a:cubicBezTo>
                      <a:pt x="12121" y="5787"/>
                      <a:pt x="12092" y="5565"/>
                      <a:pt x="12165" y="5344"/>
                    </a:cubicBezTo>
                    <a:cubicBezTo>
                      <a:pt x="12254" y="5077"/>
                      <a:pt x="12490" y="4900"/>
                      <a:pt x="12653" y="4678"/>
                    </a:cubicBezTo>
                    <a:cubicBezTo>
                      <a:pt x="12979" y="4264"/>
                      <a:pt x="13097" y="3732"/>
                      <a:pt x="13081" y="3215"/>
                    </a:cubicBezTo>
                    <a:cubicBezTo>
                      <a:pt x="13081" y="2697"/>
                      <a:pt x="12949" y="2180"/>
                      <a:pt x="12786" y="1692"/>
                    </a:cubicBezTo>
                    <a:cubicBezTo>
                      <a:pt x="12653" y="1219"/>
                      <a:pt x="12490" y="746"/>
                      <a:pt x="12313" y="288"/>
                    </a:cubicBezTo>
                    <a:cubicBezTo>
                      <a:pt x="12260" y="156"/>
                      <a:pt x="12160" y="0"/>
                      <a:pt x="1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5"/>
              <p:cNvSpPr/>
              <p:nvPr/>
            </p:nvSpPr>
            <p:spPr>
              <a:xfrm>
                <a:off x="8343850" y="3014476"/>
                <a:ext cx="1844635" cy="2189600"/>
              </a:xfrm>
              <a:custGeom>
                <a:avLst/>
                <a:gdLst/>
                <a:ahLst/>
                <a:cxnLst/>
                <a:rect l="l" t="t" r="r" b="b"/>
                <a:pathLst>
                  <a:path w="15828" h="18788" extrusionOk="0">
                    <a:moveTo>
                      <a:pt x="10315" y="4391"/>
                    </a:moveTo>
                    <a:lnTo>
                      <a:pt x="10318" y="4395"/>
                    </a:lnTo>
                    <a:lnTo>
                      <a:pt x="10318" y="4395"/>
                    </a:lnTo>
                    <a:cubicBezTo>
                      <a:pt x="10318" y="4396"/>
                      <a:pt x="10318" y="4396"/>
                      <a:pt x="10318" y="4396"/>
                    </a:cubicBezTo>
                    <a:lnTo>
                      <a:pt x="10318" y="4396"/>
                    </a:lnTo>
                    <a:lnTo>
                      <a:pt x="10315" y="4391"/>
                    </a:lnTo>
                    <a:close/>
                    <a:moveTo>
                      <a:pt x="4683" y="1212"/>
                    </a:moveTo>
                    <a:cubicBezTo>
                      <a:pt x="4757" y="1212"/>
                      <a:pt x="4817" y="1228"/>
                      <a:pt x="4890" y="1242"/>
                    </a:cubicBezTo>
                    <a:cubicBezTo>
                      <a:pt x="4935" y="1242"/>
                      <a:pt x="5008" y="1257"/>
                      <a:pt x="5097" y="1287"/>
                    </a:cubicBezTo>
                    <a:cubicBezTo>
                      <a:pt x="5186" y="1301"/>
                      <a:pt x="5290" y="1316"/>
                      <a:pt x="5422" y="1331"/>
                    </a:cubicBezTo>
                    <a:cubicBezTo>
                      <a:pt x="5467" y="1331"/>
                      <a:pt x="5497" y="1346"/>
                      <a:pt x="5556" y="1360"/>
                    </a:cubicBezTo>
                    <a:cubicBezTo>
                      <a:pt x="5629" y="1375"/>
                      <a:pt x="5718" y="1419"/>
                      <a:pt x="5822" y="1464"/>
                    </a:cubicBezTo>
                    <a:cubicBezTo>
                      <a:pt x="5895" y="1508"/>
                      <a:pt x="5969" y="1553"/>
                      <a:pt x="6058" y="1612"/>
                    </a:cubicBezTo>
                    <a:cubicBezTo>
                      <a:pt x="6176" y="1685"/>
                      <a:pt x="6295" y="1774"/>
                      <a:pt x="6427" y="1878"/>
                    </a:cubicBezTo>
                    <a:cubicBezTo>
                      <a:pt x="6561" y="1981"/>
                      <a:pt x="6693" y="2070"/>
                      <a:pt x="6841" y="2174"/>
                    </a:cubicBezTo>
                    <a:cubicBezTo>
                      <a:pt x="6959" y="2262"/>
                      <a:pt x="7093" y="2336"/>
                      <a:pt x="7182" y="2424"/>
                    </a:cubicBezTo>
                    <a:cubicBezTo>
                      <a:pt x="7284" y="2499"/>
                      <a:pt x="7373" y="2572"/>
                      <a:pt x="7432" y="2661"/>
                    </a:cubicBezTo>
                    <a:cubicBezTo>
                      <a:pt x="7477" y="2720"/>
                      <a:pt x="7536" y="2794"/>
                      <a:pt x="7580" y="2883"/>
                    </a:cubicBezTo>
                    <a:cubicBezTo>
                      <a:pt x="7639" y="2972"/>
                      <a:pt x="7714" y="3075"/>
                      <a:pt x="7802" y="3193"/>
                    </a:cubicBezTo>
                    <a:cubicBezTo>
                      <a:pt x="7891" y="3311"/>
                      <a:pt x="7980" y="3415"/>
                      <a:pt x="8083" y="3518"/>
                    </a:cubicBezTo>
                    <a:lnTo>
                      <a:pt x="8275" y="3711"/>
                    </a:lnTo>
                    <a:cubicBezTo>
                      <a:pt x="8378" y="3800"/>
                      <a:pt x="8453" y="3873"/>
                      <a:pt x="8526" y="3947"/>
                    </a:cubicBezTo>
                    <a:cubicBezTo>
                      <a:pt x="8556" y="3991"/>
                      <a:pt x="8585" y="4021"/>
                      <a:pt x="8615" y="4066"/>
                    </a:cubicBezTo>
                    <a:cubicBezTo>
                      <a:pt x="8630" y="4095"/>
                      <a:pt x="8660" y="4125"/>
                      <a:pt x="8674" y="4154"/>
                    </a:cubicBezTo>
                    <a:cubicBezTo>
                      <a:pt x="8703" y="4213"/>
                      <a:pt x="8719" y="4273"/>
                      <a:pt x="8733" y="4346"/>
                    </a:cubicBezTo>
                    <a:cubicBezTo>
                      <a:pt x="8748" y="4405"/>
                      <a:pt x="8763" y="4480"/>
                      <a:pt x="8763" y="4553"/>
                    </a:cubicBezTo>
                    <a:cubicBezTo>
                      <a:pt x="8763" y="4627"/>
                      <a:pt x="8748" y="4716"/>
                      <a:pt x="8733" y="4805"/>
                    </a:cubicBezTo>
                    <a:cubicBezTo>
                      <a:pt x="8719" y="4878"/>
                      <a:pt x="8703" y="4967"/>
                      <a:pt x="8660" y="5055"/>
                    </a:cubicBezTo>
                    <a:cubicBezTo>
                      <a:pt x="8615" y="5174"/>
                      <a:pt x="8556" y="5307"/>
                      <a:pt x="8496" y="5426"/>
                    </a:cubicBezTo>
                    <a:cubicBezTo>
                      <a:pt x="8467" y="5485"/>
                      <a:pt x="8437" y="5544"/>
                      <a:pt x="8394" y="5588"/>
                    </a:cubicBezTo>
                    <a:cubicBezTo>
                      <a:pt x="8379" y="5617"/>
                      <a:pt x="8364" y="5644"/>
                      <a:pt x="8349" y="5666"/>
                    </a:cubicBezTo>
                    <a:lnTo>
                      <a:pt x="8349" y="5666"/>
                    </a:lnTo>
                    <a:cubicBezTo>
                      <a:pt x="7866" y="5342"/>
                      <a:pt x="7429" y="4932"/>
                      <a:pt x="7077" y="4464"/>
                    </a:cubicBezTo>
                    <a:cubicBezTo>
                      <a:pt x="6989" y="4346"/>
                      <a:pt x="6886" y="4213"/>
                      <a:pt x="6768" y="4066"/>
                    </a:cubicBezTo>
                    <a:cubicBezTo>
                      <a:pt x="6664" y="3918"/>
                      <a:pt x="6531" y="3770"/>
                      <a:pt x="6368" y="3622"/>
                    </a:cubicBezTo>
                    <a:cubicBezTo>
                      <a:pt x="6279" y="3534"/>
                      <a:pt x="6191" y="3474"/>
                      <a:pt x="6102" y="3415"/>
                    </a:cubicBezTo>
                    <a:cubicBezTo>
                      <a:pt x="6043" y="3356"/>
                      <a:pt x="5984" y="3327"/>
                      <a:pt x="5925" y="3282"/>
                    </a:cubicBezTo>
                    <a:cubicBezTo>
                      <a:pt x="5851" y="3223"/>
                      <a:pt x="5792" y="3163"/>
                      <a:pt x="5733" y="3120"/>
                    </a:cubicBezTo>
                    <a:lnTo>
                      <a:pt x="5674" y="3061"/>
                    </a:lnTo>
                    <a:cubicBezTo>
                      <a:pt x="5659" y="3031"/>
                      <a:pt x="5644" y="3016"/>
                      <a:pt x="5629" y="3001"/>
                    </a:cubicBezTo>
                    <a:cubicBezTo>
                      <a:pt x="5615" y="2972"/>
                      <a:pt x="5599" y="2927"/>
                      <a:pt x="5585" y="2868"/>
                    </a:cubicBezTo>
                    <a:cubicBezTo>
                      <a:pt x="5570" y="2838"/>
                      <a:pt x="5556" y="2779"/>
                      <a:pt x="5540" y="2735"/>
                    </a:cubicBezTo>
                    <a:cubicBezTo>
                      <a:pt x="5511" y="2647"/>
                      <a:pt x="5497" y="2543"/>
                      <a:pt x="5467" y="2440"/>
                    </a:cubicBezTo>
                    <a:cubicBezTo>
                      <a:pt x="5437" y="2321"/>
                      <a:pt x="5392" y="2203"/>
                      <a:pt x="5319" y="2070"/>
                    </a:cubicBezTo>
                    <a:cubicBezTo>
                      <a:pt x="5260" y="1951"/>
                      <a:pt x="5201" y="1863"/>
                      <a:pt x="5142" y="1789"/>
                    </a:cubicBezTo>
                    <a:cubicBezTo>
                      <a:pt x="5038" y="1656"/>
                      <a:pt x="4935" y="1567"/>
                      <a:pt x="4860" y="1478"/>
                    </a:cubicBezTo>
                    <a:lnTo>
                      <a:pt x="4639" y="1257"/>
                    </a:lnTo>
                    <a:lnTo>
                      <a:pt x="4624" y="1242"/>
                    </a:lnTo>
                    <a:cubicBezTo>
                      <a:pt x="4620" y="1233"/>
                      <a:pt x="4614" y="1225"/>
                      <a:pt x="4608" y="1216"/>
                    </a:cubicBezTo>
                    <a:lnTo>
                      <a:pt x="4608" y="1216"/>
                    </a:lnTo>
                    <a:cubicBezTo>
                      <a:pt x="4633" y="1213"/>
                      <a:pt x="4658" y="1212"/>
                      <a:pt x="4683" y="1212"/>
                    </a:cubicBezTo>
                    <a:close/>
                    <a:moveTo>
                      <a:pt x="12604" y="1590"/>
                    </a:moveTo>
                    <a:cubicBezTo>
                      <a:pt x="12702" y="1861"/>
                      <a:pt x="12792" y="2135"/>
                      <a:pt x="12872" y="2410"/>
                    </a:cubicBezTo>
                    <a:cubicBezTo>
                      <a:pt x="12946" y="2647"/>
                      <a:pt x="13020" y="2883"/>
                      <a:pt x="13064" y="3120"/>
                    </a:cubicBezTo>
                    <a:cubicBezTo>
                      <a:pt x="13108" y="3341"/>
                      <a:pt x="13138" y="3563"/>
                      <a:pt x="13153" y="3770"/>
                    </a:cubicBezTo>
                    <a:lnTo>
                      <a:pt x="13153" y="3829"/>
                    </a:lnTo>
                    <a:cubicBezTo>
                      <a:pt x="13153" y="4036"/>
                      <a:pt x="13124" y="4228"/>
                      <a:pt x="13064" y="4405"/>
                    </a:cubicBezTo>
                    <a:cubicBezTo>
                      <a:pt x="13049" y="4494"/>
                      <a:pt x="13005" y="4582"/>
                      <a:pt x="12976" y="4671"/>
                    </a:cubicBezTo>
                    <a:cubicBezTo>
                      <a:pt x="12931" y="4746"/>
                      <a:pt x="12887" y="4819"/>
                      <a:pt x="12842" y="4878"/>
                    </a:cubicBezTo>
                    <a:cubicBezTo>
                      <a:pt x="12813" y="4923"/>
                      <a:pt x="12769" y="4967"/>
                      <a:pt x="12724" y="5012"/>
                    </a:cubicBezTo>
                    <a:cubicBezTo>
                      <a:pt x="12694" y="5055"/>
                      <a:pt x="12651" y="5100"/>
                      <a:pt x="12606" y="5144"/>
                    </a:cubicBezTo>
                    <a:cubicBezTo>
                      <a:pt x="12547" y="5219"/>
                      <a:pt x="12487" y="5292"/>
                      <a:pt x="12428" y="5381"/>
                    </a:cubicBezTo>
                    <a:cubicBezTo>
                      <a:pt x="12355" y="5485"/>
                      <a:pt x="12296" y="5588"/>
                      <a:pt x="12251" y="5721"/>
                    </a:cubicBezTo>
                    <a:cubicBezTo>
                      <a:pt x="12221" y="5810"/>
                      <a:pt x="12207" y="5899"/>
                      <a:pt x="12192" y="5972"/>
                    </a:cubicBezTo>
                    <a:cubicBezTo>
                      <a:pt x="12178" y="6090"/>
                      <a:pt x="12178" y="6194"/>
                      <a:pt x="12162" y="6267"/>
                    </a:cubicBezTo>
                    <a:cubicBezTo>
                      <a:pt x="12162" y="6297"/>
                      <a:pt x="12162" y="6327"/>
                      <a:pt x="12148" y="6356"/>
                    </a:cubicBezTo>
                    <a:lnTo>
                      <a:pt x="12148" y="6415"/>
                    </a:lnTo>
                    <a:cubicBezTo>
                      <a:pt x="12133" y="6431"/>
                      <a:pt x="12133" y="6445"/>
                      <a:pt x="12118" y="6474"/>
                    </a:cubicBezTo>
                    <a:cubicBezTo>
                      <a:pt x="12103" y="6504"/>
                      <a:pt x="12074" y="6534"/>
                      <a:pt x="12044" y="6578"/>
                    </a:cubicBezTo>
                    <a:cubicBezTo>
                      <a:pt x="12000" y="6622"/>
                      <a:pt x="11912" y="6681"/>
                      <a:pt x="11823" y="6740"/>
                    </a:cubicBezTo>
                    <a:cubicBezTo>
                      <a:pt x="11734" y="6785"/>
                      <a:pt x="11616" y="6845"/>
                      <a:pt x="11512" y="6874"/>
                    </a:cubicBezTo>
                    <a:lnTo>
                      <a:pt x="11482" y="6874"/>
                    </a:lnTo>
                    <a:cubicBezTo>
                      <a:pt x="11468" y="6888"/>
                      <a:pt x="11439" y="6888"/>
                      <a:pt x="11409" y="6904"/>
                    </a:cubicBezTo>
                    <a:cubicBezTo>
                      <a:pt x="11334" y="6918"/>
                      <a:pt x="11261" y="6933"/>
                      <a:pt x="11172" y="6947"/>
                    </a:cubicBezTo>
                    <a:cubicBezTo>
                      <a:pt x="11038" y="6974"/>
                      <a:pt x="10903" y="7001"/>
                      <a:pt x="10769" y="7017"/>
                    </a:cubicBezTo>
                    <a:lnTo>
                      <a:pt x="10769" y="7017"/>
                    </a:lnTo>
                    <a:cubicBezTo>
                      <a:pt x="10748" y="6898"/>
                      <a:pt x="10725" y="6768"/>
                      <a:pt x="10699" y="6638"/>
                    </a:cubicBezTo>
                    <a:cubicBezTo>
                      <a:pt x="10684" y="6490"/>
                      <a:pt x="10655" y="6356"/>
                      <a:pt x="10640" y="6224"/>
                    </a:cubicBezTo>
                    <a:cubicBezTo>
                      <a:pt x="10640" y="6165"/>
                      <a:pt x="10625" y="6105"/>
                      <a:pt x="10625" y="6046"/>
                    </a:cubicBezTo>
                    <a:cubicBezTo>
                      <a:pt x="10611" y="6001"/>
                      <a:pt x="10611" y="5958"/>
                      <a:pt x="10611" y="5928"/>
                    </a:cubicBezTo>
                    <a:cubicBezTo>
                      <a:pt x="10611" y="5869"/>
                      <a:pt x="10595" y="5810"/>
                      <a:pt x="10595" y="5751"/>
                    </a:cubicBezTo>
                    <a:cubicBezTo>
                      <a:pt x="10595" y="5692"/>
                      <a:pt x="10611" y="5647"/>
                      <a:pt x="10611" y="5588"/>
                    </a:cubicBezTo>
                    <a:cubicBezTo>
                      <a:pt x="10611" y="5558"/>
                      <a:pt x="10625" y="5528"/>
                      <a:pt x="10625" y="5514"/>
                    </a:cubicBezTo>
                    <a:cubicBezTo>
                      <a:pt x="10640" y="5499"/>
                      <a:pt x="10640" y="5485"/>
                      <a:pt x="10640" y="5469"/>
                    </a:cubicBezTo>
                    <a:lnTo>
                      <a:pt x="10655" y="5455"/>
                    </a:lnTo>
                    <a:cubicBezTo>
                      <a:pt x="10684" y="5455"/>
                      <a:pt x="10729" y="5440"/>
                      <a:pt x="10788" y="5410"/>
                    </a:cubicBezTo>
                    <a:cubicBezTo>
                      <a:pt x="10818" y="5396"/>
                      <a:pt x="10847" y="5381"/>
                      <a:pt x="10891" y="5366"/>
                    </a:cubicBezTo>
                    <a:cubicBezTo>
                      <a:pt x="10921" y="5337"/>
                      <a:pt x="10966" y="5307"/>
                      <a:pt x="10995" y="5278"/>
                    </a:cubicBezTo>
                    <a:cubicBezTo>
                      <a:pt x="11054" y="5233"/>
                      <a:pt x="11098" y="5189"/>
                      <a:pt x="11128" y="5144"/>
                    </a:cubicBezTo>
                    <a:cubicBezTo>
                      <a:pt x="11172" y="5085"/>
                      <a:pt x="11202" y="5026"/>
                      <a:pt x="11232" y="4967"/>
                    </a:cubicBezTo>
                    <a:cubicBezTo>
                      <a:pt x="11261" y="4923"/>
                      <a:pt x="11275" y="4878"/>
                      <a:pt x="11291" y="4848"/>
                    </a:cubicBezTo>
                    <a:cubicBezTo>
                      <a:pt x="11394" y="4598"/>
                      <a:pt x="11498" y="4346"/>
                      <a:pt x="11586" y="4066"/>
                    </a:cubicBezTo>
                    <a:cubicBezTo>
                      <a:pt x="11689" y="3784"/>
                      <a:pt x="11764" y="3474"/>
                      <a:pt x="11793" y="3163"/>
                    </a:cubicBezTo>
                    <a:cubicBezTo>
                      <a:pt x="11807" y="3031"/>
                      <a:pt x="11807" y="2927"/>
                      <a:pt x="11807" y="2824"/>
                    </a:cubicBezTo>
                    <a:cubicBezTo>
                      <a:pt x="11823" y="2750"/>
                      <a:pt x="11823" y="2676"/>
                      <a:pt x="11823" y="2602"/>
                    </a:cubicBezTo>
                    <a:cubicBezTo>
                      <a:pt x="11837" y="2513"/>
                      <a:pt x="11852" y="2440"/>
                      <a:pt x="11867" y="2365"/>
                    </a:cubicBezTo>
                    <a:cubicBezTo>
                      <a:pt x="11882" y="2336"/>
                      <a:pt x="11882" y="2321"/>
                      <a:pt x="11896" y="2292"/>
                    </a:cubicBezTo>
                    <a:cubicBezTo>
                      <a:pt x="11912" y="2277"/>
                      <a:pt x="11912" y="2247"/>
                      <a:pt x="11926" y="2233"/>
                    </a:cubicBezTo>
                    <a:lnTo>
                      <a:pt x="11971" y="2188"/>
                    </a:lnTo>
                    <a:cubicBezTo>
                      <a:pt x="12000" y="2144"/>
                      <a:pt x="12059" y="2115"/>
                      <a:pt x="12118" y="2055"/>
                    </a:cubicBezTo>
                    <a:cubicBezTo>
                      <a:pt x="12178" y="2010"/>
                      <a:pt x="12237" y="1951"/>
                      <a:pt x="12325" y="1892"/>
                    </a:cubicBezTo>
                    <a:cubicBezTo>
                      <a:pt x="12425" y="1798"/>
                      <a:pt x="12519" y="1697"/>
                      <a:pt x="12604" y="1590"/>
                    </a:cubicBezTo>
                    <a:close/>
                    <a:moveTo>
                      <a:pt x="9492" y="5939"/>
                    </a:moveTo>
                    <a:lnTo>
                      <a:pt x="9492" y="5939"/>
                    </a:lnTo>
                    <a:cubicBezTo>
                      <a:pt x="9494" y="5966"/>
                      <a:pt x="9497" y="5992"/>
                      <a:pt x="9502" y="6017"/>
                    </a:cubicBezTo>
                    <a:cubicBezTo>
                      <a:pt x="9502" y="6076"/>
                      <a:pt x="9502" y="6135"/>
                      <a:pt x="9517" y="6194"/>
                    </a:cubicBezTo>
                    <a:cubicBezTo>
                      <a:pt x="9531" y="6297"/>
                      <a:pt x="9547" y="6415"/>
                      <a:pt x="9561" y="6534"/>
                    </a:cubicBezTo>
                    <a:cubicBezTo>
                      <a:pt x="9590" y="6726"/>
                      <a:pt x="9620" y="6933"/>
                      <a:pt x="9649" y="7125"/>
                    </a:cubicBezTo>
                    <a:cubicBezTo>
                      <a:pt x="9664" y="7214"/>
                      <a:pt x="9679" y="7303"/>
                      <a:pt x="9692" y="7385"/>
                    </a:cubicBezTo>
                    <a:lnTo>
                      <a:pt x="9692" y="7385"/>
                    </a:lnTo>
                    <a:cubicBezTo>
                      <a:pt x="9663" y="7431"/>
                      <a:pt x="9631" y="7480"/>
                      <a:pt x="9595" y="7532"/>
                    </a:cubicBezTo>
                    <a:lnTo>
                      <a:pt x="9595" y="7532"/>
                    </a:lnTo>
                    <a:cubicBezTo>
                      <a:pt x="9470" y="7111"/>
                      <a:pt x="9337" y="6729"/>
                      <a:pt x="9205" y="6383"/>
                    </a:cubicBezTo>
                    <a:lnTo>
                      <a:pt x="9205" y="6383"/>
                    </a:lnTo>
                    <a:cubicBezTo>
                      <a:pt x="9245" y="6328"/>
                      <a:pt x="9284" y="6268"/>
                      <a:pt x="9324" y="6208"/>
                    </a:cubicBezTo>
                    <a:cubicBezTo>
                      <a:pt x="9387" y="6124"/>
                      <a:pt x="9443" y="6033"/>
                      <a:pt x="9492" y="5939"/>
                    </a:cubicBezTo>
                    <a:close/>
                    <a:moveTo>
                      <a:pt x="3855" y="6504"/>
                    </a:moveTo>
                    <a:cubicBezTo>
                      <a:pt x="3885" y="6504"/>
                      <a:pt x="3900" y="6504"/>
                      <a:pt x="3914" y="6519"/>
                    </a:cubicBezTo>
                    <a:cubicBezTo>
                      <a:pt x="3930" y="6519"/>
                      <a:pt x="3930" y="6519"/>
                      <a:pt x="3944" y="6534"/>
                    </a:cubicBezTo>
                    <a:lnTo>
                      <a:pt x="3973" y="6563"/>
                    </a:lnTo>
                    <a:cubicBezTo>
                      <a:pt x="3989" y="6578"/>
                      <a:pt x="4018" y="6608"/>
                      <a:pt x="4033" y="6638"/>
                    </a:cubicBezTo>
                    <a:cubicBezTo>
                      <a:pt x="4062" y="6681"/>
                      <a:pt x="4107" y="6740"/>
                      <a:pt x="4151" y="6800"/>
                    </a:cubicBezTo>
                    <a:cubicBezTo>
                      <a:pt x="4210" y="6874"/>
                      <a:pt x="4269" y="6947"/>
                      <a:pt x="4358" y="7022"/>
                    </a:cubicBezTo>
                    <a:cubicBezTo>
                      <a:pt x="4446" y="7111"/>
                      <a:pt x="4565" y="7184"/>
                      <a:pt x="4683" y="7243"/>
                    </a:cubicBezTo>
                    <a:cubicBezTo>
                      <a:pt x="4757" y="7273"/>
                      <a:pt x="4846" y="7302"/>
                      <a:pt x="4935" y="7332"/>
                    </a:cubicBezTo>
                    <a:cubicBezTo>
                      <a:pt x="5053" y="7361"/>
                      <a:pt x="5171" y="7377"/>
                      <a:pt x="5290" y="7391"/>
                    </a:cubicBezTo>
                    <a:cubicBezTo>
                      <a:pt x="5408" y="7406"/>
                      <a:pt x="5511" y="7406"/>
                      <a:pt x="5599" y="7406"/>
                    </a:cubicBezTo>
                    <a:lnTo>
                      <a:pt x="6102" y="7406"/>
                    </a:lnTo>
                    <a:cubicBezTo>
                      <a:pt x="6176" y="7420"/>
                      <a:pt x="6236" y="7420"/>
                      <a:pt x="6279" y="7436"/>
                    </a:cubicBezTo>
                    <a:cubicBezTo>
                      <a:pt x="6354" y="7450"/>
                      <a:pt x="6413" y="7480"/>
                      <a:pt x="6486" y="7524"/>
                    </a:cubicBezTo>
                    <a:cubicBezTo>
                      <a:pt x="6531" y="7554"/>
                      <a:pt x="6590" y="7584"/>
                      <a:pt x="6634" y="7627"/>
                    </a:cubicBezTo>
                    <a:cubicBezTo>
                      <a:pt x="6723" y="7702"/>
                      <a:pt x="6797" y="7775"/>
                      <a:pt x="6886" y="7879"/>
                    </a:cubicBezTo>
                    <a:cubicBezTo>
                      <a:pt x="6975" y="7968"/>
                      <a:pt x="7063" y="8071"/>
                      <a:pt x="7137" y="8175"/>
                    </a:cubicBezTo>
                    <a:cubicBezTo>
                      <a:pt x="7166" y="8204"/>
                      <a:pt x="7211" y="8248"/>
                      <a:pt x="7255" y="8307"/>
                    </a:cubicBezTo>
                    <a:cubicBezTo>
                      <a:pt x="7329" y="8411"/>
                      <a:pt x="7418" y="8530"/>
                      <a:pt x="7521" y="8677"/>
                    </a:cubicBezTo>
                    <a:cubicBezTo>
                      <a:pt x="7669" y="8884"/>
                      <a:pt x="7832" y="9135"/>
                      <a:pt x="7994" y="9342"/>
                    </a:cubicBezTo>
                    <a:cubicBezTo>
                      <a:pt x="8025" y="9388"/>
                      <a:pt x="8055" y="9433"/>
                      <a:pt x="8084" y="9477"/>
                    </a:cubicBezTo>
                    <a:lnTo>
                      <a:pt x="8084" y="9477"/>
                    </a:lnTo>
                    <a:cubicBezTo>
                      <a:pt x="7992" y="9517"/>
                      <a:pt x="7896" y="9557"/>
                      <a:pt x="7802" y="9594"/>
                    </a:cubicBezTo>
                    <a:cubicBezTo>
                      <a:pt x="7669" y="9653"/>
                      <a:pt x="7536" y="9697"/>
                      <a:pt x="7432" y="9742"/>
                    </a:cubicBezTo>
                    <a:cubicBezTo>
                      <a:pt x="7373" y="9756"/>
                      <a:pt x="7314" y="9771"/>
                      <a:pt x="7270" y="9785"/>
                    </a:cubicBezTo>
                    <a:cubicBezTo>
                      <a:pt x="7225" y="9801"/>
                      <a:pt x="7196" y="9801"/>
                      <a:pt x="7182" y="9801"/>
                    </a:cubicBezTo>
                    <a:cubicBezTo>
                      <a:pt x="7063" y="9830"/>
                      <a:pt x="6959" y="9844"/>
                      <a:pt x="6856" y="9844"/>
                    </a:cubicBezTo>
                    <a:cubicBezTo>
                      <a:pt x="6811" y="9844"/>
                      <a:pt x="6782" y="9830"/>
                      <a:pt x="6752" y="9830"/>
                    </a:cubicBezTo>
                    <a:cubicBezTo>
                      <a:pt x="6693" y="9830"/>
                      <a:pt x="6664" y="9815"/>
                      <a:pt x="6634" y="9801"/>
                    </a:cubicBezTo>
                    <a:cubicBezTo>
                      <a:pt x="6590" y="9785"/>
                      <a:pt x="6575" y="9785"/>
                      <a:pt x="6561" y="9771"/>
                    </a:cubicBezTo>
                    <a:cubicBezTo>
                      <a:pt x="6545" y="9756"/>
                      <a:pt x="6531" y="9742"/>
                      <a:pt x="6531" y="9726"/>
                    </a:cubicBezTo>
                    <a:cubicBezTo>
                      <a:pt x="6502" y="9712"/>
                      <a:pt x="6472" y="9667"/>
                      <a:pt x="6442" y="9608"/>
                    </a:cubicBezTo>
                    <a:cubicBezTo>
                      <a:pt x="6413" y="9564"/>
                      <a:pt x="6383" y="9519"/>
                      <a:pt x="6354" y="9460"/>
                    </a:cubicBezTo>
                    <a:cubicBezTo>
                      <a:pt x="6309" y="9371"/>
                      <a:pt x="6250" y="9283"/>
                      <a:pt x="6176" y="9180"/>
                    </a:cubicBezTo>
                    <a:cubicBezTo>
                      <a:pt x="6131" y="9121"/>
                      <a:pt x="6088" y="9062"/>
                      <a:pt x="6043" y="9017"/>
                    </a:cubicBezTo>
                    <a:cubicBezTo>
                      <a:pt x="5984" y="8958"/>
                      <a:pt x="5925" y="8914"/>
                      <a:pt x="5865" y="8855"/>
                    </a:cubicBezTo>
                    <a:cubicBezTo>
                      <a:pt x="5777" y="8796"/>
                      <a:pt x="5703" y="8751"/>
                      <a:pt x="5615" y="8707"/>
                    </a:cubicBezTo>
                    <a:cubicBezTo>
                      <a:pt x="5481" y="8662"/>
                      <a:pt x="5349" y="8632"/>
                      <a:pt x="5230" y="8603"/>
                    </a:cubicBezTo>
                    <a:cubicBezTo>
                      <a:pt x="5112" y="8589"/>
                      <a:pt x="5008" y="8589"/>
                      <a:pt x="4905" y="8589"/>
                    </a:cubicBezTo>
                    <a:lnTo>
                      <a:pt x="4653" y="8589"/>
                    </a:lnTo>
                    <a:cubicBezTo>
                      <a:pt x="4580" y="8603"/>
                      <a:pt x="4506" y="8603"/>
                      <a:pt x="4446" y="8603"/>
                    </a:cubicBezTo>
                    <a:cubicBezTo>
                      <a:pt x="4373" y="8603"/>
                      <a:pt x="4314" y="8603"/>
                      <a:pt x="4269" y="8589"/>
                    </a:cubicBezTo>
                    <a:cubicBezTo>
                      <a:pt x="4210" y="8589"/>
                      <a:pt x="4166" y="8573"/>
                      <a:pt x="4121" y="8559"/>
                    </a:cubicBezTo>
                    <a:cubicBezTo>
                      <a:pt x="4033" y="8530"/>
                      <a:pt x="3930" y="8470"/>
                      <a:pt x="3826" y="8411"/>
                    </a:cubicBezTo>
                    <a:cubicBezTo>
                      <a:pt x="3752" y="8352"/>
                      <a:pt x="3664" y="8293"/>
                      <a:pt x="3589" y="8234"/>
                    </a:cubicBezTo>
                    <a:cubicBezTo>
                      <a:pt x="3457" y="8130"/>
                      <a:pt x="3323" y="8027"/>
                      <a:pt x="3161" y="7909"/>
                    </a:cubicBezTo>
                    <a:cubicBezTo>
                      <a:pt x="3013" y="7790"/>
                      <a:pt x="2850" y="7672"/>
                      <a:pt x="2659" y="7568"/>
                    </a:cubicBezTo>
                    <a:cubicBezTo>
                      <a:pt x="2511" y="7480"/>
                      <a:pt x="2392" y="7436"/>
                      <a:pt x="2274" y="7377"/>
                    </a:cubicBezTo>
                    <a:cubicBezTo>
                      <a:pt x="2217" y="7352"/>
                      <a:pt x="2160" y="7327"/>
                      <a:pt x="2107" y="7300"/>
                    </a:cubicBezTo>
                    <a:lnTo>
                      <a:pt x="2107" y="7300"/>
                    </a:lnTo>
                    <a:cubicBezTo>
                      <a:pt x="2497" y="7100"/>
                      <a:pt x="2884" y="6901"/>
                      <a:pt x="3264" y="6697"/>
                    </a:cubicBezTo>
                    <a:cubicBezTo>
                      <a:pt x="3382" y="6652"/>
                      <a:pt x="3500" y="6593"/>
                      <a:pt x="3605" y="6563"/>
                    </a:cubicBezTo>
                    <a:cubicBezTo>
                      <a:pt x="3648" y="6534"/>
                      <a:pt x="3707" y="6519"/>
                      <a:pt x="3752" y="6519"/>
                    </a:cubicBezTo>
                    <a:cubicBezTo>
                      <a:pt x="3782" y="6504"/>
                      <a:pt x="3826" y="6504"/>
                      <a:pt x="3855" y="6504"/>
                    </a:cubicBezTo>
                    <a:close/>
                    <a:moveTo>
                      <a:pt x="14698" y="7807"/>
                    </a:moveTo>
                    <a:cubicBezTo>
                      <a:pt x="14691" y="8048"/>
                      <a:pt x="14679" y="8284"/>
                      <a:pt x="14661" y="8514"/>
                    </a:cubicBezTo>
                    <a:cubicBezTo>
                      <a:pt x="14645" y="8648"/>
                      <a:pt x="14631" y="8766"/>
                      <a:pt x="14616" y="8869"/>
                    </a:cubicBezTo>
                    <a:lnTo>
                      <a:pt x="14572" y="9003"/>
                    </a:lnTo>
                    <a:cubicBezTo>
                      <a:pt x="14557" y="9032"/>
                      <a:pt x="14543" y="9062"/>
                      <a:pt x="14513" y="9091"/>
                    </a:cubicBezTo>
                    <a:cubicBezTo>
                      <a:pt x="14513" y="9105"/>
                      <a:pt x="14498" y="9121"/>
                      <a:pt x="14483" y="9135"/>
                    </a:cubicBezTo>
                    <a:cubicBezTo>
                      <a:pt x="14454" y="9165"/>
                      <a:pt x="14424" y="9209"/>
                      <a:pt x="14379" y="9253"/>
                    </a:cubicBezTo>
                    <a:cubicBezTo>
                      <a:pt x="14336" y="9312"/>
                      <a:pt x="14291" y="9371"/>
                      <a:pt x="14232" y="9446"/>
                    </a:cubicBezTo>
                    <a:cubicBezTo>
                      <a:pt x="14143" y="9608"/>
                      <a:pt x="14070" y="9756"/>
                      <a:pt x="14010" y="9904"/>
                    </a:cubicBezTo>
                    <a:cubicBezTo>
                      <a:pt x="13966" y="10008"/>
                      <a:pt x="13922" y="10111"/>
                      <a:pt x="13892" y="10199"/>
                    </a:cubicBezTo>
                    <a:cubicBezTo>
                      <a:pt x="13833" y="10347"/>
                      <a:pt x="13788" y="10465"/>
                      <a:pt x="13729" y="10569"/>
                    </a:cubicBezTo>
                    <a:cubicBezTo>
                      <a:pt x="13699" y="10628"/>
                      <a:pt x="13685" y="10672"/>
                      <a:pt x="13656" y="10717"/>
                    </a:cubicBezTo>
                    <a:cubicBezTo>
                      <a:pt x="13626" y="10761"/>
                      <a:pt x="13581" y="10806"/>
                      <a:pt x="13552" y="10835"/>
                    </a:cubicBezTo>
                    <a:cubicBezTo>
                      <a:pt x="13508" y="10895"/>
                      <a:pt x="13433" y="10954"/>
                      <a:pt x="13360" y="11013"/>
                    </a:cubicBezTo>
                    <a:cubicBezTo>
                      <a:pt x="13271" y="11086"/>
                      <a:pt x="13183" y="11175"/>
                      <a:pt x="13079" y="11279"/>
                    </a:cubicBezTo>
                    <a:cubicBezTo>
                      <a:pt x="12960" y="11382"/>
                      <a:pt x="12872" y="11486"/>
                      <a:pt x="12798" y="11604"/>
                    </a:cubicBezTo>
                    <a:cubicBezTo>
                      <a:pt x="12739" y="11677"/>
                      <a:pt x="12680" y="11752"/>
                      <a:pt x="12635" y="11825"/>
                    </a:cubicBezTo>
                    <a:cubicBezTo>
                      <a:pt x="12562" y="11929"/>
                      <a:pt x="12487" y="12032"/>
                      <a:pt x="12428" y="12107"/>
                    </a:cubicBezTo>
                    <a:cubicBezTo>
                      <a:pt x="12399" y="12136"/>
                      <a:pt x="12369" y="12180"/>
                      <a:pt x="12340" y="12209"/>
                    </a:cubicBezTo>
                    <a:cubicBezTo>
                      <a:pt x="12310" y="12239"/>
                      <a:pt x="12280" y="12254"/>
                      <a:pt x="12251" y="12284"/>
                    </a:cubicBezTo>
                    <a:cubicBezTo>
                      <a:pt x="12178" y="12328"/>
                      <a:pt x="12103" y="12373"/>
                      <a:pt x="12000" y="12402"/>
                    </a:cubicBezTo>
                    <a:cubicBezTo>
                      <a:pt x="11912" y="12416"/>
                      <a:pt x="11793" y="12432"/>
                      <a:pt x="11689" y="12432"/>
                    </a:cubicBezTo>
                    <a:cubicBezTo>
                      <a:pt x="11586" y="12432"/>
                      <a:pt x="11468" y="12432"/>
                      <a:pt x="11364" y="12402"/>
                    </a:cubicBezTo>
                    <a:cubicBezTo>
                      <a:pt x="11246" y="12373"/>
                      <a:pt x="11098" y="12343"/>
                      <a:pt x="10966" y="12284"/>
                    </a:cubicBezTo>
                    <a:cubicBezTo>
                      <a:pt x="10906" y="12269"/>
                      <a:pt x="10847" y="12239"/>
                      <a:pt x="10788" y="12209"/>
                    </a:cubicBezTo>
                    <a:cubicBezTo>
                      <a:pt x="10758" y="12202"/>
                      <a:pt x="10732" y="12191"/>
                      <a:pt x="10708" y="12178"/>
                    </a:cubicBezTo>
                    <a:lnTo>
                      <a:pt x="10708" y="12178"/>
                    </a:lnTo>
                    <a:cubicBezTo>
                      <a:pt x="10958" y="11653"/>
                      <a:pt x="11295" y="11170"/>
                      <a:pt x="11705" y="10747"/>
                    </a:cubicBezTo>
                    <a:cubicBezTo>
                      <a:pt x="11807" y="10628"/>
                      <a:pt x="11941" y="10524"/>
                      <a:pt x="12059" y="10392"/>
                    </a:cubicBezTo>
                    <a:cubicBezTo>
                      <a:pt x="12192" y="10244"/>
                      <a:pt x="12325" y="10096"/>
                      <a:pt x="12444" y="9919"/>
                    </a:cubicBezTo>
                    <a:cubicBezTo>
                      <a:pt x="12517" y="9815"/>
                      <a:pt x="12562" y="9712"/>
                      <a:pt x="12621" y="9623"/>
                    </a:cubicBezTo>
                    <a:cubicBezTo>
                      <a:pt x="12651" y="9564"/>
                      <a:pt x="12680" y="9490"/>
                      <a:pt x="12710" y="9431"/>
                    </a:cubicBezTo>
                    <a:cubicBezTo>
                      <a:pt x="12769" y="9357"/>
                      <a:pt x="12798" y="9283"/>
                      <a:pt x="12842" y="9224"/>
                    </a:cubicBezTo>
                    <a:cubicBezTo>
                      <a:pt x="12858" y="9194"/>
                      <a:pt x="12887" y="9165"/>
                      <a:pt x="12901" y="9150"/>
                    </a:cubicBezTo>
                    <a:lnTo>
                      <a:pt x="12946" y="9105"/>
                    </a:lnTo>
                    <a:cubicBezTo>
                      <a:pt x="12976" y="9076"/>
                      <a:pt x="13020" y="9062"/>
                      <a:pt x="13064" y="9032"/>
                    </a:cubicBezTo>
                    <a:cubicBezTo>
                      <a:pt x="13108" y="9017"/>
                      <a:pt x="13153" y="8987"/>
                      <a:pt x="13212" y="8973"/>
                    </a:cubicBezTo>
                    <a:cubicBezTo>
                      <a:pt x="13286" y="8943"/>
                      <a:pt x="13374" y="8898"/>
                      <a:pt x="13493" y="8855"/>
                    </a:cubicBezTo>
                    <a:cubicBezTo>
                      <a:pt x="13597" y="8796"/>
                      <a:pt x="13715" y="8736"/>
                      <a:pt x="13833" y="8662"/>
                    </a:cubicBezTo>
                    <a:cubicBezTo>
                      <a:pt x="14010" y="8514"/>
                      <a:pt x="14188" y="8366"/>
                      <a:pt x="14336" y="8204"/>
                    </a:cubicBezTo>
                    <a:cubicBezTo>
                      <a:pt x="14464" y="8076"/>
                      <a:pt x="14584" y="7942"/>
                      <a:pt x="14698" y="7807"/>
                    </a:cubicBezTo>
                    <a:close/>
                    <a:moveTo>
                      <a:pt x="2777" y="11648"/>
                    </a:moveTo>
                    <a:cubicBezTo>
                      <a:pt x="2821" y="11648"/>
                      <a:pt x="2880" y="11663"/>
                      <a:pt x="2954" y="11677"/>
                    </a:cubicBezTo>
                    <a:cubicBezTo>
                      <a:pt x="2998" y="11693"/>
                      <a:pt x="3057" y="11707"/>
                      <a:pt x="3132" y="11736"/>
                    </a:cubicBezTo>
                    <a:cubicBezTo>
                      <a:pt x="3234" y="11766"/>
                      <a:pt x="3338" y="11811"/>
                      <a:pt x="3471" y="11855"/>
                    </a:cubicBezTo>
                    <a:cubicBezTo>
                      <a:pt x="3589" y="11884"/>
                      <a:pt x="3737" y="11929"/>
                      <a:pt x="3900" y="11943"/>
                    </a:cubicBezTo>
                    <a:cubicBezTo>
                      <a:pt x="3989" y="11959"/>
                      <a:pt x="4062" y="11959"/>
                      <a:pt x="4151" y="11959"/>
                    </a:cubicBezTo>
                    <a:cubicBezTo>
                      <a:pt x="4255" y="11959"/>
                      <a:pt x="4344" y="11959"/>
                      <a:pt x="4446" y="11943"/>
                    </a:cubicBezTo>
                    <a:cubicBezTo>
                      <a:pt x="4580" y="11929"/>
                      <a:pt x="4713" y="11900"/>
                      <a:pt x="4831" y="11884"/>
                    </a:cubicBezTo>
                    <a:cubicBezTo>
                      <a:pt x="4949" y="11855"/>
                      <a:pt x="5067" y="11825"/>
                      <a:pt x="5156" y="11811"/>
                    </a:cubicBezTo>
                    <a:lnTo>
                      <a:pt x="5171" y="11811"/>
                    </a:lnTo>
                    <a:cubicBezTo>
                      <a:pt x="5260" y="11796"/>
                      <a:pt x="5333" y="11796"/>
                      <a:pt x="5392" y="11796"/>
                    </a:cubicBezTo>
                    <a:cubicBezTo>
                      <a:pt x="5452" y="11796"/>
                      <a:pt x="5497" y="11796"/>
                      <a:pt x="5540" y="11811"/>
                    </a:cubicBezTo>
                    <a:cubicBezTo>
                      <a:pt x="5570" y="11811"/>
                      <a:pt x="5599" y="11825"/>
                      <a:pt x="5629" y="11825"/>
                    </a:cubicBezTo>
                    <a:cubicBezTo>
                      <a:pt x="5674" y="11855"/>
                      <a:pt x="5718" y="11870"/>
                      <a:pt x="5777" y="11914"/>
                    </a:cubicBezTo>
                    <a:cubicBezTo>
                      <a:pt x="5836" y="11959"/>
                      <a:pt x="5895" y="12003"/>
                      <a:pt x="5969" y="12077"/>
                    </a:cubicBezTo>
                    <a:cubicBezTo>
                      <a:pt x="6013" y="12107"/>
                      <a:pt x="6058" y="12166"/>
                      <a:pt x="6102" y="12225"/>
                    </a:cubicBezTo>
                    <a:lnTo>
                      <a:pt x="6236" y="12357"/>
                    </a:lnTo>
                    <a:cubicBezTo>
                      <a:pt x="6309" y="12432"/>
                      <a:pt x="6383" y="12520"/>
                      <a:pt x="6486" y="12594"/>
                    </a:cubicBezTo>
                    <a:cubicBezTo>
                      <a:pt x="6575" y="12682"/>
                      <a:pt x="6693" y="12757"/>
                      <a:pt x="6827" y="12816"/>
                    </a:cubicBezTo>
                    <a:cubicBezTo>
                      <a:pt x="6915" y="12860"/>
                      <a:pt x="7018" y="12889"/>
                      <a:pt x="7093" y="12919"/>
                    </a:cubicBezTo>
                    <a:cubicBezTo>
                      <a:pt x="7225" y="12949"/>
                      <a:pt x="7329" y="12978"/>
                      <a:pt x="7403" y="12993"/>
                    </a:cubicBezTo>
                    <a:cubicBezTo>
                      <a:pt x="7448" y="12993"/>
                      <a:pt x="7491" y="13008"/>
                      <a:pt x="7521" y="13008"/>
                    </a:cubicBezTo>
                    <a:cubicBezTo>
                      <a:pt x="7550" y="13023"/>
                      <a:pt x="7566" y="13037"/>
                      <a:pt x="7595" y="13037"/>
                    </a:cubicBezTo>
                    <a:cubicBezTo>
                      <a:pt x="7639" y="13053"/>
                      <a:pt x="7684" y="13082"/>
                      <a:pt x="7743" y="13126"/>
                    </a:cubicBezTo>
                    <a:cubicBezTo>
                      <a:pt x="7773" y="13171"/>
                      <a:pt x="7802" y="13215"/>
                      <a:pt x="7846" y="13260"/>
                    </a:cubicBezTo>
                    <a:cubicBezTo>
                      <a:pt x="7891" y="13333"/>
                      <a:pt x="7950" y="13422"/>
                      <a:pt x="7980" y="13526"/>
                    </a:cubicBezTo>
                    <a:cubicBezTo>
                      <a:pt x="8023" y="13644"/>
                      <a:pt x="8053" y="13762"/>
                      <a:pt x="8083" y="13865"/>
                    </a:cubicBezTo>
                    <a:lnTo>
                      <a:pt x="8083" y="13895"/>
                    </a:lnTo>
                    <a:cubicBezTo>
                      <a:pt x="8083" y="13924"/>
                      <a:pt x="8098" y="13954"/>
                      <a:pt x="8098" y="13999"/>
                    </a:cubicBezTo>
                    <a:cubicBezTo>
                      <a:pt x="8112" y="14072"/>
                      <a:pt x="8112" y="14176"/>
                      <a:pt x="8128" y="14279"/>
                    </a:cubicBezTo>
                    <a:cubicBezTo>
                      <a:pt x="8142" y="14442"/>
                      <a:pt x="8142" y="14619"/>
                      <a:pt x="8157" y="14781"/>
                    </a:cubicBezTo>
                    <a:cubicBezTo>
                      <a:pt x="8158" y="14795"/>
                      <a:pt x="8159" y="14808"/>
                      <a:pt x="8160" y="14822"/>
                    </a:cubicBezTo>
                    <a:lnTo>
                      <a:pt x="8160" y="14822"/>
                    </a:lnTo>
                    <a:cubicBezTo>
                      <a:pt x="8035" y="14828"/>
                      <a:pt x="7898" y="14834"/>
                      <a:pt x="7757" y="14841"/>
                    </a:cubicBezTo>
                    <a:cubicBezTo>
                      <a:pt x="7595" y="14856"/>
                      <a:pt x="7432" y="14856"/>
                      <a:pt x="7284" y="14856"/>
                    </a:cubicBezTo>
                    <a:cubicBezTo>
                      <a:pt x="7137" y="14870"/>
                      <a:pt x="7004" y="14870"/>
                      <a:pt x="6900" y="14870"/>
                    </a:cubicBezTo>
                    <a:lnTo>
                      <a:pt x="6811" y="14870"/>
                    </a:lnTo>
                    <a:cubicBezTo>
                      <a:pt x="6723" y="14870"/>
                      <a:pt x="6634" y="14856"/>
                      <a:pt x="6545" y="14856"/>
                    </a:cubicBezTo>
                    <a:cubicBezTo>
                      <a:pt x="6486" y="14841"/>
                      <a:pt x="6427" y="14826"/>
                      <a:pt x="6383" y="14811"/>
                    </a:cubicBezTo>
                    <a:cubicBezTo>
                      <a:pt x="6354" y="14797"/>
                      <a:pt x="6324" y="14797"/>
                      <a:pt x="6295" y="14781"/>
                    </a:cubicBezTo>
                    <a:cubicBezTo>
                      <a:pt x="6279" y="14767"/>
                      <a:pt x="6265" y="14767"/>
                      <a:pt x="6250" y="14752"/>
                    </a:cubicBezTo>
                    <a:cubicBezTo>
                      <a:pt x="6236" y="14752"/>
                      <a:pt x="6236" y="14738"/>
                      <a:pt x="6236" y="14738"/>
                    </a:cubicBezTo>
                    <a:lnTo>
                      <a:pt x="6220" y="14738"/>
                    </a:lnTo>
                    <a:lnTo>
                      <a:pt x="6220" y="14708"/>
                    </a:lnTo>
                    <a:cubicBezTo>
                      <a:pt x="6206" y="14679"/>
                      <a:pt x="6206" y="14619"/>
                      <a:pt x="6176" y="14560"/>
                    </a:cubicBezTo>
                    <a:cubicBezTo>
                      <a:pt x="6161" y="14531"/>
                      <a:pt x="6161" y="14486"/>
                      <a:pt x="6131" y="14442"/>
                    </a:cubicBezTo>
                    <a:cubicBezTo>
                      <a:pt x="6117" y="14397"/>
                      <a:pt x="6088" y="14353"/>
                      <a:pt x="6058" y="14308"/>
                    </a:cubicBezTo>
                    <a:cubicBezTo>
                      <a:pt x="6029" y="14249"/>
                      <a:pt x="5984" y="14206"/>
                      <a:pt x="5940" y="14161"/>
                    </a:cubicBezTo>
                    <a:cubicBezTo>
                      <a:pt x="5881" y="14101"/>
                      <a:pt x="5822" y="14058"/>
                      <a:pt x="5763" y="14028"/>
                    </a:cubicBezTo>
                    <a:cubicBezTo>
                      <a:pt x="5718" y="13999"/>
                      <a:pt x="5674" y="13969"/>
                      <a:pt x="5644" y="13954"/>
                    </a:cubicBezTo>
                    <a:cubicBezTo>
                      <a:pt x="5378" y="13806"/>
                      <a:pt x="5083" y="13658"/>
                      <a:pt x="4787" y="13510"/>
                    </a:cubicBezTo>
                    <a:cubicBezTo>
                      <a:pt x="4476" y="13378"/>
                      <a:pt x="4151" y="13244"/>
                      <a:pt x="3796" y="13171"/>
                    </a:cubicBezTo>
                    <a:cubicBezTo>
                      <a:pt x="3664" y="13141"/>
                      <a:pt x="3545" y="13126"/>
                      <a:pt x="3427" y="13112"/>
                    </a:cubicBezTo>
                    <a:cubicBezTo>
                      <a:pt x="3338" y="13096"/>
                      <a:pt x="3264" y="13082"/>
                      <a:pt x="3191" y="13067"/>
                    </a:cubicBezTo>
                    <a:cubicBezTo>
                      <a:pt x="3072" y="13037"/>
                      <a:pt x="2984" y="13023"/>
                      <a:pt x="2909" y="12993"/>
                    </a:cubicBezTo>
                    <a:cubicBezTo>
                      <a:pt x="2865" y="12978"/>
                      <a:pt x="2836" y="12964"/>
                      <a:pt x="2806" y="12934"/>
                    </a:cubicBezTo>
                    <a:cubicBezTo>
                      <a:pt x="2777" y="12919"/>
                      <a:pt x="2761" y="12905"/>
                      <a:pt x="2732" y="12889"/>
                    </a:cubicBezTo>
                    <a:cubicBezTo>
                      <a:pt x="2718" y="12875"/>
                      <a:pt x="2702" y="12846"/>
                      <a:pt x="2673" y="12816"/>
                    </a:cubicBezTo>
                    <a:cubicBezTo>
                      <a:pt x="2643" y="12771"/>
                      <a:pt x="2599" y="12712"/>
                      <a:pt x="2554" y="12639"/>
                    </a:cubicBezTo>
                    <a:cubicBezTo>
                      <a:pt x="2495" y="12564"/>
                      <a:pt x="2452" y="12476"/>
                      <a:pt x="2377" y="12387"/>
                    </a:cubicBezTo>
                    <a:cubicBezTo>
                      <a:pt x="2288" y="12254"/>
                      <a:pt x="2186" y="12136"/>
                      <a:pt x="2067" y="12003"/>
                    </a:cubicBezTo>
                    <a:cubicBezTo>
                      <a:pt x="2024" y="11969"/>
                      <a:pt x="1987" y="11935"/>
                      <a:pt x="1948" y="11901"/>
                    </a:cubicBezTo>
                    <a:lnTo>
                      <a:pt x="1948" y="11901"/>
                    </a:lnTo>
                    <a:cubicBezTo>
                      <a:pt x="2037" y="11865"/>
                      <a:pt x="2126" y="11830"/>
                      <a:pt x="2215" y="11796"/>
                    </a:cubicBezTo>
                    <a:cubicBezTo>
                      <a:pt x="2333" y="11752"/>
                      <a:pt x="2436" y="11707"/>
                      <a:pt x="2525" y="11693"/>
                    </a:cubicBezTo>
                    <a:cubicBezTo>
                      <a:pt x="2570" y="11677"/>
                      <a:pt x="2614" y="11663"/>
                      <a:pt x="2643" y="11663"/>
                    </a:cubicBezTo>
                    <a:cubicBezTo>
                      <a:pt x="2688" y="11648"/>
                      <a:pt x="2718" y="11648"/>
                      <a:pt x="2761" y="11648"/>
                    </a:cubicBezTo>
                    <a:close/>
                    <a:moveTo>
                      <a:pt x="12651" y="0"/>
                    </a:moveTo>
                    <a:cubicBezTo>
                      <a:pt x="12576" y="0"/>
                      <a:pt x="12487" y="16"/>
                      <a:pt x="12414" y="45"/>
                    </a:cubicBezTo>
                    <a:cubicBezTo>
                      <a:pt x="12369" y="59"/>
                      <a:pt x="12310" y="75"/>
                      <a:pt x="12280" y="104"/>
                    </a:cubicBezTo>
                    <a:cubicBezTo>
                      <a:pt x="12237" y="134"/>
                      <a:pt x="12207" y="148"/>
                      <a:pt x="12178" y="178"/>
                    </a:cubicBezTo>
                    <a:cubicBezTo>
                      <a:pt x="12118" y="223"/>
                      <a:pt x="12089" y="266"/>
                      <a:pt x="12059" y="311"/>
                    </a:cubicBezTo>
                    <a:cubicBezTo>
                      <a:pt x="12014" y="370"/>
                      <a:pt x="11985" y="429"/>
                      <a:pt x="11955" y="473"/>
                    </a:cubicBezTo>
                    <a:cubicBezTo>
                      <a:pt x="11941" y="518"/>
                      <a:pt x="11926" y="548"/>
                      <a:pt x="11912" y="577"/>
                    </a:cubicBezTo>
                    <a:cubicBezTo>
                      <a:pt x="11837" y="755"/>
                      <a:pt x="11719" y="932"/>
                      <a:pt x="11571" y="1050"/>
                    </a:cubicBezTo>
                    <a:cubicBezTo>
                      <a:pt x="11541" y="1080"/>
                      <a:pt x="11512" y="1109"/>
                      <a:pt x="11468" y="1139"/>
                    </a:cubicBezTo>
                    <a:cubicBezTo>
                      <a:pt x="11409" y="1198"/>
                      <a:pt x="11334" y="1257"/>
                      <a:pt x="11261" y="1316"/>
                    </a:cubicBezTo>
                    <a:cubicBezTo>
                      <a:pt x="11187" y="1390"/>
                      <a:pt x="11098" y="1478"/>
                      <a:pt x="11009" y="1597"/>
                    </a:cubicBezTo>
                    <a:cubicBezTo>
                      <a:pt x="10966" y="1656"/>
                      <a:pt x="10921" y="1730"/>
                      <a:pt x="10891" y="1804"/>
                    </a:cubicBezTo>
                    <a:cubicBezTo>
                      <a:pt x="10832" y="1922"/>
                      <a:pt x="10788" y="2055"/>
                      <a:pt x="10773" y="2174"/>
                    </a:cubicBezTo>
                    <a:cubicBezTo>
                      <a:pt x="10729" y="2351"/>
                      <a:pt x="10714" y="2513"/>
                      <a:pt x="10699" y="2661"/>
                    </a:cubicBezTo>
                    <a:cubicBezTo>
                      <a:pt x="10699" y="2809"/>
                      <a:pt x="10684" y="2942"/>
                      <a:pt x="10684" y="3045"/>
                    </a:cubicBezTo>
                    <a:cubicBezTo>
                      <a:pt x="10655" y="3267"/>
                      <a:pt x="10611" y="3474"/>
                      <a:pt x="10536" y="3711"/>
                    </a:cubicBezTo>
                    <a:cubicBezTo>
                      <a:pt x="10449" y="3929"/>
                      <a:pt x="10362" y="4176"/>
                      <a:pt x="10261" y="4410"/>
                    </a:cubicBezTo>
                    <a:lnTo>
                      <a:pt x="10261" y="4410"/>
                    </a:lnTo>
                    <a:cubicBezTo>
                      <a:pt x="10232" y="4423"/>
                      <a:pt x="10191" y="4438"/>
                      <a:pt x="10138" y="4464"/>
                    </a:cubicBezTo>
                    <a:cubicBezTo>
                      <a:pt x="10063" y="4509"/>
                      <a:pt x="10004" y="4553"/>
                      <a:pt x="9945" y="4598"/>
                    </a:cubicBezTo>
                    <a:cubicBezTo>
                      <a:pt x="9919" y="4616"/>
                      <a:pt x="9894" y="4637"/>
                      <a:pt x="9869" y="4659"/>
                    </a:cubicBezTo>
                    <a:lnTo>
                      <a:pt x="9869" y="4659"/>
                    </a:lnTo>
                    <a:cubicBezTo>
                      <a:pt x="9871" y="4624"/>
                      <a:pt x="9872" y="4589"/>
                      <a:pt x="9872" y="4553"/>
                    </a:cubicBezTo>
                    <a:cubicBezTo>
                      <a:pt x="9872" y="4405"/>
                      <a:pt x="9856" y="4243"/>
                      <a:pt x="9827" y="4095"/>
                    </a:cubicBezTo>
                    <a:cubicBezTo>
                      <a:pt x="9797" y="3947"/>
                      <a:pt x="9738" y="3784"/>
                      <a:pt x="9665" y="3636"/>
                    </a:cubicBezTo>
                    <a:cubicBezTo>
                      <a:pt x="9590" y="3489"/>
                      <a:pt x="9487" y="3370"/>
                      <a:pt x="9399" y="3252"/>
                    </a:cubicBezTo>
                    <a:cubicBezTo>
                      <a:pt x="9324" y="3163"/>
                      <a:pt x="9251" y="3090"/>
                      <a:pt x="9192" y="3031"/>
                    </a:cubicBezTo>
                    <a:cubicBezTo>
                      <a:pt x="9074" y="2927"/>
                      <a:pt x="8985" y="2838"/>
                      <a:pt x="8896" y="2750"/>
                    </a:cubicBezTo>
                    <a:cubicBezTo>
                      <a:pt x="8807" y="2676"/>
                      <a:pt x="8748" y="2588"/>
                      <a:pt x="8689" y="2528"/>
                    </a:cubicBezTo>
                    <a:cubicBezTo>
                      <a:pt x="8644" y="2469"/>
                      <a:pt x="8585" y="2381"/>
                      <a:pt x="8526" y="2292"/>
                    </a:cubicBezTo>
                    <a:cubicBezTo>
                      <a:pt x="8467" y="2188"/>
                      <a:pt x="8408" y="2085"/>
                      <a:pt x="8305" y="1967"/>
                    </a:cubicBezTo>
                    <a:cubicBezTo>
                      <a:pt x="8171" y="1789"/>
                      <a:pt x="8023" y="1656"/>
                      <a:pt x="7876" y="1537"/>
                    </a:cubicBezTo>
                    <a:cubicBezTo>
                      <a:pt x="7728" y="1435"/>
                      <a:pt x="7580" y="1331"/>
                      <a:pt x="7462" y="1242"/>
                    </a:cubicBezTo>
                    <a:cubicBezTo>
                      <a:pt x="7344" y="1169"/>
                      <a:pt x="7225" y="1080"/>
                      <a:pt x="7093" y="976"/>
                    </a:cubicBezTo>
                    <a:cubicBezTo>
                      <a:pt x="6989" y="902"/>
                      <a:pt x="6886" y="828"/>
                      <a:pt x="6768" y="739"/>
                    </a:cubicBezTo>
                    <a:cubicBezTo>
                      <a:pt x="6604" y="621"/>
                      <a:pt x="6413" y="503"/>
                      <a:pt x="6206" y="414"/>
                    </a:cubicBezTo>
                    <a:cubicBezTo>
                      <a:pt x="6102" y="370"/>
                      <a:pt x="5999" y="325"/>
                      <a:pt x="5881" y="282"/>
                    </a:cubicBezTo>
                    <a:cubicBezTo>
                      <a:pt x="5763" y="252"/>
                      <a:pt x="5629" y="223"/>
                      <a:pt x="5511" y="223"/>
                    </a:cubicBezTo>
                    <a:cubicBezTo>
                      <a:pt x="5467" y="223"/>
                      <a:pt x="5408" y="207"/>
                      <a:pt x="5333" y="193"/>
                    </a:cubicBezTo>
                    <a:cubicBezTo>
                      <a:pt x="5260" y="178"/>
                      <a:pt x="5171" y="148"/>
                      <a:pt x="5067" y="134"/>
                    </a:cubicBezTo>
                    <a:cubicBezTo>
                      <a:pt x="4935" y="104"/>
                      <a:pt x="4801" y="104"/>
                      <a:pt x="4683" y="104"/>
                    </a:cubicBezTo>
                    <a:cubicBezTo>
                      <a:pt x="4535" y="104"/>
                      <a:pt x="4417" y="118"/>
                      <a:pt x="4284" y="118"/>
                    </a:cubicBezTo>
                    <a:cubicBezTo>
                      <a:pt x="4166" y="134"/>
                      <a:pt x="4048" y="163"/>
                      <a:pt x="3944" y="178"/>
                    </a:cubicBezTo>
                    <a:cubicBezTo>
                      <a:pt x="3900" y="178"/>
                      <a:pt x="3855" y="193"/>
                      <a:pt x="3811" y="207"/>
                    </a:cubicBezTo>
                    <a:cubicBezTo>
                      <a:pt x="3782" y="207"/>
                      <a:pt x="3737" y="237"/>
                      <a:pt x="3707" y="252"/>
                    </a:cubicBezTo>
                    <a:cubicBezTo>
                      <a:pt x="3634" y="282"/>
                      <a:pt x="3575" y="341"/>
                      <a:pt x="3516" y="385"/>
                    </a:cubicBezTo>
                    <a:lnTo>
                      <a:pt x="3427" y="518"/>
                    </a:lnTo>
                    <a:cubicBezTo>
                      <a:pt x="3382" y="591"/>
                      <a:pt x="3368" y="666"/>
                      <a:pt x="3353" y="725"/>
                    </a:cubicBezTo>
                    <a:cubicBezTo>
                      <a:pt x="3338" y="784"/>
                      <a:pt x="3338" y="843"/>
                      <a:pt x="3338" y="887"/>
                    </a:cubicBezTo>
                    <a:cubicBezTo>
                      <a:pt x="3338" y="976"/>
                      <a:pt x="3338" y="1035"/>
                      <a:pt x="3353" y="1094"/>
                    </a:cubicBezTo>
                    <a:cubicBezTo>
                      <a:pt x="3368" y="1153"/>
                      <a:pt x="3382" y="1198"/>
                      <a:pt x="3398" y="1257"/>
                    </a:cubicBezTo>
                    <a:lnTo>
                      <a:pt x="3486" y="1478"/>
                    </a:lnTo>
                    <a:cubicBezTo>
                      <a:pt x="3530" y="1597"/>
                      <a:pt x="3589" y="1685"/>
                      <a:pt x="3634" y="1774"/>
                    </a:cubicBezTo>
                    <a:cubicBezTo>
                      <a:pt x="3664" y="1819"/>
                      <a:pt x="3693" y="1848"/>
                      <a:pt x="3723" y="1892"/>
                    </a:cubicBezTo>
                    <a:cubicBezTo>
                      <a:pt x="3723" y="1908"/>
                      <a:pt x="3737" y="1922"/>
                      <a:pt x="3752" y="1937"/>
                    </a:cubicBezTo>
                    <a:cubicBezTo>
                      <a:pt x="3767" y="1951"/>
                      <a:pt x="3782" y="1981"/>
                      <a:pt x="3796" y="1996"/>
                    </a:cubicBezTo>
                    <a:lnTo>
                      <a:pt x="3989" y="2188"/>
                    </a:lnTo>
                    <a:lnTo>
                      <a:pt x="4210" y="2410"/>
                    </a:lnTo>
                    <a:cubicBezTo>
                      <a:pt x="4240" y="2454"/>
                      <a:pt x="4255" y="2483"/>
                      <a:pt x="4284" y="2499"/>
                    </a:cubicBezTo>
                    <a:lnTo>
                      <a:pt x="4328" y="2588"/>
                    </a:lnTo>
                    <a:cubicBezTo>
                      <a:pt x="4344" y="2617"/>
                      <a:pt x="4358" y="2661"/>
                      <a:pt x="4387" y="2720"/>
                    </a:cubicBezTo>
                    <a:cubicBezTo>
                      <a:pt x="4403" y="2765"/>
                      <a:pt x="4403" y="2824"/>
                      <a:pt x="4417" y="2883"/>
                    </a:cubicBezTo>
                    <a:cubicBezTo>
                      <a:pt x="4446" y="2972"/>
                      <a:pt x="4476" y="3075"/>
                      <a:pt x="4506" y="3193"/>
                    </a:cubicBezTo>
                    <a:cubicBezTo>
                      <a:pt x="4551" y="3297"/>
                      <a:pt x="4594" y="3429"/>
                      <a:pt x="4669" y="3563"/>
                    </a:cubicBezTo>
                    <a:cubicBezTo>
                      <a:pt x="4742" y="3696"/>
                      <a:pt x="4831" y="3800"/>
                      <a:pt x="4935" y="3902"/>
                    </a:cubicBezTo>
                    <a:cubicBezTo>
                      <a:pt x="4994" y="3962"/>
                      <a:pt x="5067" y="4021"/>
                      <a:pt x="5126" y="4080"/>
                    </a:cubicBezTo>
                    <a:cubicBezTo>
                      <a:pt x="5230" y="4154"/>
                      <a:pt x="5333" y="4228"/>
                      <a:pt x="5408" y="4287"/>
                    </a:cubicBezTo>
                    <a:cubicBezTo>
                      <a:pt x="5497" y="4346"/>
                      <a:pt x="5570" y="4405"/>
                      <a:pt x="5629" y="4450"/>
                    </a:cubicBezTo>
                    <a:cubicBezTo>
                      <a:pt x="5703" y="4539"/>
                      <a:pt x="5792" y="4627"/>
                      <a:pt x="5895" y="4746"/>
                    </a:cubicBezTo>
                    <a:cubicBezTo>
                      <a:pt x="5984" y="4864"/>
                      <a:pt x="6072" y="5012"/>
                      <a:pt x="6191" y="5144"/>
                    </a:cubicBezTo>
                    <a:cubicBezTo>
                      <a:pt x="6620" y="5706"/>
                      <a:pt x="7152" y="6208"/>
                      <a:pt x="7757" y="6608"/>
                    </a:cubicBezTo>
                    <a:cubicBezTo>
                      <a:pt x="7802" y="6641"/>
                      <a:pt x="7847" y="6666"/>
                      <a:pt x="7892" y="6696"/>
                    </a:cubicBezTo>
                    <a:lnTo>
                      <a:pt x="7892" y="6696"/>
                    </a:lnTo>
                    <a:cubicBezTo>
                      <a:pt x="8031" y="7032"/>
                      <a:pt x="8169" y="7414"/>
                      <a:pt x="8296" y="7838"/>
                    </a:cubicBezTo>
                    <a:lnTo>
                      <a:pt x="8296" y="7838"/>
                    </a:lnTo>
                    <a:cubicBezTo>
                      <a:pt x="8240" y="7768"/>
                      <a:pt x="8184" y="7698"/>
                      <a:pt x="8142" y="7627"/>
                    </a:cubicBezTo>
                    <a:cubicBezTo>
                      <a:pt x="8098" y="7568"/>
                      <a:pt x="8053" y="7509"/>
                      <a:pt x="8009" y="7465"/>
                    </a:cubicBezTo>
                    <a:lnTo>
                      <a:pt x="7743" y="7154"/>
                    </a:lnTo>
                    <a:cubicBezTo>
                      <a:pt x="7595" y="6992"/>
                      <a:pt x="7448" y="6845"/>
                      <a:pt x="7255" y="6697"/>
                    </a:cubicBezTo>
                    <a:cubicBezTo>
                      <a:pt x="7152" y="6622"/>
                      <a:pt x="7048" y="6563"/>
                      <a:pt x="6945" y="6504"/>
                    </a:cubicBezTo>
                    <a:cubicBezTo>
                      <a:pt x="6827" y="6445"/>
                      <a:pt x="6709" y="6386"/>
                      <a:pt x="6575" y="6356"/>
                    </a:cubicBezTo>
                    <a:cubicBezTo>
                      <a:pt x="6442" y="6327"/>
                      <a:pt x="6324" y="6312"/>
                      <a:pt x="6206" y="6297"/>
                    </a:cubicBezTo>
                    <a:cubicBezTo>
                      <a:pt x="6088" y="6283"/>
                      <a:pt x="5969" y="6283"/>
                      <a:pt x="5865" y="6283"/>
                    </a:cubicBezTo>
                    <a:lnTo>
                      <a:pt x="5408" y="6283"/>
                    </a:lnTo>
                    <a:cubicBezTo>
                      <a:pt x="5363" y="6283"/>
                      <a:pt x="5319" y="6267"/>
                      <a:pt x="5290" y="6267"/>
                    </a:cubicBezTo>
                    <a:cubicBezTo>
                      <a:pt x="5230" y="6253"/>
                      <a:pt x="5201" y="6253"/>
                      <a:pt x="5171" y="6238"/>
                    </a:cubicBezTo>
                    <a:cubicBezTo>
                      <a:pt x="5142" y="6224"/>
                      <a:pt x="5126" y="6208"/>
                      <a:pt x="5097" y="6194"/>
                    </a:cubicBezTo>
                    <a:cubicBezTo>
                      <a:pt x="5097" y="6179"/>
                      <a:pt x="5067" y="6165"/>
                      <a:pt x="5053" y="6135"/>
                    </a:cubicBezTo>
                    <a:cubicBezTo>
                      <a:pt x="5038" y="6105"/>
                      <a:pt x="5008" y="6076"/>
                      <a:pt x="4994" y="6046"/>
                    </a:cubicBezTo>
                    <a:cubicBezTo>
                      <a:pt x="4949" y="6001"/>
                      <a:pt x="4905" y="5928"/>
                      <a:pt x="4846" y="5869"/>
                    </a:cubicBezTo>
                    <a:cubicBezTo>
                      <a:pt x="4817" y="5824"/>
                      <a:pt x="4787" y="5794"/>
                      <a:pt x="4757" y="5751"/>
                    </a:cubicBezTo>
                    <a:cubicBezTo>
                      <a:pt x="4713" y="5721"/>
                      <a:pt x="4669" y="5676"/>
                      <a:pt x="4624" y="5647"/>
                    </a:cubicBezTo>
                    <a:cubicBezTo>
                      <a:pt x="4506" y="5558"/>
                      <a:pt x="4373" y="5485"/>
                      <a:pt x="4240" y="5440"/>
                    </a:cubicBezTo>
                    <a:cubicBezTo>
                      <a:pt x="4107" y="5410"/>
                      <a:pt x="3973" y="5396"/>
                      <a:pt x="3855" y="5396"/>
                    </a:cubicBezTo>
                    <a:cubicBezTo>
                      <a:pt x="3737" y="5396"/>
                      <a:pt x="3634" y="5396"/>
                      <a:pt x="3530" y="5426"/>
                    </a:cubicBezTo>
                    <a:cubicBezTo>
                      <a:pt x="3382" y="5455"/>
                      <a:pt x="3234" y="5499"/>
                      <a:pt x="3116" y="5544"/>
                    </a:cubicBezTo>
                    <a:cubicBezTo>
                      <a:pt x="2984" y="5603"/>
                      <a:pt x="2865" y="5662"/>
                      <a:pt x="2761" y="5706"/>
                    </a:cubicBezTo>
                    <a:cubicBezTo>
                      <a:pt x="2170" y="6017"/>
                      <a:pt x="1579" y="6312"/>
                      <a:pt x="1003" y="6608"/>
                    </a:cubicBezTo>
                    <a:cubicBezTo>
                      <a:pt x="781" y="6726"/>
                      <a:pt x="662" y="6963"/>
                      <a:pt x="707" y="7184"/>
                    </a:cubicBezTo>
                    <a:cubicBezTo>
                      <a:pt x="722" y="7318"/>
                      <a:pt x="751" y="7420"/>
                      <a:pt x="796" y="7524"/>
                    </a:cubicBezTo>
                    <a:cubicBezTo>
                      <a:pt x="840" y="7613"/>
                      <a:pt x="885" y="7672"/>
                      <a:pt x="929" y="7746"/>
                    </a:cubicBezTo>
                    <a:cubicBezTo>
                      <a:pt x="988" y="7834"/>
                      <a:pt x="1076" y="7923"/>
                      <a:pt x="1151" y="7997"/>
                    </a:cubicBezTo>
                    <a:cubicBezTo>
                      <a:pt x="1240" y="8071"/>
                      <a:pt x="1313" y="8130"/>
                      <a:pt x="1402" y="8175"/>
                    </a:cubicBezTo>
                    <a:cubicBezTo>
                      <a:pt x="1549" y="8278"/>
                      <a:pt x="1683" y="8337"/>
                      <a:pt x="1815" y="8396"/>
                    </a:cubicBezTo>
                    <a:cubicBezTo>
                      <a:pt x="1934" y="8455"/>
                      <a:pt x="2038" y="8500"/>
                      <a:pt x="2111" y="8544"/>
                    </a:cubicBezTo>
                    <a:cubicBezTo>
                      <a:pt x="2229" y="8603"/>
                      <a:pt x="2363" y="8692"/>
                      <a:pt x="2495" y="8796"/>
                    </a:cubicBezTo>
                    <a:cubicBezTo>
                      <a:pt x="2584" y="8869"/>
                      <a:pt x="2688" y="8958"/>
                      <a:pt x="2806" y="9046"/>
                    </a:cubicBezTo>
                    <a:cubicBezTo>
                      <a:pt x="2968" y="9180"/>
                      <a:pt x="3146" y="9312"/>
                      <a:pt x="3368" y="9431"/>
                    </a:cubicBezTo>
                    <a:cubicBezTo>
                      <a:pt x="3471" y="9490"/>
                      <a:pt x="3589" y="9549"/>
                      <a:pt x="3707" y="9594"/>
                    </a:cubicBezTo>
                    <a:cubicBezTo>
                      <a:pt x="3826" y="9638"/>
                      <a:pt x="3959" y="9667"/>
                      <a:pt x="4107" y="9697"/>
                    </a:cubicBezTo>
                    <a:cubicBezTo>
                      <a:pt x="4225" y="9712"/>
                      <a:pt x="4344" y="9712"/>
                      <a:pt x="4446" y="9712"/>
                    </a:cubicBezTo>
                    <a:lnTo>
                      <a:pt x="5024" y="9712"/>
                    </a:lnTo>
                    <a:cubicBezTo>
                      <a:pt x="5083" y="9712"/>
                      <a:pt x="5112" y="9726"/>
                      <a:pt x="5142" y="9726"/>
                    </a:cubicBezTo>
                    <a:cubicBezTo>
                      <a:pt x="5156" y="9742"/>
                      <a:pt x="5171" y="9742"/>
                      <a:pt x="5171" y="9742"/>
                    </a:cubicBezTo>
                    <a:cubicBezTo>
                      <a:pt x="5186" y="9756"/>
                      <a:pt x="5201" y="9756"/>
                      <a:pt x="5201" y="9756"/>
                    </a:cubicBezTo>
                    <a:lnTo>
                      <a:pt x="5230" y="9785"/>
                    </a:lnTo>
                    <a:cubicBezTo>
                      <a:pt x="5245" y="9801"/>
                      <a:pt x="5274" y="9844"/>
                      <a:pt x="5304" y="9889"/>
                    </a:cubicBezTo>
                    <a:lnTo>
                      <a:pt x="5392" y="10022"/>
                    </a:lnTo>
                    <a:cubicBezTo>
                      <a:pt x="5437" y="10111"/>
                      <a:pt x="5481" y="10199"/>
                      <a:pt x="5556" y="10303"/>
                    </a:cubicBezTo>
                    <a:cubicBezTo>
                      <a:pt x="5599" y="10362"/>
                      <a:pt x="5629" y="10406"/>
                      <a:pt x="5674" y="10465"/>
                    </a:cubicBezTo>
                    <a:cubicBezTo>
                      <a:pt x="5733" y="10510"/>
                      <a:pt x="5777" y="10569"/>
                      <a:pt x="5836" y="10628"/>
                    </a:cubicBezTo>
                    <a:cubicBezTo>
                      <a:pt x="5925" y="10688"/>
                      <a:pt x="5999" y="10747"/>
                      <a:pt x="6088" y="10790"/>
                    </a:cubicBezTo>
                    <a:cubicBezTo>
                      <a:pt x="6220" y="10850"/>
                      <a:pt x="6354" y="10895"/>
                      <a:pt x="6486" y="10924"/>
                    </a:cubicBezTo>
                    <a:cubicBezTo>
                      <a:pt x="6620" y="10954"/>
                      <a:pt x="6738" y="10954"/>
                      <a:pt x="6856" y="10954"/>
                    </a:cubicBezTo>
                    <a:cubicBezTo>
                      <a:pt x="7048" y="10954"/>
                      <a:pt x="7211" y="10938"/>
                      <a:pt x="7373" y="10909"/>
                    </a:cubicBezTo>
                    <a:cubicBezTo>
                      <a:pt x="7448" y="10895"/>
                      <a:pt x="7507" y="10879"/>
                      <a:pt x="7580" y="10865"/>
                    </a:cubicBezTo>
                    <a:cubicBezTo>
                      <a:pt x="7698" y="10820"/>
                      <a:pt x="7817" y="10776"/>
                      <a:pt x="7950" y="10731"/>
                    </a:cubicBezTo>
                    <a:lnTo>
                      <a:pt x="8526" y="10510"/>
                    </a:lnTo>
                    <a:cubicBezTo>
                      <a:pt x="8581" y="10483"/>
                      <a:pt x="8635" y="10456"/>
                      <a:pt x="8686" y="10432"/>
                    </a:cubicBezTo>
                    <a:lnTo>
                      <a:pt x="8686" y="10432"/>
                    </a:lnTo>
                    <a:lnTo>
                      <a:pt x="8838" y="10541"/>
                    </a:lnTo>
                    <a:lnTo>
                      <a:pt x="8838" y="10541"/>
                    </a:lnTo>
                    <a:cubicBezTo>
                      <a:pt x="8910" y="11128"/>
                      <a:pt x="8955" y="11773"/>
                      <a:pt x="8955" y="12476"/>
                    </a:cubicBezTo>
                    <a:cubicBezTo>
                      <a:pt x="8955" y="12633"/>
                      <a:pt x="8953" y="12793"/>
                      <a:pt x="8948" y="12955"/>
                    </a:cubicBezTo>
                    <a:lnTo>
                      <a:pt x="8948" y="12955"/>
                    </a:lnTo>
                    <a:cubicBezTo>
                      <a:pt x="8932" y="12919"/>
                      <a:pt x="8915" y="12883"/>
                      <a:pt x="8896" y="12846"/>
                    </a:cubicBezTo>
                    <a:cubicBezTo>
                      <a:pt x="8807" y="12668"/>
                      <a:pt x="8689" y="12505"/>
                      <a:pt x="8541" y="12357"/>
                    </a:cubicBezTo>
                    <a:cubicBezTo>
                      <a:pt x="8467" y="12284"/>
                      <a:pt x="8394" y="12225"/>
                      <a:pt x="8305" y="12166"/>
                    </a:cubicBezTo>
                    <a:cubicBezTo>
                      <a:pt x="8216" y="12091"/>
                      <a:pt x="8112" y="12047"/>
                      <a:pt x="8009" y="12003"/>
                    </a:cubicBezTo>
                    <a:cubicBezTo>
                      <a:pt x="7921" y="11959"/>
                      <a:pt x="7832" y="11943"/>
                      <a:pt x="7743" y="11914"/>
                    </a:cubicBezTo>
                    <a:cubicBezTo>
                      <a:pt x="7625" y="11884"/>
                      <a:pt x="7536" y="11870"/>
                      <a:pt x="7462" y="11855"/>
                    </a:cubicBezTo>
                    <a:cubicBezTo>
                      <a:pt x="7418" y="11855"/>
                      <a:pt x="7388" y="11841"/>
                      <a:pt x="7359" y="11841"/>
                    </a:cubicBezTo>
                    <a:cubicBezTo>
                      <a:pt x="7329" y="11825"/>
                      <a:pt x="7314" y="11811"/>
                      <a:pt x="7300" y="11811"/>
                    </a:cubicBezTo>
                    <a:cubicBezTo>
                      <a:pt x="7270" y="11796"/>
                      <a:pt x="7241" y="11781"/>
                      <a:pt x="7211" y="11752"/>
                    </a:cubicBezTo>
                    <a:cubicBezTo>
                      <a:pt x="7182" y="11736"/>
                      <a:pt x="7152" y="11707"/>
                      <a:pt x="7122" y="11677"/>
                    </a:cubicBezTo>
                    <a:cubicBezTo>
                      <a:pt x="7077" y="11618"/>
                      <a:pt x="7018" y="11559"/>
                      <a:pt x="6959" y="11500"/>
                    </a:cubicBezTo>
                    <a:cubicBezTo>
                      <a:pt x="6900" y="11427"/>
                      <a:pt x="6827" y="11352"/>
                      <a:pt x="6738" y="11263"/>
                    </a:cubicBezTo>
                    <a:cubicBezTo>
                      <a:pt x="6649" y="11175"/>
                      <a:pt x="6561" y="11101"/>
                      <a:pt x="6457" y="11027"/>
                    </a:cubicBezTo>
                    <a:cubicBezTo>
                      <a:pt x="6383" y="10968"/>
                      <a:pt x="6309" y="10924"/>
                      <a:pt x="6220" y="10879"/>
                    </a:cubicBezTo>
                    <a:cubicBezTo>
                      <a:pt x="6102" y="10806"/>
                      <a:pt x="5969" y="10761"/>
                      <a:pt x="5822" y="10717"/>
                    </a:cubicBezTo>
                    <a:cubicBezTo>
                      <a:pt x="5688" y="10688"/>
                      <a:pt x="5540" y="10672"/>
                      <a:pt x="5392" y="10672"/>
                    </a:cubicBezTo>
                    <a:cubicBezTo>
                      <a:pt x="5260" y="10672"/>
                      <a:pt x="5112" y="10688"/>
                      <a:pt x="4979" y="10717"/>
                    </a:cubicBezTo>
                    <a:cubicBezTo>
                      <a:pt x="4801" y="10747"/>
                      <a:pt x="4639" y="10776"/>
                      <a:pt x="4506" y="10806"/>
                    </a:cubicBezTo>
                    <a:cubicBezTo>
                      <a:pt x="4432" y="10820"/>
                      <a:pt x="4373" y="10820"/>
                      <a:pt x="4314" y="10835"/>
                    </a:cubicBezTo>
                    <a:cubicBezTo>
                      <a:pt x="4255" y="10835"/>
                      <a:pt x="4196" y="10850"/>
                      <a:pt x="4151" y="10850"/>
                    </a:cubicBezTo>
                    <a:cubicBezTo>
                      <a:pt x="4107" y="10850"/>
                      <a:pt x="4078" y="10850"/>
                      <a:pt x="4033" y="10835"/>
                    </a:cubicBezTo>
                    <a:cubicBezTo>
                      <a:pt x="3989" y="10835"/>
                      <a:pt x="3914" y="10820"/>
                      <a:pt x="3841" y="10790"/>
                    </a:cubicBezTo>
                    <a:cubicBezTo>
                      <a:pt x="3767" y="10776"/>
                      <a:pt x="3707" y="10747"/>
                      <a:pt x="3634" y="10731"/>
                    </a:cubicBezTo>
                    <a:cubicBezTo>
                      <a:pt x="3530" y="10688"/>
                      <a:pt x="3412" y="10643"/>
                      <a:pt x="3264" y="10613"/>
                    </a:cubicBezTo>
                    <a:cubicBezTo>
                      <a:pt x="3205" y="10584"/>
                      <a:pt x="3132" y="10569"/>
                      <a:pt x="3043" y="10554"/>
                    </a:cubicBezTo>
                    <a:cubicBezTo>
                      <a:pt x="2968" y="10540"/>
                      <a:pt x="2895" y="10540"/>
                      <a:pt x="2806" y="10540"/>
                    </a:cubicBezTo>
                    <a:lnTo>
                      <a:pt x="2761" y="10540"/>
                    </a:lnTo>
                    <a:cubicBezTo>
                      <a:pt x="2659" y="10540"/>
                      <a:pt x="2570" y="10540"/>
                      <a:pt x="2481" y="10554"/>
                    </a:cubicBezTo>
                    <a:cubicBezTo>
                      <a:pt x="2348" y="10569"/>
                      <a:pt x="2229" y="10599"/>
                      <a:pt x="2126" y="10643"/>
                    </a:cubicBezTo>
                    <a:cubicBezTo>
                      <a:pt x="2022" y="10672"/>
                      <a:pt x="1919" y="10717"/>
                      <a:pt x="1815" y="10747"/>
                    </a:cubicBezTo>
                    <a:cubicBezTo>
                      <a:pt x="1328" y="10938"/>
                      <a:pt x="840" y="11145"/>
                      <a:pt x="353" y="11397"/>
                    </a:cubicBezTo>
                    <a:cubicBezTo>
                      <a:pt x="121" y="11513"/>
                      <a:pt x="1" y="11787"/>
                      <a:pt x="72" y="12041"/>
                    </a:cubicBezTo>
                    <a:lnTo>
                      <a:pt x="72" y="12041"/>
                    </a:lnTo>
                    <a:cubicBezTo>
                      <a:pt x="82" y="12079"/>
                      <a:pt x="97" y="12116"/>
                      <a:pt x="116" y="12150"/>
                    </a:cubicBezTo>
                    <a:cubicBezTo>
                      <a:pt x="116" y="12150"/>
                      <a:pt x="116" y="12150"/>
                      <a:pt x="116" y="12150"/>
                    </a:cubicBezTo>
                    <a:lnTo>
                      <a:pt x="116" y="12150"/>
                    </a:lnTo>
                    <a:cubicBezTo>
                      <a:pt x="148" y="12223"/>
                      <a:pt x="197" y="12282"/>
                      <a:pt x="259" y="12328"/>
                    </a:cubicBezTo>
                    <a:lnTo>
                      <a:pt x="259" y="12328"/>
                    </a:lnTo>
                    <a:cubicBezTo>
                      <a:pt x="342" y="12394"/>
                      <a:pt x="444" y="12437"/>
                      <a:pt x="551" y="12448"/>
                    </a:cubicBezTo>
                    <a:lnTo>
                      <a:pt x="551" y="12448"/>
                    </a:lnTo>
                    <a:cubicBezTo>
                      <a:pt x="573" y="12451"/>
                      <a:pt x="596" y="12453"/>
                      <a:pt x="619" y="12453"/>
                    </a:cubicBezTo>
                    <a:cubicBezTo>
                      <a:pt x="628" y="12453"/>
                      <a:pt x="637" y="12453"/>
                      <a:pt x="646" y="12452"/>
                    </a:cubicBezTo>
                    <a:lnTo>
                      <a:pt x="646" y="12452"/>
                    </a:lnTo>
                    <a:cubicBezTo>
                      <a:pt x="675" y="12465"/>
                      <a:pt x="713" y="12478"/>
                      <a:pt x="751" y="12491"/>
                    </a:cubicBezTo>
                    <a:cubicBezTo>
                      <a:pt x="826" y="12520"/>
                      <a:pt x="899" y="12550"/>
                      <a:pt x="958" y="12580"/>
                    </a:cubicBezTo>
                    <a:cubicBezTo>
                      <a:pt x="988" y="12594"/>
                      <a:pt x="1017" y="12609"/>
                      <a:pt x="1047" y="12609"/>
                    </a:cubicBezTo>
                    <a:cubicBezTo>
                      <a:pt x="1047" y="12623"/>
                      <a:pt x="1062" y="12623"/>
                      <a:pt x="1062" y="12623"/>
                    </a:cubicBezTo>
                    <a:cubicBezTo>
                      <a:pt x="1092" y="12639"/>
                      <a:pt x="1121" y="12668"/>
                      <a:pt x="1165" y="12698"/>
                    </a:cubicBezTo>
                    <a:cubicBezTo>
                      <a:pt x="1210" y="12727"/>
                      <a:pt x="1269" y="12787"/>
                      <a:pt x="1328" y="12846"/>
                    </a:cubicBezTo>
                    <a:cubicBezTo>
                      <a:pt x="1372" y="12905"/>
                      <a:pt x="1431" y="12978"/>
                      <a:pt x="1476" y="13037"/>
                    </a:cubicBezTo>
                    <a:cubicBezTo>
                      <a:pt x="1506" y="13067"/>
                      <a:pt x="1535" y="13112"/>
                      <a:pt x="1565" y="13171"/>
                    </a:cubicBezTo>
                    <a:cubicBezTo>
                      <a:pt x="1608" y="13244"/>
                      <a:pt x="1668" y="13333"/>
                      <a:pt x="1727" y="13422"/>
                    </a:cubicBezTo>
                    <a:cubicBezTo>
                      <a:pt x="1801" y="13526"/>
                      <a:pt x="1890" y="13628"/>
                      <a:pt x="1993" y="13717"/>
                    </a:cubicBezTo>
                    <a:cubicBezTo>
                      <a:pt x="2067" y="13776"/>
                      <a:pt x="2141" y="13835"/>
                      <a:pt x="2215" y="13880"/>
                    </a:cubicBezTo>
                    <a:cubicBezTo>
                      <a:pt x="2333" y="13969"/>
                      <a:pt x="2466" y="14013"/>
                      <a:pt x="2599" y="14058"/>
                    </a:cubicBezTo>
                    <a:cubicBezTo>
                      <a:pt x="2791" y="14131"/>
                      <a:pt x="2968" y="14161"/>
                      <a:pt x="3132" y="14190"/>
                    </a:cubicBezTo>
                    <a:cubicBezTo>
                      <a:pt x="3294" y="14220"/>
                      <a:pt x="3441" y="14249"/>
                      <a:pt x="3575" y="14265"/>
                    </a:cubicBezTo>
                    <a:cubicBezTo>
                      <a:pt x="3811" y="14324"/>
                      <a:pt x="4062" y="14412"/>
                      <a:pt x="4314" y="14531"/>
                    </a:cubicBezTo>
                    <a:cubicBezTo>
                      <a:pt x="4580" y="14649"/>
                      <a:pt x="4831" y="14781"/>
                      <a:pt x="5097" y="14929"/>
                    </a:cubicBezTo>
                    <a:cubicBezTo>
                      <a:pt x="5107" y="14936"/>
                      <a:pt x="5117" y="14942"/>
                      <a:pt x="5126" y="14948"/>
                    </a:cubicBezTo>
                    <a:lnTo>
                      <a:pt x="5126" y="14948"/>
                    </a:lnTo>
                    <a:cubicBezTo>
                      <a:pt x="5126" y="14951"/>
                      <a:pt x="5126" y="14955"/>
                      <a:pt x="5126" y="14959"/>
                    </a:cubicBezTo>
                    <a:cubicBezTo>
                      <a:pt x="5142" y="15004"/>
                      <a:pt x="5156" y="15047"/>
                      <a:pt x="5171" y="15107"/>
                    </a:cubicBezTo>
                    <a:cubicBezTo>
                      <a:pt x="5215" y="15211"/>
                      <a:pt x="5260" y="15299"/>
                      <a:pt x="5319" y="15388"/>
                    </a:cubicBezTo>
                    <a:cubicBezTo>
                      <a:pt x="5363" y="15447"/>
                      <a:pt x="5422" y="15520"/>
                      <a:pt x="5481" y="15565"/>
                    </a:cubicBezTo>
                    <a:cubicBezTo>
                      <a:pt x="5585" y="15668"/>
                      <a:pt x="5703" y="15743"/>
                      <a:pt x="5822" y="15787"/>
                    </a:cubicBezTo>
                    <a:cubicBezTo>
                      <a:pt x="5910" y="15831"/>
                      <a:pt x="5984" y="15861"/>
                      <a:pt x="6072" y="15891"/>
                    </a:cubicBezTo>
                    <a:cubicBezTo>
                      <a:pt x="6206" y="15920"/>
                      <a:pt x="6324" y="15950"/>
                      <a:pt x="6442" y="15964"/>
                    </a:cubicBezTo>
                    <a:cubicBezTo>
                      <a:pt x="6561" y="15979"/>
                      <a:pt x="6679" y="15979"/>
                      <a:pt x="6782" y="15993"/>
                    </a:cubicBezTo>
                    <a:lnTo>
                      <a:pt x="6900" y="15993"/>
                    </a:lnTo>
                    <a:cubicBezTo>
                      <a:pt x="7018" y="15993"/>
                      <a:pt x="7166" y="15979"/>
                      <a:pt x="7314" y="15979"/>
                    </a:cubicBezTo>
                    <a:cubicBezTo>
                      <a:pt x="7550" y="15979"/>
                      <a:pt x="7817" y="15964"/>
                      <a:pt x="8053" y="15950"/>
                    </a:cubicBezTo>
                    <a:cubicBezTo>
                      <a:pt x="8151" y="15943"/>
                      <a:pt x="8244" y="15937"/>
                      <a:pt x="8328" y="15932"/>
                    </a:cubicBezTo>
                    <a:lnTo>
                      <a:pt x="8328" y="15932"/>
                    </a:lnTo>
                    <a:lnTo>
                      <a:pt x="8570" y="16254"/>
                    </a:lnTo>
                    <a:lnTo>
                      <a:pt x="8570" y="16254"/>
                    </a:lnTo>
                    <a:cubicBezTo>
                      <a:pt x="8459" y="16801"/>
                      <a:pt x="8325" y="17362"/>
                      <a:pt x="8157" y="17945"/>
                    </a:cubicBezTo>
                    <a:cubicBezTo>
                      <a:pt x="8142" y="18004"/>
                      <a:pt x="8142" y="18063"/>
                      <a:pt x="8142" y="18122"/>
                    </a:cubicBezTo>
                    <a:cubicBezTo>
                      <a:pt x="8142" y="18196"/>
                      <a:pt x="8157" y="18270"/>
                      <a:pt x="8171" y="18329"/>
                    </a:cubicBezTo>
                    <a:cubicBezTo>
                      <a:pt x="8201" y="18433"/>
                      <a:pt x="8260" y="18522"/>
                      <a:pt x="8349" y="18595"/>
                    </a:cubicBezTo>
                    <a:cubicBezTo>
                      <a:pt x="8423" y="18669"/>
                      <a:pt x="8512" y="18729"/>
                      <a:pt x="8630" y="18758"/>
                    </a:cubicBezTo>
                    <a:cubicBezTo>
                      <a:pt x="8689" y="18788"/>
                      <a:pt x="8748" y="18788"/>
                      <a:pt x="8807" y="18788"/>
                    </a:cubicBezTo>
                    <a:cubicBezTo>
                      <a:pt x="8881" y="18788"/>
                      <a:pt x="8955" y="18772"/>
                      <a:pt x="9014" y="18758"/>
                    </a:cubicBezTo>
                    <a:cubicBezTo>
                      <a:pt x="9117" y="18713"/>
                      <a:pt x="9206" y="18669"/>
                      <a:pt x="9280" y="18581"/>
                    </a:cubicBezTo>
                    <a:cubicBezTo>
                      <a:pt x="9369" y="18506"/>
                      <a:pt x="9413" y="18418"/>
                      <a:pt x="9442" y="18299"/>
                    </a:cubicBezTo>
                    <a:cubicBezTo>
                      <a:pt x="9980" y="16433"/>
                      <a:pt x="10212" y="14725"/>
                      <a:pt x="10273" y="13208"/>
                    </a:cubicBezTo>
                    <a:lnTo>
                      <a:pt x="10273" y="13208"/>
                    </a:lnTo>
                    <a:cubicBezTo>
                      <a:pt x="10379" y="13260"/>
                      <a:pt x="10487" y="13306"/>
                      <a:pt x="10595" y="13348"/>
                    </a:cubicBezTo>
                    <a:cubicBezTo>
                      <a:pt x="10773" y="13407"/>
                      <a:pt x="10966" y="13466"/>
                      <a:pt x="11143" y="13496"/>
                    </a:cubicBezTo>
                    <a:cubicBezTo>
                      <a:pt x="11320" y="13540"/>
                      <a:pt x="11498" y="13555"/>
                      <a:pt x="11689" y="13555"/>
                    </a:cubicBezTo>
                    <a:cubicBezTo>
                      <a:pt x="11896" y="13555"/>
                      <a:pt x="12103" y="13526"/>
                      <a:pt x="12310" y="13466"/>
                    </a:cubicBezTo>
                    <a:cubicBezTo>
                      <a:pt x="12517" y="13407"/>
                      <a:pt x="12724" y="13319"/>
                      <a:pt x="12901" y="13185"/>
                    </a:cubicBezTo>
                    <a:cubicBezTo>
                      <a:pt x="13035" y="13082"/>
                      <a:pt x="13153" y="12978"/>
                      <a:pt x="13256" y="12860"/>
                    </a:cubicBezTo>
                    <a:cubicBezTo>
                      <a:pt x="13315" y="12787"/>
                      <a:pt x="13390" y="12698"/>
                      <a:pt x="13449" y="12623"/>
                    </a:cubicBezTo>
                    <a:cubicBezTo>
                      <a:pt x="13522" y="12505"/>
                      <a:pt x="13597" y="12387"/>
                      <a:pt x="13670" y="12298"/>
                    </a:cubicBezTo>
                    <a:cubicBezTo>
                      <a:pt x="13744" y="12195"/>
                      <a:pt x="13804" y="12121"/>
                      <a:pt x="13877" y="12062"/>
                    </a:cubicBezTo>
                    <a:cubicBezTo>
                      <a:pt x="13922" y="12003"/>
                      <a:pt x="13995" y="11943"/>
                      <a:pt x="14084" y="11870"/>
                    </a:cubicBezTo>
                    <a:cubicBezTo>
                      <a:pt x="14158" y="11796"/>
                      <a:pt x="14261" y="11707"/>
                      <a:pt x="14365" y="11604"/>
                    </a:cubicBezTo>
                    <a:cubicBezTo>
                      <a:pt x="14513" y="11456"/>
                      <a:pt x="14616" y="11293"/>
                      <a:pt x="14690" y="11145"/>
                    </a:cubicBezTo>
                    <a:cubicBezTo>
                      <a:pt x="14764" y="11027"/>
                      <a:pt x="14809" y="10909"/>
                      <a:pt x="14852" y="10806"/>
                    </a:cubicBezTo>
                    <a:cubicBezTo>
                      <a:pt x="14912" y="10643"/>
                      <a:pt x="14971" y="10495"/>
                      <a:pt x="15016" y="10377"/>
                    </a:cubicBezTo>
                    <a:cubicBezTo>
                      <a:pt x="15075" y="10244"/>
                      <a:pt x="15118" y="10140"/>
                      <a:pt x="15178" y="10051"/>
                    </a:cubicBezTo>
                    <a:cubicBezTo>
                      <a:pt x="15193" y="10037"/>
                      <a:pt x="15193" y="10022"/>
                      <a:pt x="15207" y="10008"/>
                    </a:cubicBezTo>
                    <a:cubicBezTo>
                      <a:pt x="15223" y="9978"/>
                      <a:pt x="15252" y="9949"/>
                      <a:pt x="15296" y="9904"/>
                    </a:cubicBezTo>
                    <a:cubicBezTo>
                      <a:pt x="15341" y="9860"/>
                      <a:pt x="15385" y="9801"/>
                      <a:pt x="15429" y="9742"/>
                    </a:cubicBezTo>
                    <a:cubicBezTo>
                      <a:pt x="15503" y="9638"/>
                      <a:pt x="15562" y="9535"/>
                      <a:pt x="15591" y="9431"/>
                    </a:cubicBezTo>
                    <a:cubicBezTo>
                      <a:pt x="15666" y="9283"/>
                      <a:pt x="15696" y="9135"/>
                      <a:pt x="15725" y="8987"/>
                    </a:cubicBezTo>
                    <a:cubicBezTo>
                      <a:pt x="15755" y="8855"/>
                      <a:pt x="15769" y="8721"/>
                      <a:pt x="15769" y="8603"/>
                    </a:cubicBezTo>
                    <a:cubicBezTo>
                      <a:pt x="15814" y="8175"/>
                      <a:pt x="15814" y="7746"/>
                      <a:pt x="15828" y="7332"/>
                    </a:cubicBezTo>
                    <a:lnTo>
                      <a:pt x="15828" y="7199"/>
                    </a:lnTo>
                    <a:cubicBezTo>
                      <a:pt x="15828" y="7111"/>
                      <a:pt x="15828" y="7036"/>
                      <a:pt x="15814" y="6947"/>
                    </a:cubicBezTo>
                    <a:cubicBezTo>
                      <a:pt x="15814" y="6815"/>
                      <a:pt x="15784" y="6681"/>
                      <a:pt x="15739" y="6534"/>
                    </a:cubicBezTo>
                    <a:cubicBezTo>
                      <a:pt x="15725" y="6460"/>
                      <a:pt x="15696" y="6372"/>
                      <a:pt x="15666" y="6297"/>
                    </a:cubicBezTo>
                    <a:cubicBezTo>
                      <a:pt x="15621" y="6224"/>
                      <a:pt x="15577" y="6149"/>
                      <a:pt x="15518" y="6076"/>
                    </a:cubicBezTo>
                    <a:cubicBezTo>
                      <a:pt x="15414" y="5942"/>
                      <a:pt x="15266" y="5869"/>
                      <a:pt x="15089" y="5869"/>
                    </a:cubicBezTo>
                    <a:cubicBezTo>
                      <a:pt x="15075" y="5868"/>
                      <a:pt x="15061" y="5867"/>
                      <a:pt x="15047" y="5867"/>
                    </a:cubicBezTo>
                    <a:cubicBezTo>
                      <a:pt x="14899" y="5867"/>
                      <a:pt x="14753" y="5940"/>
                      <a:pt x="14645" y="6061"/>
                    </a:cubicBezTo>
                    <a:cubicBezTo>
                      <a:pt x="14527" y="6224"/>
                      <a:pt x="14395" y="6386"/>
                      <a:pt x="14277" y="6534"/>
                    </a:cubicBezTo>
                    <a:cubicBezTo>
                      <a:pt x="14084" y="6785"/>
                      <a:pt x="13906" y="7022"/>
                      <a:pt x="13729" y="7229"/>
                    </a:cubicBezTo>
                    <a:cubicBezTo>
                      <a:pt x="13626" y="7332"/>
                      <a:pt x="13537" y="7436"/>
                      <a:pt x="13449" y="7524"/>
                    </a:cubicBezTo>
                    <a:cubicBezTo>
                      <a:pt x="13360" y="7613"/>
                      <a:pt x="13271" y="7686"/>
                      <a:pt x="13167" y="7746"/>
                    </a:cubicBezTo>
                    <a:cubicBezTo>
                      <a:pt x="13138" y="7775"/>
                      <a:pt x="13108" y="7805"/>
                      <a:pt x="13049" y="7820"/>
                    </a:cubicBezTo>
                    <a:cubicBezTo>
                      <a:pt x="13005" y="7850"/>
                      <a:pt x="12946" y="7864"/>
                      <a:pt x="12901" y="7893"/>
                    </a:cubicBezTo>
                    <a:cubicBezTo>
                      <a:pt x="12813" y="7923"/>
                      <a:pt x="12710" y="7968"/>
                      <a:pt x="12606" y="8012"/>
                    </a:cubicBezTo>
                    <a:cubicBezTo>
                      <a:pt x="12487" y="8071"/>
                      <a:pt x="12369" y="8130"/>
                      <a:pt x="12251" y="8234"/>
                    </a:cubicBezTo>
                    <a:cubicBezTo>
                      <a:pt x="12133" y="8323"/>
                      <a:pt x="12044" y="8425"/>
                      <a:pt x="11955" y="8530"/>
                    </a:cubicBezTo>
                    <a:cubicBezTo>
                      <a:pt x="11896" y="8618"/>
                      <a:pt x="11852" y="8692"/>
                      <a:pt x="11807" y="8766"/>
                    </a:cubicBezTo>
                    <a:cubicBezTo>
                      <a:pt x="11748" y="8869"/>
                      <a:pt x="11689" y="8973"/>
                      <a:pt x="11645" y="9076"/>
                    </a:cubicBezTo>
                    <a:cubicBezTo>
                      <a:pt x="11601" y="9165"/>
                      <a:pt x="11557" y="9239"/>
                      <a:pt x="11512" y="9298"/>
                    </a:cubicBezTo>
                    <a:cubicBezTo>
                      <a:pt x="11453" y="9401"/>
                      <a:pt x="11364" y="9505"/>
                      <a:pt x="11261" y="9608"/>
                    </a:cubicBezTo>
                    <a:cubicBezTo>
                      <a:pt x="11157" y="9726"/>
                      <a:pt x="11039" y="9830"/>
                      <a:pt x="10906" y="9963"/>
                    </a:cubicBezTo>
                    <a:cubicBezTo>
                      <a:pt x="10656" y="10228"/>
                      <a:pt x="10421" y="10513"/>
                      <a:pt x="10212" y="10816"/>
                    </a:cubicBezTo>
                    <a:lnTo>
                      <a:pt x="10212" y="10816"/>
                    </a:lnTo>
                    <a:cubicBezTo>
                      <a:pt x="10191" y="10575"/>
                      <a:pt x="10166" y="10340"/>
                      <a:pt x="10138" y="10111"/>
                    </a:cubicBezTo>
                    <a:lnTo>
                      <a:pt x="10135" y="10111"/>
                    </a:lnTo>
                    <a:lnTo>
                      <a:pt x="10135" y="10111"/>
                    </a:lnTo>
                    <a:cubicBezTo>
                      <a:pt x="10131" y="10081"/>
                      <a:pt x="10126" y="10051"/>
                      <a:pt x="10118" y="10022"/>
                    </a:cubicBezTo>
                    <a:lnTo>
                      <a:pt x="10118" y="10022"/>
                    </a:lnTo>
                    <a:cubicBezTo>
                      <a:pt x="10085" y="9729"/>
                      <a:pt x="10038" y="9445"/>
                      <a:pt x="9987" y="9179"/>
                    </a:cubicBezTo>
                    <a:lnTo>
                      <a:pt x="9987" y="9179"/>
                    </a:lnTo>
                    <a:cubicBezTo>
                      <a:pt x="10352" y="8769"/>
                      <a:pt x="10615" y="8424"/>
                      <a:pt x="10800" y="8142"/>
                    </a:cubicBezTo>
                    <a:lnTo>
                      <a:pt x="10800" y="8142"/>
                    </a:lnTo>
                    <a:cubicBezTo>
                      <a:pt x="10924" y="8120"/>
                      <a:pt x="11063" y="8096"/>
                      <a:pt x="11202" y="8071"/>
                    </a:cubicBezTo>
                    <a:cubicBezTo>
                      <a:pt x="11334" y="8057"/>
                      <a:pt x="11453" y="8027"/>
                      <a:pt x="11557" y="8012"/>
                    </a:cubicBezTo>
                    <a:cubicBezTo>
                      <a:pt x="11616" y="7997"/>
                      <a:pt x="11660" y="7982"/>
                      <a:pt x="11719" y="7982"/>
                    </a:cubicBezTo>
                    <a:cubicBezTo>
                      <a:pt x="11734" y="7968"/>
                      <a:pt x="11764" y="7968"/>
                      <a:pt x="11778" y="7953"/>
                    </a:cubicBezTo>
                    <a:cubicBezTo>
                      <a:pt x="11807" y="7953"/>
                      <a:pt x="11823" y="7938"/>
                      <a:pt x="11852" y="7938"/>
                    </a:cubicBezTo>
                    <a:cubicBezTo>
                      <a:pt x="11985" y="7893"/>
                      <a:pt x="12118" y="7834"/>
                      <a:pt x="12251" y="7775"/>
                    </a:cubicBezTo>
                    <a:cubicBezTo>
                      <a:pt x="12355" y="7731"/>
                      <a:pt x="12444" y="7672"/>
                      <a:pt x="12547" y="7613"/>
                    </a:cubicBezTo>
                    <a:cubicBezTo>
                      <a:pt x="12680" y="7509"/>
                      <a:pt x="12828" y="7391"/>
                      <a:pt x="12946" y="7243"/>
                    </a:cubicBezTo>
                    <a:cubicBezTo>
                      <a:pt x="13005" y="7170"/>
                      <a:pt x="13049" y="7081"/>
                      <a:pt x="13108" y="6992"/>
                    </a:cubicBezTo>
                    <a:cubicBezTo>
                      <a:pt x="13153" y="6904"/>
                      <a:pt x="13183" y="6815"/>
                      <a:pt x="13212" y="6711"/>
                    </a:cubicBezTo>
                    <a:cubicBezTo>
                      <a:pt x="13242" y="6622"/>
                      <a:pt x="13256" y="6549"/>
                      <a:pt x="13271" y="6474"/>
                    </a:cubicBezTo>
                    <a:cubicBezTo>
                      <a:pt x="13271" y="6356"/>
                      <a:pt x="13286" y="6267"/>
                      <a:pt x="13286" y="6208"/>
                    </a:cubicBezTo>
                    <a:cubicBezTo>
                      <a:pt x="13301" y="6179"/>
                      <a:pt x="13301" y="6149"/>
                      <a:pt x="13301" y="6135"/>
                    </a:cubicBezTo>
                    <a:cubicBezTo>
                      <a:pt x="13301" y="6105"/>
                      <a:pt x="13315" y="6090"/>
                      <a:pt x="13315" y="6090"/>
                    </a:cubicBezTo>
                    <a:cubicBezTo>
                      <a:pt x="13315" y="6061"/>
                      <a:pt x="13331" y="6046"/>
                      <a:pt x="13345" y="6017"/>
                    </a:cubicBezTo>
                    <a:cubicBezTo>
                      <a:pt x="13360" y="5987"/>
                      <a:pt x="13374" y="5972"/>
                      <a:pt x="13404" y="5942"/>
                    </a:cubicBezTo>
                    <a:cubicBezTo>
                      <a:pt x="13433" y="5899"/>
                      <a:pt x="13493" y="5839"/>
                      <a:pt x="13537" y="5780"/>
                    </a:cubicBezTo>
                    <a:cubicBezTo>
                      <a:pt x="13597" y="5721"/>
                      <a:pt x="13656" y="5647"/>
                      <a:pt x="13715" y="5573"/>
                    </a:cubicBezTo>
                    <a:cubicBezTo>
                      <a:pt x="13818" y="5440"/>
                      <a:pt x="13906" y="5307"/>
                      <a:pt x="13981" y="5159"/>
                    </a:cubicBezTo>
                    <a:cubicBezTo>
                      <a:pt x="14084" y="4953"/>
                      <a:pt x="14158" y="4716"/>
                      <a:pt x="14202" y="4494"/>
                    </a:cubicBezTo>
                    <a:cubicBezTo>
                      <a:pt x="14247" y="4273"/>
                      <a:pt x="14261" y="4050"/>
                      <a:pt x="14261" y="3829"/>
                    </a:cubicBezTo>
                    <a:lnTo>
                      <a:pt x="14261" y="3755"/>
                    </a:lnTo>
                    <a:cubicBezTo>
                      <a:pt x="14261" y="3445"/>
                      <a:pt x="14217" y="3163"/>
                      <a:pt x="14158" y="2883"/>
                    </a:cubicBezTo>
                    <a:cubicBezTo>
                      <a:pt x="14099" y="2602"/>
                      <a:pt x="14025" y="2336"/>
                      <a:pt x="13951" y="2085"/>
                    </a:cubicBezTo>
                    <a:cubicBezTo>
                      <a:pt x="13788" y="1597"/>
                      <a:pt x="13626" y="1124"/>
                      <a:pt x="13449" y="636"/>
                    </a:cubicBezTo>
                    <a:cubicBezTo>
                      <a:pt x="13419" y="591"/>
                      <a:pt x="13404" y="532"/>
                      <a:pt x="13360" y="473"/>
                    </a:cubicBezTo>
                    <a:cubicBezTo>
                      <a:pt x="13345" y="429"/>
                      <a:pt x="13315" y="385"/>
                      <a:pt x="13271" y="341"/>
                    </a:cubicBezTo>
                    <a:cubicBezTo>
                      <a:pt x="13256" y="296"/>
                      <a:pt x="13226" y="266"/>
                      <a:pt x="13183" y="237"/>
                    </a:cubicBezTo>
                    <a:lnTo>
                      <a:pt x="13094" y="148"/>
                    </a:lnTo>
                    <a:cubicBezTo>
                      <a:pt x="13049" y="118"/>
                      <a:pt x="12976" y="75"/>
                      <a:pt x="12901" y="45"/>
                    </a:cubicBezTo>
                    <a:cubicBezTo>
                      <a:pt x="12872" y="30"/>
                      <a:pt x="12828" y="16"/>
                      <a:pt x="12783" y="16"/>
                    </a:cubicBezTo>
                    <a:cubicBezTo>
                      <a:pt x="12739" y="0"/>
                      <a:pt x="12694" y="0"/>
                      <a:pt x="12651" y="0"/>
                    </a:cubicBezTo>
                    <a:close/>
                  </a:path>
                </a:pathLst>
              </a:custGeom>
              <a:solidFill>
                <a:srgbClr val="FFFFFF"/>
              </a:solidFill>
              <a:ln w="9525" cap="flat" cmpd="sng">
                <a:solidFill>
                  <a:schemeClr val="l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5"/>
              <p:cNvSpPr/>
              <p:nvPr/>
            </p:nvSpPr>
            <p:spPr>
              <a:xfrm>
                <a:off x="9509751" y="3762100"/>
                <a:ext cx="613363" cy="766733"/>
              </a:xfrm>
              <a:custGeom>
                <a:avLst/>
                <a:gdLst/>
                <a:ahLst/>
                <a:cxnLst/>
                <a:rect l="l" t="t" r="r" b="b"/>
                <a:pathLst>
                  <a:path w="5263" h="6579" extrusionOk="0">
                    <a:moveTo>
                      <a:pt x="5071" y="0"/>
                    </a:moveTo>
                    <a:cubicBezTo>
                      <a:pt x="4598" y="577"/>
                      <a:pt x="4109" y="1346"/>
                      <a:pt x="3504" y="1789"/>
                    </a:cubicBezTo>
                    <a:cubicBezTo>
                      <a:pt x="3222" y="1981"/>
                      <a:pt x="2868" y="2040"/>
                      <a:pt x="2602" y="2247"/>
                    </a:cubicBezTo>
                    <a:cubicBezTo>
                      <a:pt x="2306" y="2483"/>
                      <a:pt x="2188" y="2883"/>
                      <a:pt x="1981" y="3193"/>
                    </a:cubicBezTo>
                    <a:cubicBezTo>
                      <a:pt x="1789" y="3474"/>
                      <a:pt x="1537" y="3696"/>
                      <a:pt x="1301" y="3947"/>
                    </a:cubicBezTo>
                    <a:cubicBezTo>
                      <a:pt x="857" y="4405"/>
                      <a:pt x="473" y="4953"/>
                      <a:pt x="193" y="5544"/>
                    </a:cubicBezTo>
                    <a:cubicBezTo>
                      <a:pt x="16" y="5928"/>
                      <a:pt x="0" y="5972"/>
                      <a:pt x="341" y="6194"/>
                    </a:cubicBezTo>
                    <a:cubicBezTo>
                      <a:pt x="591" y="6356"/>
                      <a:pt x="946" y="6474"/>
                      <a:pt x="1242" y="6534"/>
                    </a:cubicBezTo>
                    <a:cubicBezTo>
                      <a:pt x="1388" y="6562"/>
                      <a:pt x="1538" y="6578"/>
                      <a:pt x="1687" y="6578"/>
                    </a:cubicBezTo>
                    <a:cubicBezTo>
                      <a:pt x="2007" y="6578"/>
                      <a:pt x="2321" y="6503"/>
                      <a:pt x="2572" y="6312"/>
                    </a:cubicBezTo>
                    <a:cubicBezTo>
                      <a:pt x="2942" y="6046"/>
                      <a:pt x="3134" y="5588"/>
                      <a:pt x="3474" y="5248"/>
                    </a:cubicBezTo>
                    <a:cubicBezTo>
                      <a:pt x="3622" y="5085"/>
                      <a:pt x="3800" y="4967"/>
                      <a:pt x="3962" y="4805"/>
                    </a:cubicBezTo>
                    <a:cubicBezTo>
                      <a:pt x="4361" y="4375"/>
                      <a:pt x="4405" y="3814"/>
                      <a:pt x="4701" y="3327"/>
                    </a:cubicBezTo>
                    <a:cubicBezTo>
                      <a:pt x="4775" y="3208"/>
                      <a:pt x="4893" y="3120"/>
                      <a:pt x="4967" y="3001"/>
                    </a:cubicBezTo>
                    <a:cubicBezTo>
                      <a:pt x="5144" y="2750"/>
                      <a:pt x="5189" y="2440"/>
                      <a:pt x="5219" y="2144"/>
                    </a:cubicBezTo>
                    <a:cubicBezTo>
                      <a:pt x="5248" y="1730"/>
                      <a:pt x="5262" y="1316"/>
                      <a:pt x="5262" y="917"/>
                    </a:cubicBezTo>
                    <a:cubicBezTo>
                      <a:pt x="5262" y="592"/>
                      <a:pt x="5262" y="252"/>
                      <a:pt x="5071"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5"/>
              <p:cNvSpPr/>
              <p:nvPr/>
            </p:nvSpPr>
            <p:spPr>
              <a:xfrm>
                <a:off x="9511499" y="3079158"/>
                <a:ext cx="430741" cy="827685"/>
              </a:xfrm>
              <a:custGeom>
                <a:avLst/>
                <a:gdLst/>
                <a:ahLst/>
                <a:cxnLst/>
                <a:rect l="l" t="t" r="r" b="b"/>
                <a:pathLst>
                  <a:path w="3696" h="7102" extrusionOk="0">
                    <a:moveTo>
                      <a:pt x="2622" y="0"/>
                    </a:moveTo>
                    <a:cubicBezTo>
                      <a:pt x="2606" y="0"/>
                      <a:pt x="2590" y="2"/>
                      <a:pt x="2572" y="7"/>
                    </a:cubicBezTo>
                    <a:cubicBezTo>
                      <a:pt x="2484" y="52"/>
                      <a:pt x="2454" y="141"/>
                      <a:pt x="2409" y="229"/>
                    </a:cubicBezTo>
                    <a:cubicBezTo>
                      <a:pt x="2306" y="495"/>
                      <a:pt x="2143" y="732"/>
                      <a:pt x="1922" y="923"/>
                    </a:cubicBezTo>
                    <a:cubicBezTo>
                      <a:pt x="1774" y="1057"/>
                      <a:pt x="1582" y="1189"/>
                      <a:pt x="1449" y="1353"/>
                    </a:cubicBezTo>
                    <a:cubicBezTo>
                      <a:pt x="1213" y="1692"/>
                      <a:pt x="1256" y="2135"/>
                      <a:pt x="1213" y="2549"/>
                    </a:cubicBezTo>
                    <a:cubicBezTo>
                      <a:pt x="1168" y="3081"/>
                      <a:pt x="961" y="3584"/>
                      <a:pt x="754" y="4087"/>
                    </a:cubicBezTo>
                    <a:cubicBezTo>
                      <a:pt x="724" y="4161"/>
                      <a:pt x="680" y="4234"/>
                      <a:pt x="621" y="4293"/>
                    </a:cubicBezTo>
                    <a:cubicBezTo>
                      <a:pt x="547" y="4353"/>
                      <a:pt x="458" y="4368"/>
                      <a:pt x="369" y="4412"/>
                    </a:cubicBezTo>
                    <a:cubicBezTo>
                      <a:pt x="30" y="4589"/>
                      <a:pt x="1" y="5048"/>
                      <a:pt x="30" y="5417"/>
                    </a:cubicBezTo>
                    <a:cubicBezTo>
                      <a:pt x="74" y="5846"/>
                      <a:pt x="296" y="7102"/>
                      <a:pt x="296" y="7102"/>
                    </a:cubicBezTo>
                    <a:cubicBezTo>
                      <a:pt x="296" y="7102"/>
                      <a:pt x="1390" y="6940"/>
                      <a:pt x="1656" y="6851"/>
                    </a:cubicBezTo>
                    <a:cubicBezTo>
                      <a:pt x="2099" y="6703"/>
                      <a:pt x="2543" y="6452"/>
                      <a:pt x="2661" y="6008"/>
                    </a:cubicBezTo>
                    <a:cubicBezTo>
                      <a:pt x="2720" y="5787"/>
                      <a:pt x="2691" y="5565"/>
                      <a:pt x="2764" y="5344"/>
                    </a:cubicBezTo>
                    <a:cubicBezTo>
                      <a:pt x="2853" y="5077"/>
                      <a:pt x="3089" y="4900"/>
                      <a:pt x="3252" y="4678"/>
                    </a:cubicBezTo>
                    <a:cubicBezTo>
                      <a:pt x="3578" y="4264"/>
                      <a:pt x="3696" y="3732"/>
                      <a:pt x="3680" y="3215"/>
                    </a:cubicBezTo>
                    <a:cubicBezTo>
                      <a:pt x="3680" y="2697"/>
                      <a:pt x="3548" y="2180"/>
                      <a:pt x="3385" y="1692"/>
                    </a:cubicBezTo>
                    <a:cubicBezTo>
                      <a:pt x="3252" y="1219"/>
                      <a:pt x="3089" y="746"/>
                      <a:pt x="2912" y="288"/>
                    </a:cubicBezTo>
                    <a:cubicBezTo>
                      <a:pt x="2859" y="156"/>
                      <a:pt x="2759" y="0"/>
                      <a:pt x="2622"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5"/>
              <p:cNvSpPr/>
              <p:nvPr/>
            </p:nvSpPr>
            <p:spPr>
              <a:xfrm>
                <a:off x="8415874" y="4306473"/>
                <a:ext cx="947607" cy="506727"/>
              </a:xfrm>
              <a:custGeom>
                <a:avLst/>
                <a:gdLst/>
                <a:ahLst/>
                <a:cxnLst/>
                <a:rect l="l" t="t" r="r" b="b"/>
                <a:pathLst>
                  <a:path w="8131" h="4348" extrusionOk="0">
                    <a:moveTo>
                      <a:pt x="8" y="810"/>
                    </a:moveTo>
                    <a:cubicBezTo>
                      <a:pt x="5" y="811"/>
                      <a:pt x="3" y="812"/>
                      <a:pt x="1" y="814"/>
                    </a:cubicBezTo>
                    <a:cubicBezTo>
                      <a:pt x="3" y="812"/>
                      <a:pt x="6" y="811"/>
                      <a:pt x="8" y="810"/>
                    </a:cubicBezTo>
                    <a:close/>
                    <a:moveTo>
                      <a:pt x="2173" y="0"/>
                    </a:moveTo>
                    <a:cubicBezTo>
                      <a:pt x="1907" y="0"/>
                      <a:pt x="1656" y="89"/>
                      <a:pt x="1404" y="177"/>
                    </a:cubicBezTo>
                    <a:cubicBezTo>
                      <a:pt x="920" y="369"/>
                      <a:pt x="463" y="575"/>
                      <a:pt x="8" y="810"/>
                    </a:cubicBezTo>
                    <a:lnTo>
                      <a:pt x="8" y="810"/>
                    </a:lnTo>
                    <a:cubicBezTo>
                      <a:pt x="17" y="806"/>
                      <a:pt x="29" y="805"/>
                      <a:pt x="42" y="805"/>
                    </a:cubicBezTo>
                    <a:cubicBezTo>
                      <a:pt x="199" y="805"/>
                      <a:pt x="645" y="1010"/>
                      <a:pt x="724" y="1050"/>
                    </a:cubicBezTo>
                    <a:cubicBezTo>
                      <a:pt x="947" y="1183"/>
                      <a:pt x="1154" y="1419"/>
                      <a:pt x="1301" y="1626"/>
                    </a:cubicBezTo>
                    <a:cubicBezTo>
                      <a:pt x="1449" y="1819"/>
                      <a:pt x="1568" y="2055"/>
                      <a:pt x="1745" y="2217"/>
                    </a:cubicBezTo>
                    <a:cubicBezTo>
                      <a:pt x="2100" y="2528"/>
                      <a:pt x="2616" y="2542"/>
                      <a:pt x="3075" y="2631"/>
                    </a:cubicBezTo>
                    <a:cubicBezTo>
                      <a:pt x="3666" y="2765"/>
                      <a:pt x="4213" y="3060"/>
                      <a:pt x="4760" y="3356"/>
                    </a:cubicBezTo>
                    <a:cubicBezTo>
                      <a:pt x="4834" y="3400"/>
                      <a:pt x="4922" y="3459"/>
                      <a:pt x="4981" y="3533"/>
                    </a:cubicBezTo>
                    <a:cubicBezTo>
                      <a:pt x="5041" y="3622"/>
                      <a:pt x="5041" y="3740"/>
                      <a:pt x="5085" y="3829"/>
                    </a:cubicBezTo>
                    <a:cubicBezTo>
                      <a:pt x="5233" y="4243"/>
                      <a:pt x="5750" y="4332"/>
                      <a:pt x="6179" y="4346"/>
                    </a:cubicBezTo>
                    <a:cubicBezTo>
                      <a:pt x="6213" y="4347"/>
                      <a:pt x="6251" y="4347"/>
                      <a:pt x="6293" y="4347"/>
                    </a:cubicBezTo>
                    <a:cubicBezTo>
                      <a:pt x="6861" y="4347"/>
                      <a:pt x="8130" y="4257"/>
                      <a:pt x="8130" y="4257"/>
                    </a:cubicBezTo>
                    <a:cubicBezTo>
                      <a:pt x="8130" y="4257"/>
                      <a:pt x="8071" y="2986"/>
                      <a:pt x="8012" y="2676"/>
                    </a:cubicBezTo>
                    <a:cubicBezTo>
                      <a:pt x="7908" y="2158"/>
                      <a:pt x="7657" y="1626"/>
                      <a:pt x="7184" y="1434"/>
                    </a:cubicBezTo>
                    <a:cubicBezTo>
                      <a:pt x="6948" y="1346"/>
                      <a:pt x="6682" y="1346"/>
                      <a:pt x="6445" y="1228"/>
                    </a:cubicBezTo>
                    <a:cubicBezTo>
                      <a:pt x="6150" y="1094"/>
                      <a:pt x="5972" y="814"/>
                      <a:pt x="5736" y="591"/>
                    </a:cubicBezTo>
                    <a:cubicBezTo>
                      <a:pt x="5435" y="290"/>
                      <a:pt x="5161" y="144"/>
                      <a:pt x="4786" y="144"/>
                    </a:cubicBezTo>
                    <a:cubicBezTo>
                      <a:pt x="4683" y="144"/>
                      <a:pt x="4571" y="155"/>
                      <a:pt x="4449" y="177"/>
                    </a:cubicBezTo>
                    <a:cubicBezTo>
                      <a:pt x="4136" y="228"/>
                      <a:pt x="3833" y="321"/>
                      <a:pt x="3522" y="321"/>
                    </a:cubicBezTo>
                    <a:cubicBezTo>
                      <a:pt x="3467" y="321"/>
                      <a:pt x="3411" y="318"/>
                      <a:pt x="3355" y="311"/>
                    </a:cubicBezTo>
                    <a:cubicBezTo>
                      <a:pt x="2942" y="252"/>
                      <a:pt x="2573" y="15"/>
                      <a:pt x="2173"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5"/>
              <p:cNvSpPr/>
              <p:nvPr/>
            </p:nvSpPr>
            <p:spPr>
              <a:xfrm>
                <a:off x="8489879" y="3707791"/>
                <a:ext cx="892482" cy="518731"/>
              </a:xfrm>
              <a:custGeom>
                <a:avLst/>
                <a:gdLst/>
                <a:ahLst/>
                <a:cxnLst/>
                <a:rect l="l" t="t" r="r" b="b"/>
                <a:pathLst>
                  <a:path w="7658" h="4451" extrusionOk="0">
                    <a:moveTo>
                      <a:pt x="2592" y="1"/>
                    </a:moveTo>
                    <a:cubicBezTo>
                      <a:pt x="2313" y="1"/>
                      <a:pt x="2015" y="127"/>
                      <a:pt x="1760" y="259"/>
                    </a:cubicBezTo>
                    <a:cubicBezTo>
                      <a:pt x="1169" y="555"/>
                      <a:pt x="592" y="866"/>
                      <a:pt x="1" y="1162"/>
                    </a:cubicBezTo>
                    <a:cubicBezTo>
                      <a:pt x="30" y="1412"/>
                      <a:pt x="237" y="1619"/>
                      <a:pt x="444" y="1753"/>
                    </a:cubicBezTo>
                    <a:cubicBezTo>
                      <a:pt x="666" y="1901"/>
                      <a:pt x="917" y="1974"/>
                      <a:pt x="1139" y="2108"/>
                    </a:cubicBezTo>
                    <a:cubicBezTo>
                      <a:pt x="1760" y="2447"/>
                      <a:pt x="2233" y="3097"/>
                      <a:pt x="2927" y="3186"/>
                    </a:cubicBezTo>
                    <a:cubicBezTo>
                      <a:pt x="3024" y="3202"/>
                      <a:pt x="3123" y="3206"/>
                      <a:pt x="3222" y="3206"/>
                    </a:cubicBezTo>
                    <a:cubicBezTo>
                      <a:pt x="3360" y="3206"/>
                      <a:pt x="3499" y="3198"/>
                      <a:pt x="3635" y="3198"/>
                    </a:cubicBezTo>
                    <a:cubicBezTo>
                      <a:pt x="3870" y="3198"/>
                      <a:pt x="4095" y="3223"/>
                      <a:pt x="4287" y="3363"/>
                    </a:cubicBezTo>
                    <a:cubicBezTo>
                      <a:pt x="4583" y="3586"/>
                      <a:pt x="4657" y="4000"/>
                      <a:pt x="4953" y="4250"/>
                    </a:cubicBezTo>
                    <a:cubicBezTo>
                      <a:pt x="5132" y="4401"/>
                      <a:pt x="5372" y="4450"/>
                      <a:pt x="5615" y="4450"/>
                    </a:cubicBezTo>
                    <a:cubicBezTo>
                      <a:pt x="5752" y="4450"/>
                      <a:pt x="5889" y="4435"/>
                      <a:pt x="6017" y="4413"/>
                    </a:cubicBezTo>
                    <a:cubicBezTo>
                      <a:pt x="6475" y="4325"/>
                      <a:pt x="7657" y="3763"/>
                      <a:pt x="7657" y="3763"/>
                    </a:cubicBezTo>
                    <a:cubicBezTo>
                      <a:pt x="7657" y="3763"/>
                      <a:pt x="6652" y="2270"/>
                      <a:pt x="6327" y="1871"/>
                    </a:cubicBezTo>
                    <a:cubicBezTo>
                      <a:pt x="6002" y="1487"/>
                      <a:pt x="5647" y="1073"/>
                      <a:pt x="5174" y="955"/>
                    </a:cubicBezTo>
                    <a:cubicBezTo>
                      <a:pt x="4993" y="902"/>
                      <a:pt x="4797" y="894"/>
                      <a:pt x="4601" y="894"/>
                    </a:cubicBezTo>
                    <a:cubicBezTo>
                      <a:pt x="4517" y="894"/>
                      <a:pt x="4433" y="895"/>
                      <a:pt x="4349" y="895"/>
                    </a:cubicBezTo>
                    <a:cubicBezTo>
                      <a:pt x="4025" y="895"/>
                      <a:pt x="3714" y="873"/>
                      <a:pt x="3475" y="659"/>
                    </a:cubicBezTo>
                    <a:cubicBezTo>
                      <a:pt x="3312" y="496"/>
                      <a:pt x="3209" y="275"/>
                      <a:pt x="3031" y="141"/>
                    </a:cubicBezTo>
                    <a:cubicBezTo>
                      <a:pt x="2898" y="40"/>
                      <a:pt x="2748" y="1"/>
                      <a:pt x="2592"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5"/>
              <p:cNvSpPr/>
              <p:nvPr/>
            </p:nvSpPr>
            <p:spPr>
              <a:xfrm>
                <a:off x="9199628" y="3519108"/>
                <a:ext cx="329233" cy="1619591"/>
              </a:xfrm>
              <a:custGeom>
                <a:avLst/>
                <a:gdLst/>
                <a:ahLst/>
                <a:cxnLst/>
                <a:rect l="l" t="t" r="r" b="b"/>
                <a:pathLst>
                  <a:path w="2825" h="13897" extrusionOk="0">
                    <a:moveTo>
                      <a:pt x="121" y="1"/>
                    </a:moveTo>
                    <a:cubicBezTo>
                      <a:pt x="101" y="1"/>
                      <a:pt x="80" y="5"/>
                      <a:pt x="60" y="16"/>
                    </a:cubicBezTo>
                    <a:cubicBezTo>
                      <a:pt x="16" y="61"/>
                      <a:pt x="1" y="120"/>
                      <a:pt x="45" y="179"/>
                    </a:cubicBezTo>
                    <a:cubicBezTo>
                      <a:pt x="45" y="193"/>
                      <a:pt x="976" y="1464"/>
                      <a:pt x="1597" y="3756"/>
                    </a:cubicBezTo>
                    <a:cubicBezTo>
                      <a:pt x="2174" y="5885"/>
                      <a:pt x="2602" y="9343"/>
                      <a:pt x="1360" y="13762"/>
                    </a:cubicBezTo>
                    <a:cubicBezTo>
                      <a:pt x="1346" y="13822"/>
                      <a:pt x="1376" y="13881"/>
                      <a:pt x="1435" y="13896"/>
                    </a:cubicBezTo>
                    <a:lnTo>
                      <a:pt x="1464" y="13896"/>
                    </a:lnTo>
                    <a:cubicBezTo>
                      <a:pt x="1508" y="13896"/>
                      <a:pt x="1553" y="13866"/>
                      <a:pt x="1567" y="13822"/>
                    </a:cubicBezTo>
                    <a:cubicBezTo>
                      <a:pt x="2824" y="9343"/>
                      <a:pt x="2395" y="5840"/>
                      <a:pt x="1819" y="3697"/>
                    </a:cubicBezTo>
                    <a:cubicBezTo>
                      <a:pt x="1183" y="1362"/>
                      <a:pt x="252" y="90"/>
                      <a:pt x="223" y="45"/>
                    </a:cubicBezTo>
                    <a:cubicBezTo>
                      <a:pt x="194" y="17"/>
                      <a:pt x="159" y="1"/>
                      <a:pt x="121"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5"/>
              <p:cNvSpPr/>
              <p:nvPr/>
            </p:nvSpPr>
            <p:spPr>
              <a:xfrm>
                <a:off x="8772380" y="3091628"/>
                <a:ext cx="665108" cy="659164"/>
              </a:xfrm>
              <a:custGeom>
                <a:avLst/>
                <a:gdLst/>
                <a:ahLst/>
                <a:cxnLst/>
                <a:rect l="l" t="t" r="r" b="b"/>
                <a:pathLst>
                  <a:path w="5707" h="5656" extrusionOk="0">
                    <a:moveTo>
                      <a:pt x="1020" y="0"/>
                    </a:moveTo>
                    <a:cubicBezTo>
                      <a:pt x="794" y="0"/>
                      <a:pt x="572" y="31"/>
                      <a:pt x="341" y="63"/>
                    </a:cubicBezTo>
                    <a:cubicBezTo>
                      <a:pt x="1" y="107"/>
                      <a:pt x="430" y="846"/>
                      <a:pt x="533" y="964"/>
                    </a:cubicBezTo>
                    <a:cubicBezTo>
                      <a:pt x="740" y="1201"/>
                      <a:pt x="1006" y="1393"/>
                      <a:pt x="1140" y="1659"/>
                    </a:cubicBezTo>
                    <a:cubicBezTo>
                      <a:pt x="1302" y="1955"/>
                      <a:pt x="1302" y="2324"/>
                      <a:pt x="1479" y="2620"/>
                    </a:cubicBezTo>
                    <a:cubicBezTo>
                      <a:pt x="1672" y="2945"/>
                      <a:pt x="2041" y="3122"/>
                      <a:pt x="2322" y="3374"/>
                    </a:cubicBezTo>
                    <a:cubicBezTo>
                      <a:pt x="2573" y="3595"/>
                      <a:pt x="2750" y="3877"/>
                      <a:pt x="2957" y="4143"/>
                    </a:cubicBezTo>
                    <a:cubicBezTo>
                      <a:pt x="3357" y="4659"/>
                      <a:pt x="3844" y="5118"/>
                      <a:pt x="4376" y="5473"/>
                    </a:cubicBezTo>
                    <a:cubicBezTo>
                      <a:pt x="4551" y="5590"/>
                      <a:pt x="4651" y="5656"/>
                      <a:pt x="4738" y="5656"/>
                    </a:cubicBezTo>
                    <a:cubicBezTo>
                      <a:pt x="4829" y="5656"/>
                      <a:pt x="4907" y="5586"/>
                      <a:pt x="5042" y="5428"/>
                    </a:cubicBezTo>
                    <a:cubicBezTo>
                      <a:pt x="5249" y="5192"/>
                      <a:pt x="5411" y="4866"/>
                      <a:pt x="5515" y="4586"/>
                    </a:cubicBezTo>
                    <a:cubicBezTo>
                      <a:pt x="5677" y="4143"/>
                      <a:pt x="5706" y="3640"/>
                      <a:pt x="5485" y="3240"/>
                    </a:cubicBezTo>
                    <a:cubicBezTo>
                      <a:pt x="5278" y="2827"/>
                      <a:pt x="4849" y="2561"/>
                      <a:pt x="4569" y="2192"/>
                    </a:cubicBezTo>
                    <a:cubicBezTo>
                      <a:pt x="4435" y="2014"/>
                      <a:pt x="4332" y="1821"/>
                      <a:pt x="4199" y="1644"/>
                    </a:cubicBezTo>
                    <a:cubicBezTo>
                      <a:pt x="3992" y="1408"/>
                      <a:pt x="3726" y="1216"/>
                      <a:pt x="3475" y="1039"/>
                    </a:cubicBezTo>
                    <a:cubicBezTo>
                      <a:pt x="2957" y="713"/>
                      <a:pt x="2411" y="166"/>
                      <a:pt x="1790" y="107"/>
                    </a:cubicBezTo>
                    <a:cubicBezTo>
                      <a:pt x="1613" y="107"/>
                      <a:pt x="1465" y="48"/>
                      <a:pt x="1302" y="18"/>
                    </a:cubicBezTo>
                    <a:cubicBezTo>
                      <a:pt x="1207" y="5"/>
                      <a:pt x="1113" y="0"/>
                      <a:pt x="1020"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5"/>
              <p:cNvSpPr/>
              <p:nvPr/>
            </p:nvSpPr>
            <p:spPr>
              <a:xfrm>
                <a:off x="9272002" y="4072571"/>
                <a:ext cx="189615" cy="140900"/>
              </a:xfrm>
              <a:custGeom>
                <a:avLst/>
                <a:gdLst/>
                <a:ahLst/>
                <a:cxnLst/>
                <a:rect l="l" t="t" r="r" b="b"/>
                <a:pathLst>
                  <a:path w="1627" h="1209" extrusionOk="0">
                    <a:moveTo>
                      <a:pt x="131" y="1"/>
                    </a:moveTo>
                    <a:cubicBezTo>
                      <a:pt x="97" y="1"/>
                      <a:pt x="63" y="20"/>
                      <a:pt x="45" y="56"/>
                    </a:cubicBezTo>
                    <a:cubicBezTo>
                      <a:pt x="0" y="101"/>
                      <a:pt x="16" y="174"/>
                      <a:pt x="75" y="204"/>
                    </a:cubicBezTo>
                    <a:lnTo>
                      <a:pt x="1449" y="1179"/>
                    </a:lnTo>
                    <a:cubicBezTo>
                      <a:pt x="1464" y="1195"/>
                      <a:pt x="1494" y="1209"/>
                      <a:pt x="1508" y="1209"/>
                    </a:cubicBezTo>
                    <a:cubicBezTo>
                      <a:pt x="1538" y="1209"/>
                      <a:pt x="1583" y="1195"/>
                      <a:pt x="1597" y="1165"/>
                    </a:cubicBezTo>
                    <a:cubicBezTo>
                      <a:pt x="1626" y="1106"/>
                      <a:pt x="1626" y="1047"/>
                      <a:pt x="1567" y="1002"/>
                    </a:cubicBezTo>
                    <a:lnTo>
                      <a:pt x="193" y="26"/>
                    </a:lnTo>
                    <a:cubicBezTo>
                      <a:pt x="175" y="9"/>
                      <a:pt x="153" y="1"/>
                      <a:pt x="131"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5"/>
              <p:cNvSpPr/>
              <p:nvPr/>
            </p:nvSpPr>
            <p:spPr>
              <a:xfrm>
                <a:off x="9409756" y="3820605"/>
                <a:ext cx="182739" cy="251615"/>
              </a:xfrm>
              <a:custGeom>
                <a:avLst/>
                <a:gdLst/>
                <a:ahLst/>
                <a:cxnLst/>
                <a:rect l="l" t="t" r="r" b="b"/>
                <a:pathLst>
                  <a:path w="1568" h="2159" extrusionOk="0">
                    <a:moveTo>
                      <a:pt x="1465" y="1"/>
                    </a:moveTo>
                    <a:cubicBezTo>
                      <a:pt x="1406" y="1"/>
                      <a:pt x="1361" y="46"/>
                      <a:pt x="1347" y="105"/>
                    </a:cubicBezTo>
                    <a:cubicBezTo>
                      <a:pt x="1347" y="105"/>
                      <a:pt x="1242" y="710"/>
                      <a:pt x="46" y="1981"/>
                    </a:cubicBezTo>
                    <a:cubicBezTo>
                      <a:pt x="1" y="2026"/>
                      <a:pt x="1" y="2100"/>
                      <a:pt x="46" y="2129"/>
                    </a:cubicBezTo>
                    <a:cubicBezTo>
                      <a:pt x="75" y="2159"/>
                      <a:pt x="90" y="2159"/>
                      <a:pt x="119" y="2159"/>
                    </a:cubicBezTo>
                    <a:cubicBezTo>
                      <a:pt x="149" y="2159"/>
                      <a:pt x="178" y="2159"/>
                      <a:pt x="208" y="2129"/>
                    </a:cubicBezTo>
                    <a:cubicBezTo>
                      <a:pt x="1465" y="785"/>
                      <a:pt x="1553" y="149"/>
                      <a:pt x="1568" y="134"/>
                    </a:cubicBezTo>
                    <a:cubicBezTo>
                      <a:pt x="1568" y="75"/>
                      <a:pt x="1524" y="16"/>
                      <a:pt x="1465" y="1"/>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5"/>
              <p:cNvSpPr/>
              <p:nvPr/>
            </p:nvSpPr>
            <p:spPr>
              <a:xfrm>
                <a:off x="9456374" y="4396094"/>
                <a:ext cx="161994" cy="105121"/>
              </a:xfrm>
              <a:custGeom>
                <a:avLst/>
                <a:gdLst/>
                <a:ahLst/>
                <a:cxnLst/>
                <a:rect l="l" t="t" r="r" b="b"/>
                <a:pathLst>
                  <a:path w="1390" h="902" extrusionOk="0">
                    <a:moveTo>
                      <a:pt x="1256" y="0"/>
                    </a:moveTo>
                    <a:cubicBezTo>
                      <a:pt x="1237" y="0"/>
                      <a:pt x="1217" y="5"/>
                      <a:pt x="1197" y="15"/>
                    </a:cubicBezTo>
                    <a:lnTo>
                      <a:pt x="74" y="709"/>
                    </a:lnTo>
                    <a:cubicBezTo>
                      <a:pt x="30" y="739"/>
                      <a:pt x="1" y="798"/>
                      <a:pt x="44" y="857"/>
                    </a:cubicBezTo>
                    <a:cubicBezTo>
                      <a:pt x="60" y="887"/>
                      <a:pt x="89" y="902"/>
                      <a:pt x="133" y="902"/>
                    </a:cubicBezTo>
                    <a:cubicBezTo>
                      <a:pt x="148" y="902"/>
                      <a:pt x="178" y="902"/>
                      <a:pt x="192" y="887"/>
                    </a:cubicBezTo>
                    <a:lnTo>
                      <a:pt x="1315" y="207"/>
                    </a:lnTo>
                    <a:cubicBezTo>
                      <a:pt x="1360" y="177"/>
                      <a:pt x="1390" y="104"/>
                      <a:pt x="1345" y="59"/>
                    </a:cubicBezTo>
                    <a:cubicBezTo>
                      <a:pt x="1325" y="20"/>
                      <a:pt x="1293" y="0"/>
                      <a:pt x="1256" y="0"/>
                    </a:cubicBezTo>
                    <a:close/>
                  </a:path>
                </a:pathLst>
              </a:custGeom>
              <a:solidFill>
                <a:srgbClr val="5DC0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37" name="Google Shape;1137;p15"/>
          <p:cNvGrpSpPr/>
          <p:nvPr/>
        </p:nvGrpSpPr>
        <p:grpSpPr>
          <a:xfrm>
            <a:off x="202609" y="1473018"/>
            <a:ext cx="8730471" cy="3364163"/>
            <a:chOff x="202609" y="1473018"/>
            <a:chExt cx="8730471" cy="3364163"/>
          </a:xfrm>
        </p:grpSpPr>
        <p:grpSp>
          <p:nvGrpSpPr>
            <p:cNvPr id="1138" name="Google Shape;1138;p15"/>
            <p:cNvGrpSpPr/>
            <p:nvPr/>
          </p:nvGrpSpPr>
          <p:grpSpPr>
            <a:xfrm>
              <a:off x="202609" y="3386852"/>
              <a:ext cx="94671" cy="93247"/>
              <a:chOff x="1173284" y="2967277"/>
              <a:chExt cx="94671" cy="93247"/>
            </a:xfrm>
          </p:grpSpPr>
          <p:sp>
            <p:nvSpPr>
              <p:cNvPr id="1139" name="Google Shape;1139;p15"/>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5"/>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1" name="Google Shape;1141;p15"/>
            <p:cNvSpPr/>
            <p:nvPr/>
          </p:nvSpPr>
          <p:spPr>
            <a:xfrm>
              <a:off x="356133" y="33200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5"/>
            <p:cNvSpPr/>
            <p:nvPr/>
          </p:nvSpPr>
          <p:spPr>
            <a:xfrm>
              <a:off x="550395" y="2302293"/>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3" name="Google Shape;1143;p15"/>
            <p:cNvGrpSpPr/>
            <p:nvPr/>
          </p:nvGrpSpPr>
          <p:grpSpPr>
            <a:xfrm>
              <a:off x="202609" y="1606902"/>
              <a:ext cx="94671" cy="93247"/>
              <a:chOff x="1173284" y="2967277"/>
              <a:chExt cx="94671" cy="93247"/>
            </a:xfrm>
          </p:grpSpPr>
          <p:sp>
            <p:nvSpPr>
              <p:cNvPr id="1144" name="Google Shape;1144;p15"/>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5"/>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6" name="Google Shape;1146;p15"/>
            <p:cNvSpPr/>
            <p:nvPr/>
          </p:nvSpPr>
          <p:spPr>
            <a:xfrm>
              <a:off x="8761033" y="3832393"/>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7" name="Google Shape;1147;p15"/>
            <p:cNvGrpSpPr/>
            <p:nvPr/>
          </p:nvGrpSpPr>
          <p:grpSpPr>
            <a:xfrm>
              <a:off x="8810859" y="1606902"/>
              <a:ext cx="94671" cy="93247"/>
              <a:chOff x="1173284" y="2967277"/>
              <a:chExt cx="94671" cy="93247"/>
            </a:xfrm>
          </p:grpSpPr>
          <p:sp>
            <p:nvSpPr>
              <p:cNvPr id="1148" name="Google Shape;1148;p15"/>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5"/>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0" name="Google Shape;1150;p15"/>
            <p:cNvSpPr/>
            <p:nvPr/>
          </p:nvSpPr>
          <p:spPr>
            <a:xfrm>
              <a:off x="8648308" y="1473018"/>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1" name="Google Shape;1151;p15"/>
            <p:cNvGrpSpPr/>
            <p:nvPr/>
          </p:nvGrpSpPr>
          <p:grpSpPr>
            <a:xfrm>
              <a:off x="8838409" y="2793940"/>
              <a:ext cx="94671" cy="93247"/>
              <a:chOff x="1173284" y="2967277"/>
              <a:chExt cx="94671" cy="93247"/>
            </a:xfrm>
          </p:grpSpPr>
          <p:sp>
            <p:nvSpPr>
              <p:cNvPr id="1152" name="Google Shape;1152;p15"/>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5"/>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4" name="Google Shape;1154;p15"/>
            <p:cNvSpPr/>
            <p:nvPr/>
          </p:nvSpPr>
          <p:spPr>
            <a:xfrm>
              <a:off x="7912283" y="4787455"/>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5" name="Google Shape;1155;p15"/>
            <p:cNvGrpSpPr/>
            <p:nvPr/>
          </p:nvGrpSpPr>
          <p:grpSpPr>
            <a:xfrm>
              <a:off x="8142084" y="4556865"/>
              <a:ext cx="94671" cy="93247"/>
              <a:chOff x="1173284" y="2967277"/>
              <a:chExt cx="94671" cy="93247"/>
            </a:xfrm>
          </p:grpSpPr>
          <p:sp>
            <p:nvSpPr>
              <p:cNvPr id="1156" name="Google Shape;1156;p15"/>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5"/>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8" name="Google Shape;1158;p15"/>
            <p:cNvGrpSpPr/>
            <p:nvPr/>
          </p:nvGrpSpPr>
          <p:grpSpPr>
            <a:xfrm>
              <a:off x="455734" y="4556865"/>
              <a:ext cx="94671" cy="93247"/>
              <a:chOff x="1173284" y="2967277"/>
              <a:chExt cx="94671" cy="93247"/>
            </a:xfrm>
          </p:grpSpPr>
          <p:sp>
            <p:nvSpPr>
              <p:cNvPr id="1159" name="Google Shape;1159;p15"/>
              <p:cNvSpPr/>
              <p:nvPr/>
            </p:nvSpPr>
            <p:spPr>
              <a:xfrm>
                <a:off x="1212332" y="2967277"/>
                <a:ext cx="16575" cy="93247"/>
              </a:xfrm>
              <a:custGeom>
                <a:avLst/>
                <a:gdLst/>
                <a:ahLst/>
                <a:cxnLst/>
                <a:rect l="l" t="t" r="r" b="b"/>
                <a:pathLst>
                  <a:path w="163" h="917" extrusionOk="0">
                    <a:moveTo>
                      <a:pt x="89" y="0"/>
                    </a:moveTo>
                    <a:cubicBezTo>
                      <a:pt x="30" y="0"/>
                      <a:pt x="0" y="30"/>
                      <a:pt x="0" y="89"/>
                    </a:cubicBezTo>
                    <a:lnTo>
                      <a:pt x="0" y="843"/>
                    </a:lnTo>
                    <a:cubicBezTo>
                      <a:pt x="0" y="887"/>
                      <a:pt x="30" y="917"/>
                      <a:pt x="89" y="917"/>
                    </a:cubicBezTo>
                    <a:cubicBezTo>
                      <a:pt x="133" y="917"/>
                      <a:pt x="162" y="887"/>
                      <a:pt x="162" y="843"/>
                    </a:cubicBezTo>
                    <a:lnTo>
                      <a:pt x="162" y="89"/>
                    </a:lnTo>
                    <a:cubicBezTo>
                      <a:pt x="162" y="30"/>
                      <a:pt x="133" y="0"/>
                      <a:pt x="89"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5"/>
              <p:cNvSpPr/>
              <p:nvPr/>
            </p:nvSpPr>
            <p:spPr>
              <a:xfrm>
                <a:off x="1173284" y="3004902"/>
                <a:ext cx="94671" cy="18100"/>
              </a:xfrm>
              <a:custGeom>
                <a:avLst/>
                <a:gdLst/>
                <a:ahLst/>
                <a:cxnLst/>
                <a:rect l="l" t="t" r="r" b="b"/>
                <a:pathLst>
                  <a:path w="931" h="178" extrusionOk="0">
                    <a:moveTo>
                      <a:pt x="89" y="1"/>
                    </a:moveTo>
                    <a:cubicBezTo>
                      <a:pt x="44" y="1"/>
                      <a:pt x="0" y="44"/>
                      <a:pt x="0" y="89"/>
                    </a:cubicBezTo>
                    <a:cubicBezTo>
                      <a:pt x="0" y="133"/>
                      <a:pt x="44" y="178"/>
                      <a:pt x="89" y="178"/>
                    </a:cubicBezTo>
                    <a:lnTo>
                      <a:pt x="842" y="178"/>
                    </a:lnTo>
                    <a:cubicBezTo>
                      <a:pt x="887" y="178"/>
                      <a:pt x="931" y="133"/>
                      <a:pt x="931" y="89"/>
                    </a:cubicBezTo>
                    <a:cubicBezTo>
                      <a:pt x="931" y="44"/>
                      <a:pt x="887" y="1"/>
                      <a:pt x="842" y="1"/>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1" name="Google Shape;1161;p15"/>
            <p:cNvSpPr/>
            <p:nvPr/>
          </p:nvSpPr>
          <p:spPr>
            <a:xfrm>
              <a:off x="600233" y="4737730"/>
              <a:ext cx="49827" cy="49725"/>
            </a:xfrm>
            <a:custGeom>
              <a:avLst/>
              <a:gdLst/>
              <a:ahLst/>
              <a:cxnLst/>
              <a:rect l="l" t="t" r="r" b="b"/>
              <a:pathLst>
                <a:path w="490" h="489" extrusionOk="0">
                  <a:moveTo>
                    <a:pt x="253" y="0"/>
                  </a:moveTo>
                  <a:cubicBezTo>
                    <a:pt x="119" y="0"/>
                    <a:pt x="1" y="104"/>
                    <a:pt x="1" y="237"/>
                  </a:cubicBezTo>
                  <a:cubicBezTo>
                    <a:pt x="1" y="370"/>
                    <a:pt x="119" y="489"/>
                    <a:pt x="253" y="489"/>
                  </a:cubicBezTo>
                  <a:cubicBezTo>
                    <a:pt x="385" y="489"/>
                    <a:pt x="489" y="370"/>
                    <a:pt x="489" y="237"/>
                  </a:cubicBezTo>
                  <a:cubicBezTo>
                    <a:pt x="489" y="104"/>
                    <a:pt x="385" y="0"/>
                    <a:pt x="253" y="0"/>
                  </a:cubicBezTo>
                  <a:close/>
                </a:path>
              </a:pathLst>
            </a:custGeom>
            <a:solidFill>
              <a:srgbClr val="FFFF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2" name="Google Shape;1162;p15"/>
            <p:cNvPicPr preferRelativeResize="0"/>
            <p:nvPr/>
          </p:nvPicPr>
          <p:blipFill>
            <a:blip r:embed="rId2">
              <a:alphaModFix/>
            </a:blip>
            <a:stretch>
              <a:fillRect/>
            </a:stretch>
          </p:blipFill>
          <p:spPr>
            <a:xfrm>
              <a:off x="7811763" y="2209975"/>
              <a:ext cx="1008138" cy="916574"/>
            </a:xfrm>
            <a:prstGeom prst="rect">
              <a:avLst/>
            </a:prstGeom>
            <a:noFill/>
            <a:ln>
              <a:noFill/>
            </a:ln>
            <a:effectLst>
              <a:outerShdw blurRad="57150" dist="19050" dir="5400000" algn="bl" rotWithShape="0">
                <a:schemeClr val="dk1">
                  <a:alpha val="40000"/>
                </a:schemeClr>
              </a:outerShdw>
            </a:effectLst>
          </p:spPr>
        </p:pic>
        <p:pic>
          <p:nvPicPr>
            <p:cNvPr id="1163" name="Google Shape;1163;p15"/>
            <p:cNvPicPr preferRelativeResize="0"/>
            <p:nvPr/>
          </p:nvPicPr>
          <p:blipFill>
            <a:blip r:embed="rId3">
              <a:alphaModFix/>
            </a:blip>
            <a:stretch>
              <a:fillRect/>
            </a:stretch>
          </p:blipFill>
          <p:spPr>
            <a:xfrm>
              <a:off x="222225" y="3320025"/>
              <a:ext cx="768919" cy="872924"/>
            </a:xfrm>
            <a:prstGeom prst="rect">
              <a:avLst/>
            </a:prstGeom>
            <a:noFill/>
            <a:ln>
              <a:noFill/>
            </a:ln>
            <a:effectLst>
              <a:outerShdw blurRad="57150" dist="19050" dir="5400000" algn="bl" rotWithShape="0">
                <a:schemeClr val="dk1">
                  <a:alpha val="40000"/>
                </a:schemeClr>
              </a:outerShdw>
            </a:effectLst>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dk1"/>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a:effectLst>
            <a:outerShdw dist="28575" dir="3600000" algn="bl" rotWithShape="0">
              <a:schemeClr val="accent1"/>
            </a:outerShdw>
          </a:effectLst>
        </p:spPr>
        <p:txBody>
          <a:bodyPr spcFirstLastPara="1" wrap="square" lIns="91425" tIns="91425" rIns="91425" bIns="91425" anchor="t" anchorCtr="0">
            <a:noAutofit/>
          </a:bodyPr>
          <a:lstStyle>
            <a:lvl1pPr lvl="0" algn="ctr">
              <a:spcBef>
                <a:spcPts val="0"/>
              </a:spcBef>
              <a:spcAft>
                <a:spcPts val="0"/>
              </a:spcAft>
              <a:buClr>
                <a:schemeClr val="lt1"/>
              </a:buClr>
              <a:buSzPts val="3200"/>
              <a:buFont typeface="Josefin Sans"/>
              <a:buNone/>
              <a:defRPr sz="3200" b="1">
                <a:solidFill>
                  <a:schemeClr val="lt1"/>
                </a:solidFill>
                <a:latin typeface="Josefin Sans"/>
                <a:ea typeface="Josefin Sans"/>
                <a:cs typeface="Josefin Sans"/>
                <a:sym typeface="Josefin Sans"/>
              </a:defRPr>
            </a:lvl1pPr>
            <a:lvl2pPr lvl="1" algn="ctr">
              <a:spcBef>
                <a:spcPts val="0"/>
              </a:spcBef>
              <a:spcAft>
                <a:spcPts val="0"/>
              </a:spcAft>
              <a:buClr>
                <a:schemeClr val="lt1"/>
              </a:buClr>
              <a:buSzPts val="3200"/>
              <a:buFont typeface="Josefin Sans"/>
              <a:buNone/>
              <a:defRPr sz="3200" b="1">
                <a:solidFill>
                  <a:schemeClr val="lt1"/>
                </a:solidFill>
                <a:latin typeface="Josefin Sans"/>
                <a:ea typeface="Josefin Sans"/>
                <a:cs typeface="Josefin Sans"/>
                <a:sym typeface="Josefin Sans"/>
              </a:defRPr>
            </a:lvl2pPr>
            <a:lvl3pPr lvl="2" algn="ctr">
              <a:spcBef>
                <a:spcPts val="0"/>
              </a:spcBef>
              <a:spcAft>
                <a:spcPts val="0"/>
              </a:spcAft>
              <a:buClr>
                <a:schemeClr val="lt1"/>
              </a:buClr>
              <a:buSzPts val="3200"/>
              <a:buFont typeface="Josefin Sans"/>
              <a:buNone/>
              <a:defRPr sz="3200" b="1">
                <a:solidFill>
                  <a:schemeClr val="lt1"/>
                </a:solidFill>
                <a:latin typeface="Josefin Sans"/>
                <a:ea typeface="Josefin Sans"/>
                <a:cs typeface="Josefin Sans"/>
                <a:sym typeface="Josefin Sans"/>
              </a:defRPr>
            </a:lvl3pPr>
            <a:lvl4pPr lvl="3" algn="ctr">
              <a:spcBef>
                <a:spcPts val="0"/>
              </a:spcBef>
              <a:spcAft>
                <a:spcPts val="0"/>
              </a:spcAft>
              <a:buClr>
                <a:schemeClr val="lt1"/>
              </a:buClr>
              <a:buSzPts val="3200"/>
              <a:buFont typeface="Josefin Sans"/>
              <a:buNone/>
              <a:defRPr sz="3200" b="1">
                <a:solidFill>
                  <a:schemeClr val="lt1"/>
                </a:solidFill>
                <a:latin typeface="Josefin Sans"/>
                <a:ea typeface="Josefin Sans"/>
                <a:cs typeface="Josefin Sans"/>
                <a:sym typeface="Josefin Sans"/>
              </a:defRPr>
            </a:lvl4pPr>
            <a:lvl5pPr lvl="4" algn="ctr">
              <a:spcBef>
                <a:spcPts val="0"/>
              </a:spcBef>
              <a:spcAft>
                <a:spcPts val="0"/>
              </a:spcAft>
              <a:buClr>
                <a:schemeClr val="lt1"/>
              </a:buClr>
              <a:buSzPts val="3200"/>
              <a:buFont typeface="Josefin Sans"/>
              <a:buNone/>
              <a:defRPr sz="3200" b="1">
                <a:solidFill>
                  <a:schemeClr val="lt1"/>
                </a:solidFill>
                <a:latin typeface="Josefin Sans"/>
                <a:ea typeface="Josefin Sans"/>
                <a:cs typeface="Josefin Sans"/>
                <a:sym typeface="Josefin Sans"/>
              </a:defRPr>
            </a:lvl5pPr>
            <a:lvl6pPr lvl="5" algn="ctr">
              <a:spcBef>
                <a:spcPts val="0"/>
              </a:spcBef>
              <a:spcAft>
                <a:spcPts val="0"/>
              </a:spcAft>
              <a:buClr>
                <a:schemeClr val="lt1"/>
              </a:buClr>
              <a:buSzPts val="3200"/>
              <a:buFont typeface="Josefin Sans"/>
              <a:buNone/>
              <a:defRPr sz="3200" b="1">
                <a:solidFill>
                  <a:schemeClr val="lt1"/>
                </a:solidFill>
                <a:latin typeface="Josefin Sans"/>
                <a:ea typeface="Josefin Sans"/>
                <a:cs typeface="Josefin Sans"/>
                <a:sym typeface="Josefin Sans"/>
              </a:defRPr>
            </a:lvl6pPr>
            <a:lvl7pPr lvl="6" algn="ctr">
              <a:spcBef>
                <a:spcPts val="0"/>
              </a:spcBef>
              <a:spcAft>
                <a:spcPts val="0"/>
              </a:spcAft>
              <a:buClr>
                <a:schemeClr val="lt1"/>
              </a:buClr>
              <a:buSzPts val="3200"/>
              <a:buFont typeface="Josefin Sans"/>
              <a:buNone/>
              <a:defRPr sz="3200" b="1">
                <a:solidFill>
                  <a:schemeClr val="lt1"/>
                </a:solidFill>
                <a:latin typeface="Josefin Sans"/>
                <a:ea typeface="Josefin Sans"/>
                <a:cs typeface="Josefin Sans"/>
                <a:sym typeface="Josefin Sans"/>
              </a:defRPr>
            </a:lvl7pPr>
            <a:lvl8pPr lvl="7" algn="ctr">
              <a:spcBef>
                <a:spcPts val="0"/>
              </a:spcBef>
              <a:spcAft>
                <a:spcPts val="0"/>
              </a:spcAft>
              <a:buClr>
                <a:schemeClr val="lt1"/>
              </a:buClr>
              <a:buSzPts val="3200"/>
              <a:buFont typeface="Josefin Sans"/>
              <a:buNone/>
              <a:defRPr sz="3200" b="1">
                <a:solidFill>
                  <a:schemeClr val="lt1"/>
                </a:solidFill>
                <a:latin typeface="Josefin Sans"/>
                <a:ea typeface="Josefin Sans"/>
                <a:cs typeface="Josefin Sans"/>
                <a:sym typeface="Josefin Sans"/>
              </a:defRPr>
            </a:lvl8pPr>
            <a:lvl9pPr lvl="8" algn="ctr">
              <a:spcBef>
                <a:spcPts val="0"/>
              </a:spcBef>
              <a:spcAft>
                <a:spcPts val="0"/>
              </a:spcAft>
              <a:buClr>
                <a:schemeClr val="lt1"/>
              </a:buClr>
              <a:buSzPts val="3200"/>
              <a:buFont typeface="Josefin Sans"/>
              <a:buNone/>
              <a:defRPr sz="3200" b="1">
                <a:solidFill>
                  <a:schemeClr val="lt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Metrophobic"/>
              <a:buChar char="●"/>
              <a:defRPr sz="1600">
                <a:solidFill>
                  <a:schemeClr val="lt1"/>
                </a:solidFill>
                <a:latin typeface="Metrophobic"/>
                <a:ea typeface="Metrophobic"/>
                <a:cs typeface="Metrophobic"/>
                <a:sym typeface="Metrophobic"/>
              </a:defRPr>
            </a:lvl1pPr>
            <a:lvl2pPr marL="914400" lvl="1" indent="-330200">
              <a:lnSpc>
                <a:spcPct val="100000"/>
              </a:lnSpc>
              <a:spcBef>
                <a:spcPts val="0"/>
              </a:spcBef>
              <a:spcAft>
                <a:spcPts val="0"/>
              </a:spcAft>
              <a:buClr>
                <a:schemeClr val="lt1"/>
              </a:buClr>
              <a:buSzPts val="1600"/>
              <a:buFont typeface="Metrophobic"/>
              <a:buChar char="○"/>
              <a:defRPr sz="1600">
                <a:solidFill>
                  <a:schemeClr val="lt1"/>
                </a:solidFill>
                <a:latin typeface="Metrophobic"/>
                <a:ea typeface="Metrophobic"/>
                <a:cs typeface="Metrophobic"/>
                <a:sym typeface="Metrophobic"/>
              </a:defRPr>
            </a:lvl2pPr>
            <a:lvl3pPr marL="1371600" lvl="2" indent="-330200">
              <a:lnSpc>
                <a:spcPct val="100000"/>
              </a:lnSpc>
              <a:spcBef>
                <a:spcPts val="0"/>
              </a:spcBef>
              <a:spcAft>
                <a:spcPts val="0"/>
              </a:spcAft>
              <a:buClr>
                <a:schemeClr val="lt1"/>
              </a:buClr>
              <a:buSzPts val="1600"/>
              <a:buFont typeface="Metrophobic"/>
              <a:buChar char="■"/>
              <a:defRPr sz="1600">
                <a:solidFill>
                  <a:schemeClr val="lt1"/>
                </a:solidFill>
                <a:latin typeface="Metrophobic"/>
                <a:ea typeface="Metrophobic"/>
                <a:cs typeface="Metrophobic"/>
                <a:sym typeface="Metrophobic"/>
              </a:defRPr>
            </a:lvl3pPr>
            <a:lvl4pPr marL="1828800" lvl="3" indent="-330200">
              <a:lnSpc>
                <a:spcPct val="100000"/>
              </a:lnSpc>
              <a:spcBef>
                <a:spcPts val="0"/>
              </a:spcBef>
              <a:spcAft>
                <a:spcPts val="0"/>
              </a:spcAft>
              <a:buClr>
                <a:schemeClr val="lt1"/>
              </a:buClr>
              <a:buSzPts val="1600"/>
              <a:buFont typeface="Metrophobic"/>
              <a:buChar char="●"/>
              <a:defRPr sz="1600">
                <a:solidFill>
                  <a:schemeClr val="lt1"/>
                </a:solidFill>
                <a:latin typeface="Metrophobic"/>
                <a:ea typeface="Metrophobic"/>
                <a:cs typeface="Metrophobic"/>
                <a:sym typeface="Metrophobic"/>
              </a:defRPr>
            </a:lvl4pPr>
            <a:lvl5pPr marL="2286000" lvl="4" indent="-330200">
              <a:lnSpc>
                <a:spcPct val="100000"/>
              </a:lnSpc>
              <a:spcBef>
                <a:spcPts val="0"/>
              </a:spcBef>
              <a:spcAft>
                <a:spcPts val="0"/>
              </a:spcAft>
              <a:buClr>
                <a:schemeClr val="lt1"/>
              </a:buClr>
              <a:buSzPts val="1600"/>
              <a:buFont typeface="Metrophobic"/>
              <a:buChar char="○"/>
              <a:defRPr sz="1600">
                <a:solidFill>
                  <a:schemeClr val="lt1"/>
                </a:solidFill>
                <a:latin typeface="Metrophobic"/>
                <a:ea typeface="Metrophobic"/>
                <a:cs typeface="Metrophobic"/>
                <a:sym typeface="Metrophobic"/>
              </a:defRPr>
            </a:lvl5pPr>
            <a:lvl6pPr marL="2743200" lvl="5" indent="-330200">
              <a:lnSpc>
                <a:spcPct val="100000"/>
              </a:lnSpc>
              <a:spcBef>
                <a:spcPts val="0"/>
              </a:spcBef>
              <a:spcAft>
                <a:spcPts val="0"/>
              </a:spcAft>
              <a:buClr>
                <a:schemeClr val="lt1"/>
              </a:buClr>
              <a:buSzPts val="1600"/>
              <a:buFont typeface="Metrophobic"/>
              <a:buChar char="■"/>
              <a:defRPr sz="1600">
                <a:solidFill>
                  <a:schemeClr val="lt1"/>
                </a:solidFill>
                <a:latin typeface="Metrophobic"/>
                <a:ea typeface="Metrophobic"/>
                <a:cs typeface="Metrophobic"/>
                <a:sym typeface="Metrophobic"/>
              </a:defRPr>
            </a:lvl6pPr>
            <a:lvl7pPr marL="3200400" lvl="6" indent="-330200">
              <a:lnSpc>
                <a:spcPct val="100000"/>
              </a:lnSpc>
              <a:spcBef>
                <a:spcPts val="0"/>
              </a:spcBef>
              <a:spcAft>
                <a:spcPts val="0"/>
              </a:spcAft>
              <a:buClr>
                <a:schemeClr val="lt1"/>
              </a:buClr>
              <a:buSzPts val="1600"/>
              <a:buFont typeface="Metrophobic"/>
              <a:buChar char="●"/>
              <a:defRPr sz="1600">
                <a:solidFill>
                  <a:schemeClr val="lt1"/>
                </a:solidFill>
                <a:latin typeface="Metrophobic"/>
                <a:ea typeface="Metrophobic"/>
                <a:cs typeface="Metrophobic"/>
                <a:sym typeface="Metrophobic"/>
              </a:defRPr>
            </a:lvl7pPr>
            <a:lvl8pPr marL="3657600" lvl="7" indent="-330200">
              <a:lnSpc>
                <a:spcPct val="100000"/>
              </a:lnSpc>
              <a:spcBef>
                <a:spcPts val="0"/>
              </a:spcBef>
              <a:spcAft>
                <a:spcPts val="0"/>
              </a:spcAft>
              <a:buClr>
                <a:schemeClr val="lt1"/>
              </a:buClr>
              <a:buSzPts val="1600"/>
              <a:buFont typeface="Metrophobic"/>
              <a:buChar char="○"/>
              <a:defRPr sz="1600">
                <a:solidFill>
                  <a:schemeClr val="lt1"/>
                </a:solidFill>
                <a:latin typeface="Metrophobic"/>
                <a:ea typeface="Metrophobic"/>
                <a:cs typeface="Metrophobic"/>
                <a:sym typeface="Metrophobic"/>
              </a:defRPr>
            </a:lvl8pPr>
            <a:lvl9pPr marL="4114800" lvl="8" indent="-330200">
              <a:lnSpc>
                <a:spcPct val="100000"/>
              </a:lnSpc>
              <a:spcBef>
                <a:spcPts val="0"/>
              </a:spcBef>
              <a:spcAft>
                <a:spcPts val="0"/>
              </a:spcAft>
              <a:buClr>
                <a:schemeClr val="lt1"/>
              </a:buClr>
              <a:buSzPts val="1600"/>
              <a:buFont typeface="Metrophobic"/>
              <a:buChar char="■"/>
              <a:defRPr sz="1600">
                <a:solidFill>
                  <a:schemeClr val="lt1"/>
                </a:solidFill>
                <a:latin typeface="Metrophobic"/>
                <a:ea typeface="Metrophobic"/>
                <a:cs typeface="Metrophobic"/>
                <a:sym typeface="Metrophob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8" r:id="rId6"/>
    <p:sldLayoutId id="2147483659" r:id="rId7"/>
    <p:sldLayoutId id="2147483660" r:id="rId8"/>
    <p:sldLayoutId id="2147483661" r:id="rId9"/>
    <p:sldLayoutId id="2147483662"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28"/>
          <p:cNvSpPr/>
          <p:nvPr/>
        </p:nvSpPr>
        <p:spPr>
          <a:xfrm>
            <a:off x="1905300" y="2755550"/>
            <a:ext cx="5333400" cy="902049"/>
          </a:xfrm>
          <a:prstGeom prst="roundRect">
            <a:avLst>
              <a:gd name="adj" fmla="val 15729"/>
            </a:avLst>
          </a:prstGeom>
          <a:solidFill>
            <a:schemeClr val="accent3"/>
          </a:solidFill>
          <a:ln w="38100" cap="flat" cmpd="sng">
            <a:solidFill>
              <a:schemeClr val="lt1"/>
            </a:solidFill>
            <a:prstDash val="solid"/>
            <a:round/>
            <a:headEnd type="none" w="sm" len="sm"/>
            <a:tailEnd type="none" w="sm" len="sm"/>
          </a:ln>
          <a:effectLst>
            <a:outerShdw dist="38100" dir="378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8"/>
          <p:cNvSpPr txBox="1">
            <a:spLocks noGrp="1"/>
          </p:cNvSpPr>
          <p:nvPr>
            <p:ph type="ctrTitle"/>
          </p:nvPr>
        </p:nvSpPr>
        <p:spPr>
          <a:xfrm>
            <a:off x="1380000" y="1324200"/>
            <a:ext cx="6384000" cy="2495100"/>
          </a:xfrm>
          <a:prstGeom prst="rect">
            <a:avLst/>
          </a:prstGeom>
        </p:spPr>
        <p:txBody>
          <a:bodyPr spcFirstLastPara="1" wrap="square" lIns="91425" tIns="91425" rIns="91425" bIns="91425" anchor="b" anchorCtr="0">
            <a:noAutofit/>
          </a:bodyPr>
          <a:lstStyle/>
          <a:p>
            <a:pPr marL="0" lvl="0" indent="0" algn="ctr" rtl="0">
              <a:lnSpc>
                <a:spcPct val="150000"/>
              </a:lnSpc>
              <a:spcBef>
                <a:spcPts val="0"/>
              </a:spcBef>
              <a:spcAft>
                <a:spcPts val="0"/>
              </a:spcAft>
              <a:buNone/>
            </a:pPr>
            <a:r>
              <a:rPr lang="en" dirty="0"/>
              <a:t>GAYA BERNYANYI</a:t>
            </a:r>
            <a:br>
              <a:rPr lang="en" dirty="0"/>
            </a:br>
            <a:r>
              <a:rPr lang="en" dirty="0"/>
              <a:t>LAGU DAERAH</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8" name="Google Shape;2078;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Beberpa Ciri Khas Lagu Daerah</a:t>
            </a:r>
            <a:endParaRPr dirty="0"/>
          </a:p>
        </p:txBody>
      </p:sp>
      <p:sp>
        <p:nvSpPr>
          <p:cNvPr id="2082" name="Google Shape;2082;p35"/>
          <p:cNvSpPr txBox="1">
            <a:spLocks noGrp="1"/>
          </p:cNvSpPr>
          <p:nvPr>
            <p:ph type="subTitle" idx="4"/>
          </p:nvPr>
        </p:nvSpPr>
        <p:spPr>
          <a:xfrm>
            <a:off x="1046431" y="1285159"/>
            <a:ext cx="7051137" cy="3413316"/>
          </a:xfrm>
          <a:prstGeom prst="rect">
            <a:avLst/>
          </a:prstGeom>
        </p:spPr>
        <p:txBody>
          <a:bodyPr spcFirstLastPara="1" wrap="square" lIns="91425" tIns="91425" rIns="91425" bIns="91425" anchor="t" anchorCtr="0">
            <a:noAutofit/>
          </a:bodyPr>
          <a:lstStyle/>
          <a:p>
            <a:pPr marL="228600" algn="l">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IV. Turun-</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temurun</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l">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V.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Jarang</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Diketahui</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Penciptanya</a:t>
            </a:r>
            <a:br>
              <a:rPr lang="en-GB" sz="1800" kern="100" dirty="0">
                <a:effectLst/>
                <a:latin typeface="Calibri" panose="020F0502020204030204" pitchFamily="34" charset="0"/>
                <a:ea typeface="Calibri" panose="020F0502020204030204" pitchFamily="34" charset="0"/>
                <a:cs typeface="Times New Roman" panose="02020603050405020304" pitchFamily="18" charset="0"/>
              </a:rPr>
            </a:b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Lagu</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daerah</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tidak</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diketahui</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penciptanya</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tidak</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tertulis</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dan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sifatnya</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bukan</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semata-mata</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untuk</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tujuan</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komersial</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228600" algn="l">
              <a:lnSpc>
                <a:spcPct val="107000"/>
              </a:lnSpc>
              <a:spcAft>
                <a:spcPts val="800"/>
              </a:spcAft>
            </a:pPr>
            <a:r>
              <a:rPr lang="en-GB" sz="1800" kern="100" dirty="0">
                <a:latin typeface="Calibri" panose="020F0502020204030204" pitchFamily="34" charset="0"/>
                <a:ea typeface="Calibri" panose="020F0502020204030204" pitchFamily="34" charset="0"/>
                <a:cs typeface="Times New Roman" panose="02020603050405020304" pitchFamily="18" charset="0"/>
              </a:rPr>
              <a:t>VI. </a:t>
            </a:r>
            <a:r>
              <a:rPr lang="en-GB" sz="1800" kern="100" dirty="0" err="1">
                <a:latin typeface="Calibri" panose="020F0502020204030204" pitchFamily="34" charset="0"/>
                <a:ea typeface="Calibri" panose="020F0502020204030204" pitchFamily="34" charset="0"/>
                <a:cs typeface="Times New Roman" panose="02020603050405020304" pitchFamily="18" charset="0"/>
              </a:rPr>
              <a:t>B</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iasanya</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menggunakan</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tangga</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nada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pentatonis</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 5 tone (1,2,3,4,5,6).</a:t>
            </a:r>
          </a:p>
        </p:txBody>
      </p:sp>
      <p:pic>
        <p:nvPicPr>
          <p:cNvPr id="17" name="Picture 16">
            <a:extLst>
              <a:ext uri="{FF2B5EF4-FFF2-40B4-BE49-F238E27FC236}">
                <a16:creationId xmlns:a16="http://schemas.microsoft.com/office/drawing/2014/main" id="{D6FCE892-D164-3465-175E-3FD4350ED962}"/>
              </a:ext>
            </a:extLst>
          </p:cNvPr>
          <p:cNvPicPr>
            <a:picLocks noChangeAspect="1"/>
          </p:cNvPicPr>
          <p:nvPr/>
        </p:nvPicPr>
        <p:blipFill>
          <a:blip r:embed="rId3"/>
          <a:stretch>
            <a:fillRect/>
          </a:stretch>
        </p:blipFill>
        <p:spPr>
          <a:xfrm>
            <a:off x="5399309" y="2727818"/>
            <a:ext cx="2943225" cy="2943225"/>
          </a:xfrm>
          <a:prstGeom prst="rect">
            <a:avLst/>
          </a:prstGeom>
        </p:spPr>
      </p:pic>
      <p:pic>
        <p:nvPicPr>
          <p:cNvPr id="19" name="Picture 18">
            <a:extLst>
              <a:ext uri="{FF2B5EF4-FFF2-40B4-BE49-F238E27FC236}">
                <a16:creationId xmlns:a16="http://schemas.microsoft.com/office/drawing/2014/main" id="{799554F6-521F-F79F-DC36-8FE5D45DFBED}"/>
              </a:ext>
            </a:extLst>
          </p:cNvPr>
          <p:cNvPicPr>
            <a:picLocks noChangeAspect="1"/>
          </p:cNvPicPr>
          <p:nvPr/>
        </p:nvPicPr>
        <p:blipFill>
          <a:blip r:embed="rId4"/>
          <a:stretch>
            <a:fillRect/>
          </a:stretch>
        </p:blipFill>
        <p:spPr>
          <a:xfrm rot="1182764">
            <a:off x="1156227" y="2770444"/>
            <a:ext cx="2545837" cy="2545837"/>
          </a:xfrm>
          <a:prstGeom prst="rect">
            <a:avLst/>
          </a:prstGeom>
        </p:spPr>
      </p:pic>
    </p:spTree>
    <p:extLst>
      <p:ext uri="{BB962C8B-B14F-4D97-AF65-F5344CB8AC3E}">
        <p14:creationId xmlns:p14="http://schemas.microsoft.com/office/powerpoint/2010/main" val="4075098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4"/>
        <p:cNvGrpSpPr/>
        <p:nvPr/>
      </p:nvGrpSpPr>
      <p:grpSpPr>
        <a:xfrm>
          <a:off x="0" y="0"/>
          <a:ext cx="0" cy="0"/>
          <a:chOff x="0" y="0"/>
          <a:chExt cx="0" cy="0"/>
        </a:xfrm>
      </p:grpSpPr>
      <p:sp>
        <p:nvSpPr>
          <p:cNvPr id="2045" name="Google Shape;2045;p33"/>
          <p:cNvSpPr/>
          <p:nvPr/>
        </p:nvSpPr>
        <p:spPr>
          <a:xfrm>
            <a:off x="2511900" y="2551874"/>
            <a:ext cx="4120200" cy="1181925"/>
          </a:xfrm>
          <a:prstGeom prst="roundRect">
            <a:avLst>
              <a:gd name="adj" fmla="val 15729"/>
            </a:avLst>
          </a:prstGeom>
          <a:solidFill>
            <a:schemeClr val="accent3"/>
          </a:solidFill>
          <a:ln w="38100" cap="flat" cmpd="sng">
            <a:solidFill>
              <a:schemeClr val="lt1"/>
            </a:solidFill>
            <a:prstDash val="solid"/>
            <a:round/>
            <a:headEnd type="none" w="sm" len="sm"/>
            <a:tailEnd type="none" w="sm" len="sm"/>
          </a:ln>
          <a:effectLst>
            <a:outerShdw dist="38100" dir="378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6" name="Google Shape;2046;p33"/>
          <p:cNvSpPr txBox="1">
            <a:spLocks noGrp="1"/>
          </p:cNvSpPr>
          <p:nvPr>
            <p:ph type="title"/>
          </p:nvPr>
        </p:nvSpPr>
        <p:spPr>
          <a:xfrm>
            <a:off x="2572875" y="2721936"/>
            <a:ext cx="3998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FUNGSI</a:t>
            </a:r>
            <a:br>
              <a:rPr lang="en" dirty="0"/>
            </a:br>
            <a:r>
              <a:rPr lang="en" dirty="0"/>
              <a:t>LAGU DAERAH</a:t>
            </a:r>
            <a:endParaRPr dirty="0"/>
          </a:p>
        </p:txBody>
      </p:sp>
      <p:sp>
        <p:nvSpPr>
          <p:cNvPr id="2048" name="Google Shape;2048;p33"/>
          <p:cNvSpPr txBox="1">
            <a:spLocks noGrp="1"/>
          </p:cNvSpPr>
          <p:nvPr>
            <p:ph type="title" idx="2"/>
          </p:nvPr>
        </p:nvSpPr>
        <p:spPr>
          <a:xfrm>
            <a:off x="2572875" y="804500"/>
            <a:ext cx="39981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1554203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9"/>
        <p:cNvGrpSpPr/>
        <p:nvPr/>
      </p:nvGrpSpPr>
      <p:grpSpPr>
        <a:xfrm>
          <a:off x="0" y="0"/>
          <a:ext cx="0" cy="0"/>
          <a:chOff x="0" y="0"/>
          <a:chExt cx="0" cy="0"/>
        </a:xfrm>
      </p:grpSpPr>
      <p:sp>
        <p:nvSpPr>
          <p:cNvPr id="2510" name="Google Shape;2510;p39"/>
          <p:cNvSpPr/>
          <p:nvPr/>
        </p:nvSpPr>
        <p:spPr>
          <a:xfrm>
            <a:off x="193772" y="2017018"/>
            <a:ext cx="1445919" cy="609000"/>
          </a:xfrm>
          <a:prstGeom prst="roundRect">
            <a:avLst>
              <a:gd name="adj" fmla="val 15729"/>
            </a:avLst>
          </a:prstGeom>
          <a:solidFill>
            <a:schemeClr val="accent3"/>
          </a:solidFill>
          <a:ln w="38100" cap="flat" cmpd="sng">
            <a:solidFill>
              <a:schemeClr val="lt1"/>
            </a:solidFill>
            <a:prstDash val="solid"/>
            <a:round/>
            <a:headEnd type="none" w="sm" len="sm"/>
            <a:tailEnd type="none" w="sm" len="sm"/>
          </a:ln>
          <a:effectLst>
            <a:outerShdw dist="38100" dir="378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11" name="Google Shape;2511;p39"/>
          <p:cNvSpPr/>
          <p:nvPr/>
        </p:nvSpPr>
        <p:spPr>
          <a:xfrm>
            <a:off x="2147598" y="1559143"/>
            <a:ext cx="1986345" cy="937894"/>
          </a:xfrm>
          <a:prstGeom prst="roundRect">
            <a:avLst>
              <a:gd name="adj" fmla="val 15729"/>
            </a:avLst>
          </a:prstGeom>
          <a:solidFill>
            <a:schemeClr val="accent3"/>
          </a:solidFill>
          <a:ln w="38100" cap="flat" cmpd="sng">
            <a:solidFill>
              <a:schemeClr val="lt1"/>
            </a:solidFill>
            <a:prstDash val="solid"/>
            <a:round/>
            <a:headEnd type="none" w="sm" len="sm"/>
            <a:tailEnd type="none" w="sm" len="sm"/>
          </a:ln>
          <a:effectLst>
            <a:outerShdw dist="38100" dir="378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13" name="Google Shape;2513;p39"/>
          <p:cNvSpPr txBox="1">
            <a:spLocks noGrp="1"/>
          </p:cNvSpPr>
          <p:nvPr>
            <p:ph type="subTitle" idx="2"/>
          </p:nvPr>
        </p:nvSpPr>
        <p:spPr>
          <a:xfrm>
            <a:off x="193772" y="1962749"/>
            <a:ext cx="1445919" cy="6090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IDENTITAS NEGARA</a:t>
            </a:r>
            <a:endParaRPr sz="1800" dirty="0"/>
          </a:p>
        </p:txBody>
      </p:sp>
      <p:sp>
        <p:nvSpPr>
          <p:cNvPr id="2515" name="Google Shape;2515;p39"/>
          <p:cNvSpPr txBox="1">
            <a:spLocks noGrp="1"/>
          </p:cNvSpPr>
          <p:nvPr>
            <p:ph type="subTitle" idx="4"/>
          </p:nvPr>
        </p:nvSpPr>
        <p:spPr>
          <a:xfrm>
            <a:off x="2147599" y="1533579"/>
            <a:ext cx="1986345" cy="9378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dirty="0"/>
              <a:t>PENGIRING TARIAN DAN PERTUNJUKAN</a:t>
            </a:r>
          </a:p>
        </p:txBody>
      </p:sp>
      <p:sp>
        <p:nvSpPr>
          <p:cNvPr id="2" name="Google Shape;2511;p39">
            <a:extLst>
              <a:ext uri="{FF2B5EF4-FFF2-40B4-BE49-F238E27FC236}">
                <a16:creationId xmlns:a16="http://schemas.microsoft.com/office/drawing/2014/main" id="{7D52B123-8DC7-A428-45EB-3B7ADF01CB9D}"/>
              </a:ext>
            </a:extLst>
          </p:cNvPr>
          <p:cNvSpPr/>
          <p:nvPr/>
        </p:nvSpPr>
        <p:spPr>
          <a:xfrm>
            <a:off x="4641851" y="1432188"/>
            <a:ext cx="1893099" cy="892872"/>
          </a:xfrm>
          <a:prstGeom prst="roundRect">
            <a:avLst>
              <a:gd name="adj" fmla="val 15729"/>
            </a:avLst>
          </a:prstGeom>
          <a:solidFill>
            <a:schemeClr val="accent3"/>
          </a:solidFill>
          <a:ln w="38100" cap="flat" cmpd="sng">
            <a:solidFill>
              <a:schemeClr val="lt1"/>
            </a:solidFill>
            <a:prstDash val="solid"/>
            <a:round/>
            <a:headEnd type="none" w="sm" len="sm"/>
            <a:tailEnd type="none" w="sm" len="sm"/>
          </a:ln>
          <a:effectLst>
            <a:outerShdw dist="38100" dir="378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 name="Google Shape;2515;p39">
            <a:extLst>
              <a:ext uri="{FF2B5EF4-FFF2-40B4-BE49-F238E27FC236}">
                <a16:creationId xmlns:a16="http://schemas.microsoft.com/office/drawing/2014/main" id="{B2FFE36A-63E9-A4A6-77D1-0AFC3B69348E}"/>
              </a:ext>
            </a:extLst>
          </p:cNvPr>
          <p:cNvSpPr txBox="1">
            <a:spLocks/>
          </p:cNvSpPr>
          <p:nvPr/>
        </p:nvSpPr>
        <p:spPr>
          <a:xfrm>
            <a:off x="4570917" y="1375431"/>
            <a:ext cx="2032193" cy="892872"/>
          </a:xfrm>
          <a:prstGeom prst="rect">
            <a:avLst/>
          </a:prstGeom>
          <a:noFill/>
          <a:ln>
            <a:noFill/>
          </a:ln>
          <a:effectLst>
            <a:outerShdw dist="19050" dir="3600000" algn="bl" rotWithShape="0">
              <a:schemeClr val="accent3"/>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1pPr>
            <a:lvl2pPr marL="914400" marR="0" lvl="1"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2pPr>
            <a:lvl3pPr marL="1371600" marR="0" lvl="2"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3pPr>
            <a:lvl4pPr marL="1828800" marR="0" lvl="3"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4pPr>
            <a:lvl5pPr marL="2286000" marR="0" lvl="4"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5pPr>
            <a:lvl6pPr marL="2743200" marR="0" lvl="5"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6pPr>
            <a:lvl7pPr marL="3200400" marR="0" lvl="6"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7pPr>
            <a:lvl8pPr marL="3657600" marR="0" lvl="7"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8pPr>
            <a:lvl9pPr marL="4114800" marR="0" lvl="8"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9pPr>
          </a:lstStyle>
          <a:p>
            <a:pPr marL="0" indent="0"/>
            <a:r>
              <a:rPr lang="en-GB" sz="1800" dirty="0"/>
              <a:t>PENGIRING UPACARA ADAT ATAU TRADISI</a:t>
            </a:r>
          </a:p>
        </p:txBody>
      </p:sp>
      <p:sp>
        <p:nvSpPr>
          <p:cNvPr id="4" name="Google Shape;2511;p39">
            <a:extLst>
              <a:ext uri="{FF2B5EF4-FFF2-40B4-BE49-F238E27FC236}">
                <a16:creationId xmlns:a16="http://schemas.microsoft.com/office/drawing/2014/main" id="{EB35B5FA-C561-A75F-163B-47B75F0F8099}"/>
              </a:ext>
            </a:extLst>
          </p:cNvPr>
          <p:cNvSpPr/>
          <p:nvPr/>
        </p:nvSpPr>
        <p:spPr>
          <a:xfrm>
            <a:off x="619316" y="2742711"/>
            <a:ext cx="1298288" cy="676864"/>
          </a:xfrm>
          <a:prstGeom prst="roundRect">
            <a:avLst>
              <a:gd name="adj" fmla="val 15729"/>
            </a:avLst>
          </a:prstGeom>
          <a:solidFill>
            <a:schemeClr val="accent3"/>
          </a:solidFill>
          <a:ln w="38100" cap="flat" cmpd="sng">
            <a:solidFill>
              <a:schemeClr val="lt1"/>
            </a:solidFill>
            <a:prstDash val="solid"/>
            <a:round/>
            <a:headEnd type="none" w="sm" len="sm"/>
            <a:tailEnd type="none" w="sm" len="sm"/>
          </a:ln>
          <a:effectLst>
            <a:outerShdw dist="38100" dir="378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 name="Google Shape;2515;p39">
            <a:extLst>
              <a:ext uri="{FF2B5EF4-FFF2-40B4-BE49-F238E27FC236}">
                <a16:creationId xmlns:a16="http://schemas.microsoft.com/office/drawing/2014/main" id="{163B1F3B-916B-3598-E8C1-F1B69A4201A1}"/>
              </a:ext>
            </a:extLst>
          </p:cNvPr>
          <p:cNvSpPr txBox="1">
            <a:spLocks/>
          </p:cNvSpPr>
          <p:nvPr/>
        </p:nvSpPr>
        <p:spPr>
          <a:xfrm>
            <a:off x="619314" y="2742711"/>
            <a:ext cx="1298289" cy="676864"/>
          </a:xfrm>
          <a:prstGeom prst="rect">
            <a:avLst/>
          </a:prstGeom>
          <a:noFill/>
          <a:ln>
            <a:noFill/>
          </a:ln>
          <a:effectLst>
            <a:outerShdw dist="19050" dir="3600000" algn="bl" rotWithShape="0">
              <a:schemeClr val="accent3"/>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1pPr>
            <a:lvl2pPr marL="914400" marR="0" lvl="1"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2pPr>
            <a:lvl3pPr marL="1371600" marR="0" lvl="2"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3pPr>
            <a:lvl4pPr marL="1828800" marR="0" lvl="3"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4pPr>
            <a:lvl5pPr marL="2286000" marR="0" lvl="4"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5pPr>
            <a:lvl6pPr marL="2743200" marR="0" lvl="5"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6pPr>
            <a:lvl7pPr marL="3200400" marR="0" lvl="6"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7pPr>
            <a:lvl8pPr marL="3657600" marR="0" lvl="7"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8pPr>
            <a:lvl9pPr marL="4114800" marR="0" lvl="8"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9pPr>
          </a:lstStyle>
          <a:p>
            <a:pPr marL="0" indent="0"/>
            <a:r>
              <a:rPr lang="en-GB" sz="1800" dirty="0"/>
              <a:t>MEDIA BERMAIN</a:t>
            </a:r>
          </a:p>
        </p:txBody>
      </p:sp>
      <p:sp>
        <p:nvSpPr>
          <p:cNvPr id="6" name="Google Shape;2511;p39">
            <a:extLst>
              <a:ext uri="{FF2B5EF4-FFF2-40B4-BE49-F238E27FC236}">
                <a16:creationId xmlns:a16="http://schemas.microsoft.com/office/drawing/2014/main" id="{459071DD-D3EE-9E82-F88F-AF29B9186A4E}"/>
              </a:ext>
            </a:extLst>
          </p:cNvPr>
          <p:cNvSpPr/>
          <p:nvPr/>
        </p:nvSpPr>
        <p:spPr>
          <a:xfrm>
            <a:off x="2244478" y="2883968"/>
            <a:ext cx="2137670" cy="691505"/>
          </a:xfrm>
          <a:prstGeom prst="roundRect">
            <a:avLst>
              <a:gd name="adj" fmla="val 15729"/>
            </a:avLst>
          </a:prstGeom>
          <a:solidFill>
            <a:schemeClr val="accent3"/>
          </a:solidFill>
          <a:ln w="38100" cap="flat" cmpd="sng">
            <a:solidFill>
              <a:schemeClr val="lt1"/>
            </a:solidFill>
            <a:prstDash val="solid"/>
            <a:round/>
            <a:headEnd type="none" w="sm" len="sm"/>
            <a:tailEnd type="none" w="sm" len="sm"/>
          </a:ln>
          <a:effectLst>
            <a:outerShdw dist="38100" dir="378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 name="Google Shape;2515;p39">
            <a:extLst>
              <a:ext uri="{FF2B5EF4-FFF2-40B4-BE49-F238E27FC236}">
                <a16:creationId xmlns:a16="http://schemas.microsoft.com/office/drawing/2014/main" id="{0EF3C678-7E11-A3BA-75C4-962A0053E860}"/>
              </a:ext>
            </a:extLst>
          </p:cNvPr>
          <p:cNvSpPr txBox="1">
            <a:spLocks/>
          </p:cNvSpPr>
          <p:nvPr/>
        </p:nvSpPr>
        <p:spPr>
          <a:xfrm>
            <a:off x="2203656" y="2867317"/>
            <a:ext cx="2219314" cy="700556"/>
          </a:xfrm>
          <a:prstGeom prst="rect">
            <a:avLst/>
          </a:prstGeom>
          <a:noFill/>
          <a:ln>
            <a:noFill/>
          </a:ln>
          <a:effectLst>
            <a:outerShdw dist="19050" dir="3600000" algn="bl" rotWithShape="0">
              <a:schemeClr val="accent3"/>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1pPr>
            <a:lvl2pPr marL="914400" marR="0" lvl="1"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2pPr>
            <a:lvl3pPr marL="1371600" marR="0" lvl="2"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3pPr>
            <a:lvl4pPr marL="1828800" marR="0" lvl="3"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4pPr>
            <a:lvl5pPr marL="2286000" marR="0" lvl="4"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5pPr>
            <a:lvl6pPr marL="2743200" marR="0" lvl="5"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6pPr>
            <a:lvl7pPr marL="3200400" marR="0" lvl="6"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7pPr>
            <a:lvl8pPr marL="3657600" marR="0" lvl="7"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8pPr>
            <a:lvl9pPr marL="4114800" marR="0" lvl="8"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9pPr>
          </a:lstStyle>
          <a:p>
            <a:pPr marL="0" indent="0"/>
            <a:r>
              <a:rPr lang="en-GB" sz="1800" dirty="0"/>
              <a:t>MEDIA BERKOMUNIKASI</a:t>
            </a:r>
          </a:p>
        </p:txBody>
      </p:sp>
      <p:sp>
        <p:nvSpPr>
          <p:cNvPr id="8" name="Google Shape;2511;p39">
            <a:extLst>
              <a:ext uri="{FF2B5EF4-FFF2-40B4-BE49-F238E27FC236}">
                <a16:creationId xmlns:a16="http://schemas.microsoft.com/office/drawing/2014/main" id="{B5752A34-B21B-7E93-7D0F-4BED25466548}"/>
              </a:ext>
            </a:extLst>
          </p:cNvPr>
          <p:cNvSpPr/>
          <p:nvPr/>
        </p:nvSpPr>
        <p:spPr>
          <a:xfrm>
            <a:off x="6017151" y="3033117"/>
            <a:ext cx="1316248" cy="719223"/>
          </a:xfrm>
          <a:prstGeom prst="roundRect">
            <a:avLst>
              <a:gd name="adj" fmla="val 15729"/>
            </a:avLst>
          </a:prstGeom>
          <a:solidFill>
            <a:schemeClr val="accent3"/>
          </a:solidFill>
          <a:ln w="38100" cap="flat" cmpd="sng">
            <a:solidFill>
              <a:schemeClr val="lt1"/>
            </a:solidFill>
            <a:prstDash val="solid"/>
            <a:round/>
            <a:headEnd type="none" w="sm" len="sm"/>
            <a:tailEnd type="none" w="sm" len="sm"/>
          </a:ln>
          <a:effectLst>
            <a:outerShdw dist="38100" dir="378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2515;p39">
            <a:extLst>
              <a:ext uri="{FF2B5EF4-FFF2-40B4-BE49-F238E27FC236}">
                <a16:creationId xmlns:a16="http://schemas.microsoft.com/office/drawing/2014/main" id="{22B8A482-5A09-4F5E-E2B4-0715EF2138DC}"/>
              </a:ext>
            </a:extLst>
          </p:cNvPr>
          <p:cNvSpPr txBox="1">
            <a:spLocks/>
          </p:cNvSpPr>
          <p:nvPr/>
        </p:nvSpPr>
        <p:spPr>
          <a:xfrm>
            <a:off x="6017152" y="3007553"/>
            <a:ext cx="1316248" cy="663269"/>
          </a:xfrm>
          <a:prstGeom prst="rect">
            <a:avLst/>
          </a:prstGeom>
          <a:noFill/>
          <a:ln>
            <a:noFill/>
          </a:ln>
          <a:effectLst>
            <a:outerShdw dist="19050" dir="3600000" algn="bl" rotWithShape="0">
              <a:schemeClr val="accent3"/>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1pPr>
            <a:lvl2pPr marL="914400" marR="0" lvl="1"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2pPr>
            <a:lvl3pPr marL="1371600" marR="0" lvl="2"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3pPr>
            <a:lvl4pPr marL="1828800" marR="0" lvl="3"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4pPr>
            <a:lvl5pPr marL="2286000" marR="0" lvl="4"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5pPr>
            <a:lvl6pPr marL="2743200" marR="0" lvl="5"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6pPr>
            <a:lvl7pPr marL="3200400" marR="0" lvl="6"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7pPr>
            <a:lvl8pPr marL="3657600" marR="0" lvl="7"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8pPr>
            <a:lvl9pPr marL="4114800" marR="0" lvl="8"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9pPr>
          </a:lstStyle>
          <a:p>
            <a:pPr marL="0" indent="0"/>
            <a:r>
              <a:rPr lang="en-GB" sz="1800" dirty="0"/>
              <a:t>MEDIA EKSPRESI</a:t>
            </a:r>
          </a:p>
        </p:txBody>
      </p:sp>
      <p:sp>
        <p:nvSpPr>
          <p:cNvPr id="10" name="Google Shape;2511;p39">
            <a:extLst>
              <a:ext uri="{FF2B5EF4-FFF2-40B4-BE49-F238E27FC236}">
                <a16:creationId xmlns:a16="http://schemas.microsoft.com/office/drawing/2014/main" id="{1D99A7FE-A922-A3F4-410F-695854F82385}"/>
              </a:ext>
            </a:extLst>
          </p:cNvPr>
          <p:cNvSpPr/>
          <p:nvPr/>
        </p:nvSpPr>
        <p:spPr>
          <a:xfrm>
            <a:off x="4570917" y="2821151"/>
            <a:ext cx="1298288" cy="676864"/>
          </a:xfrm>
          <a:prstGeom prst="roundRect">
            <a:avLst>
              <a:gd name="adj" fmla="val 15729"/>
            </a:avLst>
          </a:prstGeom>
          <a:solidFill>
            <a:schemeClr val="accent3"/>
          </a:solidFill>
          <a:ln w="38100" cap="flat" cmpd="sng">
            <a:solidFill>
              <a:schemeClr val="lt1"/>
            </a:solidFill>
            <a:prstDash val="solid"/>
            <a:round/>
            <a:headEnd type="none" w="sm" len="sm"/>
            <a:tailEnd type="none" w="sm" len="sm"/>
          </a:ln>
          <a:effectLst>
            <a:outerShdw dist="38100" dir="378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Google Shape;2515;p39">
            <a:extLst>
              <a:ext uri="{FF2B5EF4-FFF2-40B4-BE49-F238E27FC236}">
                <a16:creationId xmlns:a16="http://schemas.microsoft.com/office/drawing/2014/main" id="{BFB53A8B-E98B-79C2-F1AC-7B423020E1E3}"/>
              </a:ext>
            </a:extLst>
          </p:cNvPr>
          <p:cNvSpPr txBox="1">
            <a:spLocks/>
          </p:cNvSpPr>
          <p:nvPr/>
        </p:nvSpPr>
        <p:spPr>
          <a:xfrm>
            <a:off x="4505376" y="2818441"/>
            <a:ext cx="1429370" cy="609002"/>
          </a:xfrm>
          <a:prstGeom prst="rect">
            <a:avLst/>
          </a:prstGeom>
          <a:noFill/>
          <a:ln>
            <a:noFill/>
          </a:ln>
          <a:effectLst>
            <a:outerShdw dist="19050" dir="3600000" algn="bl" rotWithShape="0">
              <a:schemeClr val="accent3"/>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1pPr>
            <a:lvl2pPr marL="914400" marR="0" lvl="1"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2pPr>
            <a:lvl3pPr marL="1371600" marR="0" lvl="2"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3pPr>
            <a:lvl4pPr marL="1828800" marR="0" lvl="3"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4pPr>
            <a:lvl5pPr marL="2286000" marR="0" lvl="4"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5pPr>
            <a:lvl6pPr marL="2743200" marR="0" lvl="5"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6pPr>
            <a:lvl7pPr marL="3200400" marR="0" lvl="6"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7pPr>
            <a:lvl8pPr marL="3657600" marR="0" lvl="7"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8pPr>
            <a:lvl9pPr marL="4114800" marR="0" lvl="8"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9pPr>
          </a:lstStyle>
          <a:p>
            <a:pPr marL="0" indent="0"/>
            <a:r>
              <a:rPr lang="en-GB" sz="1800" dirty="0"/>
              <a:t>MEDIA HIBURAN</a:t>
            </a:r>
          </a:p>
        </p:txBody>
      </p:sp>
      <p:sp>
        <p:nvSpPr>
          <p:cNvPr id="12" name="Google Shape;2511;p39">
            <a:extLst>
              <a:ext uri="{FF2B5EF4-FFF2-40B4-BE49-F238E27FC236}">
                <a16:creationId xmlns:a16="http://schemas.microsoft.com/office/drawing/2014/main" id="{E82827FF-BFC2-91E2-559B-F40F3C645784}"/>
              </a:ext>
            </a:extLst>
          </p:cNvPr>
          <p:cNvSpPr/>
          <p:nvPr/>
        </p:nvSpPr>
        <p:spPr>
          <a:xfrm>
            <a:off x="6834867" y="1855883"/>
            <a:ext cx="2032193" cy="719223"/>
          </a:xfrm>
          <a:prstGeom prst="roundRect">
            <a:avLst>
              <a:gd name="adj" fmla="val 15729"/>
            </a:avLst>
          </a:prstGeom>
          <a:solidFill>
            <a:schemeClr val="accent3"/>
          </a:solidFill>
          <a:ln w="38100" cap="flat" cmpd="sng">
            <a:solidFill>
              <a:schemeClr val="lt1"/>
            </a:solidFill>
            <a:prstDash val="solid"/>
            <a:round/>
            <a:headEnd type="none" w="sm" len="sm"/>
            <a:tailEnd type="none" w="sm" len="sm"/>
          </a:ln>
          <a:effectLst>
            <a:outerShdw dist="38100" dir="378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 name="Google Shape;2515;p39">
            <a:extLst>
              <a:ext uri="{FF2B5EF4-FFF2-40B4-BE49-F238E27FC236}">
                <a16:creationId xmlns:a16="http://schemas.microsoft.com/office/drawing/2014/main" id="{E854EC45-E746-EE33-C4BC-B4B37CF6D88D}"/>
              </a:ext>
            </a:extLst>
          </p:cNvPr>
          <p:cNvSpPr txBox="1">
            <a:spLocks/>
          </p:cNvSpPr>
          <p:nvPr/>
        </p:nvSpPr>
        <p:spPr>
          <a:xfrm>
            <a:off x="6834868" y="1855883"/>
            <a:ext cx="2032193" cy="663269"/>
          </a:xfrm>
          <a:prstGeom prst="rect">
            <a:avLst/>
          </a:prstGeom>
          <a:noFill/>
          <a:ln>
            <a:noFill/>
          </a:ln>
          <a:effectLst>
            <a:outerShdw dist="19050" dir="3600000" algn="bl" rotWithShape="0">
              <a:schemeClr val="accent3"/>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1pPr>
            <a:lvl2pPr marL="914400" marR="0" lvl="1"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2pPr>
            <a:lvl3pPr marL="1371600" marR="0" lvl="2"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3pPr>
            <a:lvl4pPr marL="1828800" marR="0" lvl="3"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4pPr>
            <a:lvl5pPr marL="2286000" marR="0" lvl="4"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5pPr>
            <a:lvl6pPr marL="2743200" marR="0" lvl="5"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6pPr>
            <a:lvl7pPr marL="3200400" marR="0" lvl="6"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7pPr>
            <a:lvl8pPr marL="3657600" marR="0" lvl="7"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8pPr>
            <a:lvl9pPr marL="4114800" marR="0" lvl="8" indent="-330200" algn="ctr" rtl="0">
              <a:lnSpc>
                <a:spcPct val="100000"/>
              </a:lnSpc>
              <a:spcBef>
                <a:spcPts val="0"/>
              </a:spcBef>
              <a:spcAft>
                <a:spcPts val="0"/>
              </a:spcAft>
              <a:buClr>
                <a:schemeClr val="lt1"/>
              </a:buClr>
              <a:buSzPts val="2200"/>
              <a:buFont typeface="Josefin Sans"/>
              <a:buNone/>
              <a:defRPr sz="2200" b="1" i="0" u="none" strike="noStrike" cap="none">
                <a:solidFill>
                  <a:schemeClr val="lt1"/>
                </a:solidFill>
                <a:latin typeface="Josefin Sans"/>
                <a:ea typeface="Josefin Sans"/>
                <a:cs typeface="Josefin Sans"/>
                <a:sym typeface="Josefin Sans"/>
              </a:defRPr>
            </a:lvl9pPr>
          </a:lstStyle>
          <a:p>
            <a:pPr marL="0" indent="0"/>
            <a:r>
              <a:rPr lang="en-GB" sz="1800" dirty="0"/>
              <a:t>SARANA MATA PENCAHARIAN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7"/>
        <p:cNvGrpSpPr/>
        <p:nvPr/>
      </p:nvGrpSpPr>
      <p:grpSpPr>
        <a:xfrm>
          <a:off x="0" y="0"/>
          <a:ext cx="0" cy="0"/>
          <a:chOff x="0" y="0"/>
          <a:chExt cx="0" cy="0"/>
        </a:xfrm>
      </p:grpSpPr>
      <p:sp>
        <p:nvSpPr>
          <p:cNvPr id="2038" name="Google Shape;2038;p32"/>
          <p:cNvSpPr/>
          <p:nvPr/>
        </p:nvSpPr>
        <p:spPr>
          <a:xfrm>
            <a:off x="2039700" y="3007950"/>
            <a:ext cx="5064600" cy="535500"/>
          </a:xfrm>
          <a:prstGeom prst="roundRect">
            <a:avLst>
              <a:gd name="adj" fmla="val 15729"/>
            </a:avLst>
          </a:prstGeom>
          <a:solidFill>
            <a:schemeClr val="accent3"/>
          </a:solidFill>
          <a:ln w="38100" cap="flat" cmpd="sng">
            <a:solidFill>
              <a:schemeClr val="lt1"/>
            </a:solidFill>
            <a:prstDash val="solid"/>
            <a:round/>
            <a:headEnd type="none" w="sm" len="sm"/>
            <a:tailEnd type="none" w="sm" len="sm"/>
          </a:ln>
          <a:effectLst>
            <a:outerShdw dist="38100" dir="378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2"/>
          <p:cNvSpPr txBox="1">
            <a:spLocks noGrp="1"/>
          </p:cNvSpPr>
          <p:nvPr>
            <p:ph type="title"/>
          </p:nvPr>
        </p:nvSpPr>
        <p:spPr>
          <a:xfrm>
            <a:off x="720000" y="30079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TERIMA KASIH</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19"/>
        <p:cNvGrpSpPr/>
        <p:nvPr/>
      </p:nvGrpSpPr>
      <p:grpSpPr>
        <a:xfrm>
          <a:off x="0" y="0"/>
          <a:ext cx="0" cy="0"/>
          <a:chOff x="0" y="0"/>
          <a:chExt cx="0" cy="0"/>
        </a:xfrm>
      </p:grpSpPr>
      <p:sp>
        <p:nvSpPr>
          <p:cNvPr id="2520" name="Google Shape;2520;p40"/>
          <p:cNvSpPr/>
          <p:nvPr/>
        </p:nvSpPr>
        <p:spPr>
          <a:xfrm>
            <a:off x="1237275" y="1953775"/>
            <a:ext cx="2030700" cy="474300"/>
          </a:xfrm>
          <a:prstGeom prst="roundRect">
            <a:avLst>
              <a:gd name="adj" fmla="val 15729"/>
            </a:avLst>
          </a:prstGeom>
          <a:solidFill>
            <a:schemeClr val="accent3"/>
          </a:solidFill>
          <a:ln w="38100" cap="flat" cmpd="sng">
            <a:solidFill>
              <a:schemeClr val="lt1"/>
            </a:solidFill>
            <a:prstDash val="solid"/>
            <a:round/>
            <a:headEnd type="none" w="sm" len="sm"/>
            <a:tailEnd type="none" w="sm" len="sm"/>
          </a:ln>
          <a:effectLst>
            <a:outerShdw dist="38100" dir="378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0"/>
          <p:cNvSpPr/>
          <p:nvPr/>
        </p:nvSpPr>
        <p:spPr>
          <a:xfrm>
            <a:off x="3556650" y="1953775"/>
            <a:ext cx="2030700" cy="474300"/>
          </a:xfrm>
          <a:prstGeom prst="roundRect">
            <a:avLst>
              <a:gd name="adj" fmla="val 15729"/>
            </a:avLst>
          </a:prstGeom>
          <a:solidFill>
            <a:schemeClr val="accent3"/>
          </a:solidFill>
          <a:ln w="38100" cap="flat" cmpd="sng">
            <a:solidFill>
              <a:schemeClr val="lt1"/>
            </a:solidFill>
            <a:prstDash val="solid"/>
            <a:round/>
            <a:headEnd type="none" w="sm" len="sm"/>
            <a:tailEnd type="none" w="sm" len="sm"/>
          </a:ln>
          <a:effectLst>
            <a:outerShdw dist="38100" dir="378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0"/>
          <p:cNvSpPr/>
          <p:nvPr/>
        </p:nvSpPr>
        <p:spPr>
          <a:xfrm>
            <a:off x="5876050" y="1953775"/>
            <a:ext cx="2030700" cy="474300"/>
          </a:xfrm>
          <a:prstGeom prst="roundRect">
            <a:avLst>
              <a:gd name="adj" fmla="val 15729"/>
            </a:avLst>
          </a:prstGeom>
          <a:solidFill>
            <a:schemeClr val="accent3"/>
          </a:solidFill>
          <a:ln w="38100" cap="flat" cmpd="sng">
            <a:solidFill>
              <a:schemeClr val="lt1"/>
            </a:solidFill>
            <a:prstDash val="solid"/>
            <a:round/>
            <a:headEnd type="none" w="sm" len="sm"/>
            <a:tailEnd type="none" w="sm" len="sm"/>
          </a:ln>
          <a:effectLst>
            <a:outerShdw dist="38100" dir="378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0"/>
          <p:cNvSpPr/>
          <p:nvPr/>
        </p:nvSpPr>
        <p:spPr>
          <a:xfrm>
            <a:off x="1237275" y="3599975"/>
            <a:ext cx="2030700" cy="474300"/>
          </a:xfrm>
          <a:prstGeom prst="roundRect">
            <a:avLst>
              <a:gd name="adj" fmla="val 15729"/>
            </a:avLst>
          </a:prstGeom>
          <a:solidFill>
            <a:schemeClr val="accent3"/>
          </a:solidFill>
          <a:ln w="38100" cap="flat" cmpd="sng">
            <a:solidFill>
              <a:schemeClr val="lt1"/>
            </a:solidFill>
            <a:prstDash val="solid"/>
            <a:round/>
            <a:headEnd type="none" w="sm" len="sm"/>
            <a:tailEnd type="none" w="sm" len="sm"/>
          </a:ln>
          <a:effectLst>
            <a:outerShdw dist="38100" dir="378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0"/>
          <p:cNvSpPr/>
          <p:nvPr/>
        </p:nvSpPr>
        <p:spPr>
          <a:xfrm>
            <a:off x="3556650" y="3599975"/>
            <a:ext cx="2030700" cy="474300"/>
          </a:xfrm>
          <a:prstGeom prst="roundRect">
            <a:avLst>
              <a:gd name="adj" fmla="val 15729"/>
            </a:avLst>
          </a:prstGeom>
          <a:solidFill>
            <a:schemeClr val="accent3"/>
          </a:solidFill>
          <a:ln w="38100" cap="flat" cmpd="sng">
            <a:solidFill>
              <a:schemeClr val="lt1"/>
            </a:solidFill>
            <a:prstDash val="solid"/>
            <a:round/>
            <a:headEnd type="none" w="sm" len="sm"/>
            <a:tailEnd type="none" w="sm" len="sm"/>
          </a:ln>
          <a:effectLst>
            <a:outerShdw dist="38100" dir="378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0"/>
          <p:cNvSpPr/>
          <p:nvPr/>
        </p:nvSpPr>
        <p:spPr>
          <a:xfrm>
            <a:off x="5876050" y="3599975"/>
            <a:ext cx="2030700" cy="474300"/>
          </a:xfrm>
          <a:prstGeom prst="roundRect">
            <a:avLst>
              <a:gd name="adj" fmla="val 15729"/>
            </a:avLst>
          </a:prstGeom>
          <a:solidFill>
            <a:schemeClr val="accent3"/>
          </a:solidFill>
          <a:ln w="38100" cap="flat" cmpd="sng">
            <a:solidFill>
              <a:schemeClr val="lt1"/>
            </a:solidFill>
            <a:prstDash val="solid"/>
            <a:round/>
            <a:headEnd type="none" w="sm" len="sm"/>
            <a:tailEnd type="none" w="sm" len="sm"/>
          </a:ln>
          <a:effectLst>
            <a:outerShdw dist="38100" dir="378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0"/>
          <p:cNvSpPr txBox="1">
            <a:spLocks noGrp="1"/>
          </p:cNvSpPr>
          <p:nvPr>
            <p:ph type="subTitle" idx="4"/>
          </p:nvPr>
        </p:nvSpPr>
        <p:spPr>
          <a:xfrm>
            <a:off x="3460200" y="1936966"/>
            <a:ext cx="2223600" cy="42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AURA</a:t>
            </a:r>
            <a:endParaRPr dirty="0"/>
          </a:p>
        </p:txBody>
      </p:sp>
      <p:sp>
        <p:nvSpPr>
          <p:cNvPr id="2529" name="Google Shape;2529;p40"/>
          <p:cNvSpPr txBox="1">
            <a:spLocks noGrp="1"/>
          </p:cNvSpPr>
          <p:nvPr>
            <p:ph type="subTitle" idx="8"/>
          </p:nvPr>
        </p:nvSpPr>
        <p:spPr>
          <a:xfrm>
            <a:off x="5779600" y="3583166"/>
            <a:ext cx="2223600" cy="42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NURAINI</a:t>
            </a:r>
            <a:endParaRPr dirty="0"/>
          </a:p>
        </p:txBody>
      </p:sp>
      <p:sp>
        <p:nvSpPr>
          <p:cNvPr id="2530" name="Google Shape;253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MEMBERS</a:t>
            </a:r>
            <a:endParaRPr dirty="0"/>
          </a:p>
        </p:txBody>
      </p:sp>
      <p:sp>
        <p:nvSpPr>
          <p:cNvPr id="2532" name="Google Shape;2532;p40"/>
          <p:cNvSpPr txBox="1">
            <a:spLocks noGrp="1"/>
          </p:cNvSpPr>
          <p:nvPr>
            <p:ph type="subTitle" idx="2"/>
          </p:nvPr>
        </p:nvSpPr>
        <p:spPr>
          <a:xfrm>
            <a:off x="5779600" y="1936966"/>
            <a:ext cx="2223600" cy="42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JIHAN</a:t>
            </a:r>
            <a:endParaRPr dirty="0"/>
          </a:p>
        </p:txBody>
      </p:sp>
      <p:sp>
        <p:nvSpPr>
          <p:cNvPr id="2534" name="Google Shape;2534;p40"/>
          <p:cNvSpPr txBox="1">
            <a:spLocks noGrp="1"/>
          </p:cNvSpPr>
          <p:nvPr>
            <p:ph type="subTitle" idx="6"/>
          </p:nvPr>
        </p:nvSpPr>
        <p:spPr>
          <a:xfrm>
            <a:off x="1140800" y="1936966"/>
            <a:ext cx="2223600" cy="42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ASMI</a:t>
            </a:r>
            <a:endParaRPr dirty="0"/>
          </a:p>
        </p:txBody>
      </p:sp>
      <p:sp>
        <p:nvSpPr>
          <p:cNvPr id="2536" name="Google Shape;2536;p40"/>
          <p:cNvSpPr txBox="1">
            <a:spLocks noGrp="1"/>
          </p:cNvSpPr>
          <p:nvPr>
            <p:ph type="subTitle" idx="13"/>
          </p:nvPr>
        </p:nvSpPr>
        <p:spPr>
          <a:xfrm>
            <a:off x="3460200" y="3583166"/>
            <a:ext cx="2223600" cy="42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NABILAH</a:t>
            </a:r>
            <a:endParaRPr dirty="0"/>
          </a:p>
        </p:txBody>
      </p:sp>
      <p:sp>
        <p:nvSpPr>
          <p:cNvPr id="2538" name="Google Shape;2538;p40"/>
          <p:cNvSpPr txBox="1">
            <a:spLocks noGrp="1"/>
          </p:cNvSpPr>
          <p:nvPr>
            <p:ph type="subTitle" idx="15"/>
          </p:nvPr>
        </p:nvSpPr>
        <p:spPr>
          <a:xfrm>
            <a:off x="1140800" y="3583166"/>
            <a:ext cx="2223600" cy="42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LUNADHIA</a:t>
            </a:r>
            <a:endParaRPr dirty="0"/>
          </a:p>
        </p:txBody>
      </p:sp>
      <p:grpSp>
        <p:nvGrpSpPr>
          <p:cNvPr id="2539" name="Google Shape;2539;p40"/>
          <p:cNvGrpSpPr/>
          <p:nvPr/>
        </p:nvGrpSpPr>
        <p:grpSpPr>
          <a:xfrm>
            <a:off x="4361770" y="1479318"/>
            <a:ext cx="420468" cy="271415"/>
            <a:chOff x="1867031" y="1550804"/>
            <a:chExt cx="353097" cy="227926"/>
          </a:xfrm>
        </p:grpSpPr>
        <p:sp>
          <p:nvSpPr>
            <p:cNvPr id="2540" name="Google Shape;2540;p40"/>
            <p:cNvSpPr/>
            <p:nvPr/>
          </p:nvSpPr>
          <p:spPr>
            <a:xfrm>
              <a:off x="1867031" y="1550804"/>
              <a:ext cx="353097" cy="227926"/>
            </a:xfrm>
            <a:custGeom>
              <a:avLst/>
              <a:gdLst/>
              <a:ahLst/>
              <a:cxnLst/>
              <a:rect l="l" t="t" r="r" b="b"/>
              <a:pathLst>
                <a:path w="10082" h="6508" extrusionOk="0">
                  <a:moveTo>
                    <a:pt x="2366" y="595"/>
                  </a:moveTo>
                  <a:lnTo>
                    <a:pt x="2366" y="1186"/>
                  </a:lnTo>
                  <a:lnTo>
                    <a:pt x="592" y="1186"/>
                  </a:lnTo>
                  <a:lnTo>
                    <a:pt x="592" y="595"/>
                  </a:lnTo>
                  <a:close/>
                  <a:moveTo>
                    <a:pt x="2366" y="1777"/>
                  </a:moveTo>
                  <a:lnTo>
                    <a:pt x="2366" y="2368"/>
                  </a:lnTo>
                  <a:lnTo>
                    <a:pt x="1479" y="2368"/>
                  </a:lnTo>
                  <a:cubicBezTo>
                    <a:pt x="1316" y="2368"/>
                    <a:pt x="1183" y="2502"/>
                    <a:pt x="1183" y="2664"/>
                  </a:cubicBezTo>
                  <a:cubicBezTo>
                    <a:pt x="1183" y="2827"/>
                    <a:pt x="1316" y="2960"/>
                    <a:pt x="1479" y="2960"/>
                  </a:cubicBezTo>
                  <a:lnTo>
                    <a:pt x="2366" y="2960"/>
                  </a:lnTo>
                  <a:lnTo>
                    <a:pt x="2366" y="3551"/>
                  </a:lnTo>
                  <a:lnTo>
                    <a:pt x="1479" y="3551"/>
                  </a:lnTo>
                  <a:cubicBezTo>
                    <a:pt x="1316" y="3551"/>
                    <a:pt x="1183" y="3684"/>
                    <a:pt x="1183" y="3846"/>
                  </a:cubicBezTo>
                  <a:cubicBezTo>
                    <a:pt x="1183" y="4010"/>
                    <a:pt x="1316" y="4142"/>
                    <a:pt x="1479" y="4142"/>
                  </a:cubicBezTo>
                  <a:lnTo>
                    <a:pt x="2366" y="4142"/>
                  </a:lnTo>
                  <a:lnTo>
                    <a:pt x="2366" y="4733"/>
                  </a:lnTo>
                  <a:lnTo>
                    <a:pt x="592" y="4733"/>
                  </a:lnTo>
                  <a:lnTo>
                    <a:pt x="592" y="1777"/>
                  </a:lnTo>
                  <a:close/>
                  <a:moveTo>
                    <a:pt x="3444" y="624"/>
                  </a:moveTo>
                  <a:lnTo>
                    <a:pt x="3947" y="876"/>
                  </a:lnTo>
                  <a:lnTo>
                    <a:pt x="3947" y="5636"/>
                  </a:lnTo>
                  <a:lnTo>
                    <a:pt x="3444" y="5872"/>
                  </a:lnTo>
                  <a:lnTo>
                    <a:pt x="2957" y="5636"/>
                  </a:lnTo>
                  <a:lnTo>
                    <a:pt x="2957" y="876"/>
                  </a:lnTo>
                  <a:lnTo>
                    <a:pt x="3444" y="624"/>
                  </a:lnTo>
                  <a:close/>
                  <a:moveTo>
                    <a:pt x="5040" y="624"/>
                  </a:moveTo>
                  <a:lnTo>
                    <a:pt x="5543" y="876"/>
                  </a:lnTo>
                  <a:lnTo>
                    <a:pt x="5543" y="5636"/>
                  </a:lnTo>
                  <a:lnTo>
                    <a:pt x="5040" y="5872"/>
                  </a:lnTo>
                  <a:lnTo>
                    <a:pt x="4538" y="5636"/>
                  </a:lnTo>
                  <a:lnTo>
                    <a:pt x="4538" y="876"/>
                  </a:lnTo>
                  <a:lnTo>
                    <a:pt x="5040" y="624"/>
                  </a:lnTo>
                  <a:close/>
                  <a:moveTo>
                    <a:pt x="6637" y="624"/>
                  </a:moveTo>
                  <a:lnTo>
                    <a:pt x="7125" y="876"/>
                  </a:lnTo>
                  <a:lnTo>
                    <a:pt x="7125" y="5636"/>
                  </a:lnTo>
                  <a:lnTo>
                    <a:pt x="6637" y="5872"/>
                  </a:lnTo>
                  <a:lnTo>
                    <a:pt x="6134" y="5636"/>
                  </a:lnTo>
                  <a:lnTo>
                    <a:pt x="6134" y="876"/>
                  </a:lnTo>
                  <a:lnTo>
                    <a:pt x="6637" y="624"/>
                  </a:lnTo>
                  <a:close/>
                  <a:moveTo>
                    <a:pt x="2366" y="5325"/>
                  </a:moveTo>
                  <a:lnTo>
                    <a:pt x="2366" y="5916"/>
                  </a:lnTo>
                  <a:lnTo>
                    <a:pt x="592" y="5916"/>
                  </a:lnTo>
                  <a:lnTo>
                    <a:pt x="592" y="5325"/>
                  </a:lnTo>
                  <a:close/>
                  <a:moveTo>
                    <a:pt x="9490" y="595"/>
                  </a:moveTo>
                  <a:lnTo>
                    <a:pt x="9490" y="5916"/>
                  </a:lnTo>
                  <a:lnTo>
                    <a:pt x="7716" y="5916"/>
                  </a:lnTo>
                  <a:lnTo>
                    <a:pt x="7716" y="595"/>
                  </a:lnTo>
                  <a:close/>
                  <a:moveTo>
                    <a:pt x="3452" y="0"/>
                  </a:moveTo>
                  <a:cubicBezTo>
                    <a:pt x="3407" y="0"/>
                    <a:pt x="3363" y="11"/>
                    <a:pt x="3326" y="33"/>
                  </a:cubicBezTo>
                  <a:lnTo>
                    <a:pt x="2942" y="210"/>
                  </a:lnTo>
                  <a:cubicBezTo>
                    <a:pt x="2912" y="92"/>
                    <a:pt x="2794" y="3"/>
                    <a:pt x="2661" y="3"/>
                  </a:cubicBezTo>
                  <a:lnTo>
                    <a:pt x="296" y="3"/>
                  </a:lnTo>
                  <a:cubicBezTo>
                    <a:pt x="133" y="3"/>
                    <a:pt x="1" y="137"/>
                    <a:pt x="1" y="299"/>
                  </a:cubicBezTo>
                  <a:lnTo>
                    <a:pt x="1" y="6211"/>
                  </a:lnTo>
                  <a:cubicBezTo>
                    <a:pt x="1" y="6375"/>
                    <a:pt x="133" y="6507"/>
                    <a:pt x="296" y="6507"/>
                  </a:cubicBezTo>
                  <a:lnTo>
                    <a:pt x="2661" y="6507"/>
                  </a:lnTo>
                  <a:cubicBezTo>
                    <a:pt x="2794" y="6507"/>
                    <a:pt x="2912" y="6404"/>
                    <a:pt x="2942" y="6286"/>
                  </a:cubicBezTo>
                  <a:lnTo>
                    <a:pt x="3326" y="6477"/>
                  </a:lnTo>
                  <a:cubicBezTo>
                    <a:pt x="3363" y="6492"/>
                    <a:pt x="3407" y="6500"/>
                    <a:pt x="3452" y="6500"/>
                  </a:cubicBezTo>
                  <a:cubicBezTo>
                    <a:pt x="3496" y="6500"/>
                    <a:pt x="3540" y="6492"/>
                    <a:pt x="3578" y="6477"/>
                  </a:cubicBezTo>
                  <a:lnTo>
                    <a:pt x="4242" y="6152"/>
                  </a:lnTo>
                  <a:lnTo>
                    <a:pt x="4258" y="6152"/>
                  </a:lnTo>
                  <a:lnTo>
                    <a:pt x="4908" y="6477"/>
                  </a:lnTo>
                  <a:cubicBezTo>
                    <a:pt x="4952" y="6492"/>
                    <a:pt x="4997" y="6500"/>
                    <a:pt x="5041" y="6500"/>
                  </a:cubicBezTo>
                  <a:cubicBezTo>
                    <a:pt x="5085" y="6500"/>
                    <a:pt x="5130" y="6492"/>
                    <a:pt x="5174" y="6477"/>
                  </a:cubicBezTo>
                  <a:lnTo>
                    <a:pt x="5824" y="6152"/>
                  </a:lnTo>
                  <a:lnTo>
                    <a:pt x="5839" y="6152"/>
                  </a:lnTo>
                  <a:lnTo>
                    <a:pt x="6504" y="6477"/>
                  </a:lnTo>
                  <a:cubicBezTo>
                    <a:pt x="6534" y="6493"/>
                    <a:pt x="6593" y="6507"/>
                    <a:pt x="6637" y="6507"/>
                  </a:cubicBezTo>
                  <a:cubicBezTo>
                    <a:pt x="6682" y="6507"/>
                    <a:pt x="6726" y="6493"/>
                    <a:pt x="6755" y="6477"/>
                  </a:cubicBezTo>
                  <a:lnTo>
                    <a:pt x="7139" y="6286"/>
                  </a:lnTo>
                  <a:cubicBezTo>
                    <a:pt x="7169" y="6404"/>
                    <a:pt x="7287" y="6507"/>
                    <a:pt x="7421" y="6507"/>
                  </a:cubicBezTo>
                  <a:lnTo>
                    <a:pt x="9786" y="6507"/>
                  </a:lnTo>
                  <a:cubicBezTo>
                    <a:pt x="9948" y="6507"/>
                    <a:pt x="10081" y="6375"/>
                    <a:pt x="10081" y="6211"/>
                  </a:cubicBezTo>
                  <a:lnTo>
                    <a:pt x="10081" y="299"/>
                  </a:lnTo>
                  <a:cubicBezTo>
                    <a:pt x="10081" y="137"/>
                    <a:pt x="9948" y="3"/>
                    <a:pt x="9786" y="3"/>
                  </a:cubicBezTo>
                  <a:lnTo>
                    <a:pt x="7421" y="3"/>
                  </a:lnTo>
                  <a:cubicBezTo>
                    <a:pt x="7287" y="3"/>
                    <a:pt x="7169" y="92"/>
                    <a:pt x="7139" y="210"/>
                  </a:cubicBezTo>
                  <a:lnTo>
                    <a:pt x="6755" y="33"/>
                  </a:lnTo>
                  <a:cubicBezTo>
                    <a:pt x="6718" y="11"/>
                    <a:pt x="6674" y="0"/>
                    <a:pt x="6630" y="0"/>
                  </a:cubicBezTo>
                  <a:cubicBezTo>
                    <a:pt x="6585" y="0"/>
                    <a:pt x="6541" y="11"/>
                    <a:pt x="6504" y="33"/>
                  </a:cubicBezTo>
                  <a:lnTo>
                    <a:pt x="5839" y="358"/>
                  </a:lnTo>
                  <a:lnTo>
                    <a:pt x="5174" y="33"/>
                  </a:lnTo>
                  <a:cubicBezTo>
                    <a:pt x="5130" y="11"/>
                    <a:pt x="5085" y="0"/>
                    <a:pt x="5041" y="0"/>
                  </a:cubicBezTo>
                  <a:cubicBezTo>
                    <a:pt x="4997" y="0"/>
                    <a:pt x="4952" y="11"/>
                    <a:pt x="4908" y="33"/>
                  </a:cubicBezTo>
                  <a:lnTo>
                    <a:pt x="4242" y="358"/>
                  </a:lnTo>
                  <a:lnTo>
                    <a:pt x="3578" y="33"/>
                  </a:lnTo>
                  <a:cubicBezTo>
                    <a:pt x="3540" y="11"/>
                    <a:pt x="3496" y="0"/>
                    <a:pt x="3452" y="0"/>
                  </a:cubicBezTo>
                  <a:close/>
                </a:path>
              </a:pathLst>
            </a:custGeom>
            <a:solidFill>
              <a:schemeClr val="lt1"/>
            </a:solidFill>
            <a:ln>
              <a:noFill/>
            </a:ln>
            <a:effectLst>
              <a:outerShdw dist="28575" dir="36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0"/>
            <p:cNvSpPr/>
            <p:nvPr/>
          </p:nvSpPr>
          <p:spPr>
            <a:xfrm>
              <a:off x="2157959" y="1602672"/>
              <a:ext cx="20733" cy="20733"/>
            </a:xfrm>
            <a:custGeom>
              <a:avLst/>
              <a:gdLst/>
              <a:ahLst/>
              <a:cxnLst/>
              <a:rect l="l" t="t" r="r" b="b"/>
              <a:pathLst>
                <a:path w="592" h="592" extrusionOk="0">
                  <a:moveTo>
                    <a:pt x="296" y="0"/>
                  </a:moveTo>
                  <a:cubicBezTo>
                    <a:pt x="133" y="0"/>
                    <a:pt x="1" y="134"/>
                    <a:pt x="1" y="296"/>
                  </a:cubicBezTo>
                  <a:cubicBezTo>
                    <a:pt x="1" y="459"/>
                    <a:pt x="133" y="592"/>
                    <a:pt x="296" y="592"/>
                  </a:cubicBezTo>
                  <a:cubicBezTo>
                    <a:pt x="458" y="592"/>
                    <a:pt x="592" y="459"/>
                    <a:pt x="592" y="296"/>
                  </a:cubicBezTo>
                  <a:cubicBezTo>
                    <a:pt x="592" y="134"/>
                    <a:pt x="458" y="0"/>
                    <a:pt x="296" y="0"/>
                  </a:cubicBezTo>
                  <a:close/>
                </a:path>
              </a:pathLst>
            </a:custGeom>
            <a:solidFill>
              <a:schemeClr val="lt1"/>
            </a:solidFill>
            <a:ln>
              <a:noFill/>
            </a:ln>
            <a:effectLst>
              <a:outerShdw dist="28575" dir="36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0"/>
            <p:cNvSpPr/>
            <p:nvPr/>
          </p:nvSpPr>
          <p:spPr>
            <a:xfrm>
              <a:off x="2157959" y="1654434"/>
              <a:ext cx="20733" cy="20733"/>
            </a:xfrm>
            <a:custGeom>
              <a:avLst/>
              <a:gdLst/>
              <a:ahLst/>
              <a:cxnLst/>
              <a:rect l="l" t="t" r="r" b="b"/>
              <a:pathLst>
                <a:path w="592" h="592" extrusionOk="0">
                  <a:moveTo>
                    <a:pt x="296" y="1"/>
                  </a:moveTo>
                  <a:cubicBezTo>
                    <a:pt x="133" y="1"/>
                    <a:pt x="1" y="134"/>
                    <a:pt x="1" y="296"/>
                  </a:cubicBezTo>
                  <a:cubicBezTo>
                    <a:pt x="1" y="459"/>
                    <a:pt x="133" y="592"/>
                    <a:pt x="296" y="592"/>
                  </a:cubicBezTo>
                  <a:cubicBezTo>
                    <a:pt x="458" y="592"/>
                    <a:pt x="592" y="459"/>
                    <a:pt x="592" y="296"/>
                  </a:cubicBezTo>
                  <a:cubicBezTo>
                    <a:pt x="592" y="134"/>
                    <a:pt x="458" y="1"/>
                    <a:pt x="296" y="1"/>
                  </a:cubicBezTo>
                  <a:close/>
                </a:path>
              </a:pathLst>
            </a:custGeom>
            <a:solidFill>
              <a:schemeClr val="lt1"/>
            </a:solidFill>
            <a:ln>
              <a:noFill/>
            </a:ln>
            <a:effectLst>
              <a:outerShdw dist="28575" dir="36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0"/>
            <p:cNvSpPr/>
            <p:nvPr/>
          </p:nvSpPr>
          <p:spPr>
            <a:xfrm>
              <a:off x="2157959" y="1706196"/>
              <a:ext cx="20733" cy="20733"/>
            </a:xfrm>
            <a:custGeom>
              <a:avLst/>
              <a:gdLst/>
              <a:ahLst/>
              <a:cxnLst/>
              <a:rect l="l" t="t" r="r" b="b"/>
              <a:pathLst>
                <a:path w="592" h="592" extrusionOk="0">
                  <a:moveTo>
                    <a:pt x="296" y="1"/>
                  </a:moveTo>
                  <a:cubicBezTo>
                    <a:pt x="133" y="1"/>
                    <a:pt x="1" y="134"/>
                    <a:pt x="1" y="296"/>
                  </a:cubicBezTo>
                  <a:cubicBezTo>
                    <a:pt x="1" y="459"/>
                    <a:pt x="133" y="592"/>
                    <a:pt x="296" y="592"/>
                  </a:cubicBezTo>
                  <a:cubicBezTo>
                    <a:pt x="458" y="592"/>
                    <a:pt x="592" y="459"/>
                    <a:pt x="592" y="296"/>
                  </a:cubicBezTo>
                  <a:cubicBezTo>
                    <a:pt x="592" y="134"/>
                    <a:pt x="458" y="1"/>
                    <a:pt x="296" y="1"/>
                  </a:cubicBezTo>
                  <a:close/>
                </a:path>
              </a:pathLst>
            </a:custGeom>
            <a:solidFill>
              <a:schemeClr val="lt1"/>
            </a:solidFill>
            <a:ln>
              <a:noFill/>
            </a:ln>
            <a:effectLst>
              <a:outerShdw dist="28575" dir="36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4" name="Google Shape;2544;p40"/>
          <p:cNvSpPr/>
          <p:nvPr/>
        </p:nvSpPr>
        <p:spPr>
          <a:xfrm>
            <a:off x="2140995" y="1404469"/>
            <a:ext cx="223205" cy="421095"/>
          </a:xfrm>
          <a:custGeom>
            <a:avLst/>
            <a:gdLst/>
            <a:ahLst/>
            <a:cxnLst/>
            <a:rect l="l" t="t" r="r" b="b"/>
            <a:pathLst>
              <a:path w="5352" h="10097" extrusionOk="0">
                <a:moveTo>
                  <a:pt x="4465" y="592"/>
                </a:moveTo>
                <a:cubicBezTo>
                  <a:pt x="4627" y="592"/>
                  <a:pt x="4760" y="725"/>
                  <a:pt x="4760" y="887"/>
                </a:cubicBezTo>
                <a:lnTo>
                  <a:pt x="4760" y="1479"/>
                </a:lnTo>
                <a:lnTo>
                  <a:pt x="592" y="1479"/>
                </a:lnTo>
                <a:lnTo>
                  <a:pt x="592" y="887"/>
                </a:lnTo>
                <a:cubicBezTo>
                  <a:pt x="592" y="725"/>
                  <a:pt x="724" y="592"/>
                  <a:pt x="888" y="592"/>
                </a:cubicBezTo>
                <a:close/>
                <a:moveTo>
                  <a:pt x="4760" y="2070"/>
                </a:moveTo>
                <a:lnTo>
                  <a:pt x="4760" y="2957"/>
                </a:lnTo>
                <a:cubicBezTo>
                  <a:pt x="4760" y="3932"/>
                  <a:pt x="4169" y="4923"/>
                  <a:pt x="3947" y="5263"/>
                </a:cubicBezTo>
                <a:lnTo>
                  <a:pt x="1404" y="5263"/>
                </a:lnTo>
                <a:cubicBezTo>
                  <a:pt x="1183" y="4923"/>
                  <a:pt x="592" y="3932"/>
                  <a:pt x="592" y="2957"/>
                </a:cubicBezTo>
                <a:lnTo>
                  <a:pt x="592" y="2070"/>
                </a:lnTo>
                <a:lnTo>
                  <a:pt x="1183" y="2070"/>
                </a:lnTo>
                <a:lnTo>
                  <a:pt x="1183" y="2365"/>
                </a:lnTo>
                <a:cubicBezTo>
                  <a:pt x="1183" y="2529"/>
                  <a:pt x="1316" y="2661"/>
                  <a:pt x="1479" y="2661"/>
                </a:cubicBezTo>
                <a:cubicBezTo>
                  <a:pt x="1641" y="2661"/>
                  <a:pt x="1774" y="2529"/>
                  <a:pt x="1774" y="2365"/>
                </a:cubicBezTo>
                <a:lnTo>
                  <a:pt x="1774" y="2070"/>
                </a:lnTo>
                <a:lnTo>
                  <a:pt x="2366" y="2070"/>
                </a:lnTo>
                <a:lnTo>
                  <a:pt x="2366" y="2365"/>
                </a:lnTo>
                <a:cubicBezTo>
                  <a:pt x="2366" y="2529"/>
                  <a:pt x="2498" y="2661"/>
                  <a:pt x="2661" y="2661"/>
                </a:cubicBezTo>
                <a:cubicBezTo>
                  <a:pt x="2823" y="2661"/>
                  <a:pt x="2957" y="2529"/>
                  <a:pt x="2957" y="2365"/>
                </a:cubicBezTo>
                <a:lnTo>
                  <a:pt x="2957" y="2070"/>
                </a:lnTo>
                <a:lnTo>
                  <a:pt x="3548" y="2070"/>
                </a:lnTo>
                <a:lnTo>
                  <a:pt x="3548" y="2365"/>
                </a:lnTo>
                <a:cubicBezTo>
                  <a:pt x="3548" y="2529"/>
                  <a:pt x="3681" y="2661"/>
                  <a:pt x="3844" y="2661"/>
                </a:cubicBezTo>
                <a:cubicBezTo>
                  <a:pt x="4006" y="2661"/>
                  <a:pt x="4139" y="2529"/>
                  <a:pt x="4139" y="2365"/>
                </a:cubicBezTo>
                <a:lnTo>
                  <a:pt x="4139" y="2070"/>
                </a:lnTo>
                <a:close/>
                <a:moveTo>
                  <a:pt x="3873" y="5854"/>
                </a:moveTo>
                <a:lnTo>
                  <a:pt x="4035" y="6593"/>
                </a:lnTo>
                <a:lnTo>
                  <a:pt x="3814" y="6741"/>
                </a:lnTo>
                <a:lnTo>
                  <a:pt x="3415" y="6475"/>
                </a:lnTo>
                <a:cubicBezTo>
                  <a:pt x="3363" y="6438"/>
                  <a:pt x="3304" y="6420"/>
                  <a:pt x="3245" y="6420"/>
                </a:cubicBezTo>
                <a:cubicBezTo>
                  <a:pt x="3186" y="6420"/>
                  <a:pt x="3127" y="6438"/>
                  <a:pt x="3075" y="6475"/>
                </a:cubicBezTo>
                <a:lnTo>
                  <a:pt x="2675" y="6741"/>
                </a:lnTo>
                <a:lnTo>
                  <a:pt x="2277" y="6475"/>
                </a:lnTo>
                <a:cubicBezTo>
                  <a:pt x="2225" y="6438"/>
                  <a:pt x="2166" y="6420"/>
                  <a:pt x="2107" y="6420"/>
                </a:cubicBezTo>
                <a:cubicBezTo>
                  <a:pt x="2048" y="6420"/>
                  <a:pt x="1988" y="6438"/>
                  <a:pt x="1936" y="6475"/>
                </a:cubicBezTo>
                <a:lnTo>
                  <a:pt x="1538" y="6741"/>
                </a:lnTo>
                <a:lnTo>
                  <a:pt x="1316" y="6593"/>
                </a:lnTo>
                <a:lnTo>
                  <a:pt x="1479" y="5854"/>
                </a:lnTo>
                <a:close/>
                <a:moveTo>
                  <a:pt x="3253" y="7066"/>
                </a:moveTo>
                <a:cubicBezTo>
                  <a:pt x="3400" y="7184"/>
                  <a:pt x="3621" y="7332"/>
                  <a:pt x="3637" y="7347"/>
                </a:cubicBezTo>
                <a:cubicBezTo>
                  <a:pt x="3651" y="7361"/>
                  <a:pt x="3666" y="7361"/>
                  <a:pt x="3681" y="7361"/>
                </a:cubicBezTo>
                <a:cubicBezTo>
                  <a:pt x="3726" y="7391"/>
                  <a:pt x="3769" y="7406"/>
                  <a:pt x="3814" y="7406"/>
                </a:cubicBezTo>
                <a:cubicBezTo>
                  <a:pt x="3873" y="7406"/>
                  <a:pt x="3932" y="7391"/>
                  <a:pt x="3976" y="7347"/>
                </a:cubicBezTo>
                <a:lnTo>
                  <a:pt x="4183" y="7214"/>
                </a:lnTo>
                <a:lnTo>
                  <a:pt x="4346" y="7923"/>
                </a:lnTo>
                <a:lnTo>
                  <a:pt x="3814" y="8293"/>
                </a:lnTo>
                <a:lnTo>
                  <a:pt x="3415" y="8012"/>
                </a:lnTo>
                <a:cubicBezTo>
                  <a:pt x="3363" y="7975"/>
                  <a:pt x="3304" y="7957"/>
                  <a:pt x="3245" y="7957"/>
                </a:cubicBezTo>
                <a:cubicBezTo>
                  <a:pt x="3186" y="7957"/>
                  <a:pt x="3127" y="7975"/>
                  <a:pt x="3075" y="8012"/>
                </a:cubicBezTo>
                <a:lnTo>
                  <a:pt x="2675" y="8293"/>
                </a:lnTo>
                <a:lnTo>
                  <a:pt x="2277" y="8012"/>
                </a:lnTo>
                <a:cubicBezTo>
                  <a:pt x="2225" y="7975"/>
                  <a:pt x="2166" y="7957"/>
                  <a:pt x="2107" y="7957"/>
                </a:cubicBezTo>
                <a:cubicBezTo>
                  <a:pt x="2048" y="7957"/>
                  <a:pt x="1988" y="7975"/>
                  <a:pt x="1936" y="8012"/>
                </a:cubicBezTo>
                <a:lnTo>
                  <a:pt x="1538" y="8293"/>
                </a:lnTo>
                <a:lnTo>
                  <a:pt x="1006" y="7939"/>
                </a:lnTo>
                <a:lnTo>
                  <a:pt x="1168" y="7214"/>
                </a:lnTo>
                <a:lnTo>
                  <a:pt x="1375" y="7347"/>
                </a:lnTo>
                <a:cubicBezTo>
                  <a:pt x="1427" y="7384"/>
                  <a:pt x="1486" y="7402"/>
                  <a:pt x="1543" y="7402"/>
                </a:cubicBezTo>
                <a:cubicBezTo>
                  <a:pt x="1600" y="7402"/>
                  <a:pt x="1656" y="7384"/>
                  <a:pt x="1700" y="7347"/>
                </a:cubicBezTo>
                <a:lnTo>
                  <a:pt x="2114" y="7066"/>
                </a:lnTo>
                <a:cubicBezTo>
                  <a:pt x="2262" y="7184"/>
                  <a:pt x="2484" y="7332"/>
                  <a:pt x="2513" y="7347"/>
                </a:cubicBezTo>
                <a:cubicBezTo>
                  <a:pt x="2513" y="7361"/>
                  <a:pt x="2528" y="7361"/>
                  <a:pt x="2543" y="7361"/>
                </a:cubicBezTo>
                <a:cubicBezTo>
                  <a:pt x="2582" y="7388"/>
                  <a:pt x="2627" y="7399"/>
                  <a:pt x="2672" y="7399"/>
                </a:cubicBezTo>
                <a:cubicBezTo>
                  <a:pt x="2730" y="7399"/>
                  <a:pt x="2789" y="7380"/>
                  <a:pt x="2839" y="7347"/>
                </a:cubicBezTo>
                <a:lnTo>
                  <a:pt x="3253" y="7066"/>
                </a:lnTo>
                <a:close/>
                <a:moveTo>
                  <a:pt x="4479" y="8544"/>
                </a:moveTo>
                <a:lnTo>
                  <a:pt x="4597" y="9003"/>
                </a:lnTo>
                <a:cubicBezTo>
                  <a:pt x="4627" y="9151"/>
                  <a:pt x="4612" y="9269"/>
                  <a:pt x="4538" y="9372"/>
                </a:cubicBezTo>
                <a:cubicBezTo>
                  <a:pt x="4465" y="9460"/>
                  <a:pt x="4346" y="9505"/>
                  <a:pt x="4199" y="9505"/>
                </a:cubicBezTo>
                <a:lnTo>
                  <a:pt x="1154" y="9505"/>
                </a:lnTo>
                <a:cubicBezTo>
                  <a:pt x="1006" y="9505"/>
                  <a:pt x="888" y="9460"/>
                  <a:pt x="813" y="9372"/>
                </a:cubicBezTo>
                <a:cubicBezTo>
                  <a:pt x="754" y="9269"/>
                  <a:pt x="724" y="9151"/>
                  <a:pt x="754" y="9003"/>
                </a:cubicBezTo>
                <a:lnTo>
                  <a:pt x="769" y="9003"/>
                </a:lnTo>
                <a:lnTo>
                  <a:pt x="872" y="8544"/>
                </a:lnTo>
                <a:lnTo>
                  <a:pt x="1375" y="8899"/>
                </a:lnTo>
                <a:cubicBezTo>
                  <a:pt x="1427" y="8928"/>
                  <a:pt x="1486" y="8943"/>
                  <a:pt x="1543" y="8943"/>
                </a:cubicBezTo>
                <a:cubicBezTo>
                  <a:pt x="1600" y="8943"/>
                  <a:pt x="1656" y="8928"/>
                  <a:pt x="1700" y="8899"/>
                </a:cubicBezTo>
                <a:lnTo>
                  <a:pt x="2114" y="8618"/>
                </a:lnTo>
                <a:lnTo>
                  <a:pt x="2513" y="8899"/>
                </a:lnTo>
                <a:cubicBezTo>
                  <a:pt x="2565" y="8928"/>
                  <a:pt x="2624" y="8943"/>
                  <a:pt x="2681" y="8943"/>
                </a:cubicBezTo>
                <a:cubicBezTo>
                  <a:pt x="2739" y="8943"/>
                  <a:pt x="2794" y="8928"/>
                  <a:pt x="2839" y="8899"/>
                </a:cubicBezTo>
                <a:lnTo>
                  <a:pt x="3253" y="8618"/>
                </a:lnTo>
                <a:lnTo>
                  <a:pt x="3651" y="8899"/>
                </a:lnTo>
                <a:cubicBezTo>
                  <a:pt x="3696" y="8928"/>
                  <a:pt x="3755" y="8944"/>
                  <a:pt x="3814" y="8944"/>
                </a:cubicBezTo>
                <a:cubicBezTo>
                  <a:pt x="3873" y="8944"/>
                  <a:pt x="3932" y="8928"/>
                  <a:pt x="3976" y="8899"/>
                </a:cubicBezTo>
                <a:lnTo>
                  <a:pt x="4479" y="8544"/>
                </a:lnTo>
                <a:close/>
                <a:moveTo>
                  <a:pt x="888" y="0"/>
                </a:moveTo>
                <a:cubicBezTo>
                  <a:pt x="399" y="0"/>
                  <a:pt x="1" y="400"/>
                  <a:pt x="1" y="887"/>
                </a:cubicBezTo>
                <a:lnTo>
                  <a:pt x="1" y="2957"/>
                </a:lnTo>
                <a:cubicBezTo>
                  <a:pt x="1" y="4139"/>
                  <a:pt x="695" y="5292"/>
                  <a:pt x="931" y="5633"/>
                </a:cubicBezTo>
                <a:lnTo>
                  <a:pt x="192" y="8869"/>
                </a:lnTo>
                <a:cubicBezTo>
                  <a:pt x="104" y="9180"/>
                  <a:pt x="178" y="9505"/>
                  <a:pt x="355" y="9726"/>
                </a:cubicBezTo>
                <a:cubicBezTo>
                  <a:pt x="533" y="9963"/>
                  <a:pt x="828" y="10097"/>
                  <a:pt x="1154" y="10097"/>
                </a:cubicBezTo>
                <a:lnTo>
                  <a:pt x="4199" y="10097"/>
                </a:lnTo>
                <a:cubicBezTo>
                  <a:pt x="4524" y="10097"/>
                  <a:pt x="4819" y="9963"/>
                  <a:pt x="4997" y="9726"/>
                </a:cubicBezTo>
                <a:cubicBezTo>
                  <a:pt x="5188" y="9505"/>
                  <a:pt x="5247" y="9180"/>
                  <a:pt x="5174" y="8869"/>
                </a:cubicBezTo>
                <a:lnTo>
                  <a:pt x="4420" y="5617"/>
                </a:lnTo>
                <a:cubicBezTo>
                  <a:pt x="4672" y="5248"/>
                  <a:pt x="5351" y="4125"/>
                  <a:pt x="5351" y="2957"/>
                </a:cubicBezTo>
                <a:lnTo>
                  <a:pt x="5351" y="887"/>
                </a:lnTo>
                <a:cubicBezTo>
                  <a:pt x="5351" y="400"/>
                  <a:pt x="4952" y="0"/>
                  <a:pt x="4465" y="0"/>
                </a:cubicBezTo>
                <a:close/>
              </a:path>
            </a:pathLst>
          </a:custGeom>
          <a:solidFill>
            <a:schemeClr val="lt1"/>
          </a:solidFill>
          <a:ln>
            <a:noFill/>
          </a:ln>
          <a:effectLst>
            <a:outerShdw dist="28575" dir="36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0"/>
          <p:cNvSpPr/>
          <p:nvPr/>
        </p:nvSpPr>
        <p:spPr>
          <a:xfrm>
            <a:off x="6681165" y="1499987"/>
            <a:ext cx="420470" cy="230086"/>
          </a:xfrm>
          <a:custGeom>
            <a:avLst/>
            <a:gdLst/>
            <a:ahLst/>
            <a:cxnLst/>
            <a:rect l="l" t="t" r="r" b="b"/>
            <a:pathLst>
              <a:path w="10082" h="5517" extrusionOk="0">
                <a:moveTo>
                  <a:pt x="9490" y="1038"/>
                </a:moveTo>
                <a:lnTo>
                  <a:pt x="9490" y="3506"/>
                </a:lnTo>
                <a:cubicBezTo>
                  <a:pt x="9002" y="3092"/>
                  <a:pt x="8204" y="2590"/>
                  <a:pt x="7096" y="2560"/>
                </a:cubicBezTo>
                <a:cubicBezTo>
                  <a:pt x="6977" y="2339"/>
                  <a:pt x="6844" y="2146"/>
                  <a:pt x="6666" y="1969"/>
                </a:cubicBezTo>
                <a:lnTo>
                  <a:pt x="6992" y="1969"/>
                </a:lnTo>
                <a:cubicBezTo>
                  <a:pt x="8160" y="1969"/>
                  <a:pt x="9002" y="1466"/>
                  <a:pt x="9490" y="1038"/>
                </a:cubicBezTo>
                <a:close/>
                <a:moveTo>
                  <a:pt x="5218" y="3151"/>
                </a:moveTo>
                <a:cubicBezTo>
                  <a:pt x="5381" y="3151"/>
                  <a:pt x="5513" y="3285"/>
                  <a:pt x="5513" y="3447"/>
                </a:cubicBezTo>
                <a:cubicBezTo>
                  <a:pt x="5513" y="3610"/>
                  <a:pt x="5381" y="3743"/>
                  <a:pt x="5218" y="3743"/>
                </a:cubicBezTo>
                <a:lnTo>
                  <a:pt x="3444" y="3743"/>
                </a:lnTo>
                <a:cubicBezTo>
                  <a:pt x="3282" y="3743"/>
                  <a:pt x="3148" y="3610"/>
                  <a:pt x="3148" y="3447"/>
                </a:cubicBezTo>
                <a:cubicBezTo>
                  <a:pt x="3148" y="3285"/>
                  <a:pt x="3282" y="3151"/>
                  <a:pt x="3444" y="3151"/>
                </a:cubicBezTo>
                <a:close/>
                <a:moveTo>
                  <a:pt x="592" y="1762"/>
                </a:moveTo>
                <a:lnTo>
                  <a:pt x="947" y="1939"/>
                </a:lnTo>
                <a:cubicBezTo>
                  <a:pt x="990" y="1969"/>
                  <a:pt x="1035" y="1969"/>
                  <a:pt x="1079" y="1969"/>
                </a:cubicBezTo>
                <a:lnTo>
                  <a:pt x="5218" y="1969"/>
                </a:lnTo>
                <a:cubicBezTo>
                  <a:pt x="6031" y="1969"/>
                  <a:pt x="6696" y="2635"/>
                  <a:pt x="6696" y="3447"/>
                </a:cubicBezTo>
                <a:cubicBezTo>
                  <a:pt x="6696" y="4261"/>
                  <a:pt x="6031" y="4925"/>
                  <a:pt x="5218" y="4925"/>
                </a:cubicBezTo>
                <a:lnTo>
                  <a:pt x="3444" y="4925"/>
                </a:lnTo>
                <a:cubicBezTo>
                  <a:pt x="2632" y="4925"/>
                  <a:pt x="1966" y="4261"/>
                  <a:pt x="1966" y="3447"/>
                </a:cubicBezTo>
                <a:cubicBezTo>
                  <a:pt x="1966" y="3358"/>
                  <a:pt x="1981" y="3255"/>
                  <a:pt x="1996" y="3151"/>
                </a:cubicBezTo>
                <a:lnTo>
                  <a:pt x="2602" y="3151"/>
                </a:lnTo>
                <a:cubicBezTo>
                  <a:pt x="2573" y="3255"/>
                  <a:pt x="2557" y="3344"/>
                  <a:pt x="2557" y="3447"/>
                </a:cubicBezTo>
                <a:cubicBezTo>
                  <a:pt x="2557" y="3935"/>
                  <a:pt x="2957" y="4334"/>
                  <a:pt x="3444" y="4334"/>
                </a:cubicBezTo>
                <a:lnTo>
                  <a:pt x="5218" y="4334"/>
                </a:lnTo>
                <a:cubicBezTo>
                  <a:pt x="5706" y="4334"/>
                  <a:pt x="6105" y="3935"/>
                  <a:pt x="6105" y="3447"/>
                </a:cubicBezTo>
                <a:cubicBezTo>
                  <a:pt x="6105" y="2960"/>
                  <a:pt x="5706" y="2560"/>
                  <a:pt x="5218" y="2560"/>
                </a:cubicBezTo>
                <a:lnTo>
                  <a:pt x="1079" y="2560"/>
                </a:lnTo>
                <a:cubicBezTo>
                  <a:pt x="1035" y="2560"/>
                  <a:pt x="990" y="2575"/>
                  <a:pt x="947" y="2590"/>
                </a:cubicBezTo>
                <a:lnTo>
                  <a:pt x="592" y="2782"/>
                </a:lnTo>
                <a:lnTo>
                  <a:pt x="592" y="1762"/>
                </a:lnTo>
                <a:close/>
                <a:moveTo>
                  <a:pt x="9786" y="1"/>
                </a:moveTo>
                <a:cubicBezTo>
                  <a:pt x="9691" y="1"/>
                  <a:pt x="9604" y="45"/>
                  <a:pt x="9549" y="122"/>
                </a:cubicBezTo>
                <a:cubicBezTo>
                  <a:pt x="9549" y="136"/>
                  <a:pt x="9313" y="447"/>
                  <a:pt x="8884" y="757"/>
                </a:cubicBezTo>
                <a:cubicBezTo>
                  <a:pt x="8308" y="1171"/>
                  <a:pt x="7672" y="1378"/>
                  <a:pt x="6992" y="1378"/>
                </a:cubicBezTo>
                <a:lnTo>
                  <a:pt x="5809" y="1378"/>
                </a:lnTo>
                <a:lnTo>
                  <a:pt x="5809" y="1082"/>
                </a:lnTo>
                <a:cubicBezTo>
                  <a:pt x="5809" y="920"/>
                  <a:pt x="5677" y="786"/>
                  <a:pt x="5513" y="786"/>
                </a:cubicBezTo>
                <a:cubicBezTo>
                  <a:pt x="5351" y="786"/>
                  <a:pt x="5218" y="920"/>
                  <a:pt x="5218" y="1082"/>
                </a:cubicBezTo>
                <a:lnTo>
                  <a:pt x="5218" y="1378"/>
                </a:lnTo>
                <a:lnTo>
                  <a:pt x="4627" y="1378"/>
                </a:lnTo>
                <a:lnTo>
                  <a:pt x="4627" y="1082"/>
                </a:lnTo>
                <a:cubicBezTo>
                  <a:pt x="4627" y="920"/>
                  <a:pt x="4494" y="786"/>
                  <a:pt x="4331" y="786"/>
                </a:cubicBezTo>
                <a:cubicBezTo>
                  <a:pt x="4169" y="786"/>
                  <a:pt x="4035" y="920"/>
                  <a:pt x="4035" y="1082"/>
                </a:cubicBezTo>
                <a:lnTo>
                  <a:pt x="4035" y="1378"/>
                </a:lnTo>
                <a:lnTo>
                  <a:pt x="3444" y="1378"/>
                </a:lnTo>
                <a:lnTo>
                  <a:pt x="3444" y="1082"/>
                </a:lnTo>
                <a:cubicBezTo>
                  <a:pt x="3444" y="920"/>
                  <a:pt x="3312" y="786"/>
                  <a:pt x="3148" y="786"/>
                </a:cubicBezTo>
                <a:cubicBezTo>
                  <a:pt x="2986" y="786"/>
                  <a:pt x="2853" y="920"/>
                  <a:pt x="2853" y="1082"/>
                </a:cubicBezTo>
                <a:lnTo>
                  <a:pt x="2853" y="1378"/>
                </a:lnTo>
                <a:lnTo>
                  <a:pt x="1154" y="1378"/>
                </a:lnTo>
                <a:lnTo>
                  <a:pt x="429" y="1023"/>
                </a:lnTo>
                <a:cubicBezTo>
                  <a:pt x="381" y="1003"/>
                  <a:pt x="333" y="992"/>
                  <a:pt x="287" y="992"/>
                </a:cubicBezTo>
                <a:cubicBezTo>
                  <a:pt x="233" y="992"/>
                  <a:pt x="181" y="1006"/>
                  <a:pt x="133" y="1038"/>
                </a:cubicBezTo>
                <a:cubicBezTo>
                  <a:pt x="44" y="1082"/>
                  <a:pt x="1" y="1186"/>
                  <a:pt x="1" y="1289"/>
                </a:cubicBezTo>
                <a:lnTo>
                  <a:pt x="1" y="3255"/>
                </a:lnTo>
                <a:cubicBezTo>
                  <a:pt x="1" y="3358"/>
                  <a:pt x="44" y="3447"/>
                  <a:pt x="133" y="3506"/>
                </a:cubicBezTo>
                <a:cubicBezTo>
                  <a:pt x="181" y="3538"/>
                  <a:pt x="233" y="3553"/>
                  <a:pt x="287" y="3553"/>
                </a:cubicBezTo>
                <a:cubicBezTo>
                  <a:pt x="333" y="3553"/>
                  <a:pt x="381" y="3542"/>
                  <a:pt x="429" y="3521"/>
                </a:cubicBezTo>
                <a:lnTo>
                  <a:pt x="1154" y="3151"/>
                </a:lnTo>
                <a:lnTo>
                  <a:pt x="1390" y="3151"/>
                </a:lnTo>
                <a:cubicBezTo>
                  <a:pt x="1390" y="3255"/>
                  <a:pt x="1375" y="3358"/>
                  <a:pt x="1375" y="3447"/>
                </a:cubicBezTo>
                <a:cubicBezTo>
                  <a:pt x="1375" y="4600"/>
                  <a:pt x="2307" y="5516"/>
                  <a:pt x="3444" y="5516"/>
                </a:cubicBezTo>
                <a:lnTo>
                  <a:pt x="5218" y="5516"/>
                </a:lnTo>
                <a:cubicBezTo>
                  <a:pt x="6357" y="5516"/>
                  <a:pt x="7287" y="4600"/>
                  <a:pt x="7287" y="3447"/>
                </a:cubicBezTo>
                <a:cubicBezTo>
                  <a:pt x="7287" y="3358"/>
                  <a:pt x="7287" y="3255"/>
                  <a:pt x="7273" y="3167"/>
                </a:cubicBezTo>
                <a:lnTo>
                  <a:pt x="7273" y="3167"/>
                </a:lnTo>
                <a:cubicBezTo>
                  <a:pt x="7849" y="3210"/>
                  <a:pt x="8381" y="3417"/>
                  <a:pt x="8884" y="3772"/>
                </a:cubicBezTo>
                <a:cubicBezTo>
                  <a:pt x="9313" y="4097"/>
                  <a:pt x="9549" y="4408"/>
                  <a:pt x="9549" y="4408"/>
                </a:cubicBezTo>
                <a:cubicBezTo>
                  <a:pt x="9608" y="4497"/>
                  <a:pt x="9697" y="4541"/>
                  <a:pt x="9786" y="4541"/>
                </a:cubicBezTo>
                <a:cubicBezTo>
                  <a:pt x="9815" y="4541"/>
                  <a:pt x="9845" y="4527"/>
                  <a:pt x="9875" y="4527"/>
                </a:cubicBezTo>
                <a:cubicBezTo>
                  <a:pt x="10007" y="4482"/>
                  <a:pt x="10081" y="4363"/>
                  <a:pt x="10081" y="4245"/>
                </a:cubicBezTo>
                <a:lnTo>
                  <a:pt x="10081" y="299"/>
                </a:lnTo>
                <a:cubicBezTo>
                  <a:pt x="10081" y="166"/>
                  <a:pt x="10007" y="63"/>
                  <a:pt x="9889" y="18"/>
                </a:cubicBezTo>
                <a:cubicBezTo>
                  <a:pt x="9854" y="6"/>
                  <a:pt x="9820" y="1"/>
                  <a:pt x="9786" y="1"/>
                </a:cubicBezTo>
                <a:close/>
              </a:path>
            </a:pathLst>
          </a:custGeom>
          <a:solidFill>
            <a:schemeClr val="lt1"/>
          </a:solidFill>
          <a:ln>
            <a:noFill/>
          </a:ln>
          <a:effectLst>
            <a:outerShdw dist="28575" dir="36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0"/>
          <p:cNvSpPr/>
          <p:nvPr/>
        </p:nvSpPr>
        <p:spPr>
          <a:xfrm>
            <a:off x="4386410" y="3068496"/>
            <a:ext cx="371175" cy="421095"/>
          </a:xfrm>
          <a:custGeom>
            <a:avLst/>
            <a:gdLst/>
            <a:ahLst/>
            <a:cxnLst/>
            <a:rect l="l" t="t" r="r" b="b"/>
            <a:pathLst>
              <a:path w="8900" h="10097" extrusionOk="0">
                <a:moveTo>
                  <a:pt x="2971" y="1478"/>
                </a:moveTo>
                <a:lnTo>
                  <a:pt x="2971" y="7288"/>
                </a:lnTo>
                <a:cubicBezTo>
                  <a:pt x="2114" y="6785"/>
                  <a:pt x="1775" y="5824"/>
                  <a:pt x="1775" y="4982"/>
                </a:cubicBezTo>
                <a:cubicBezTo>
                  <a:pt x="1775" y="4228"/>
                  <a:pt x="1907" y="3725"/>
                  <a:pt x="2055" y="3193"/>
                </a:cubicBezTo>
                <a:cubicBezTo>
                  <a:pt x="2203" y="2690"/>
                  <a:pt x="2336" y="2174"/>
                  <a:pt x="2380" y="1478"/>
                </a:cubicBezTo>
                <a:close/>
                <a:moveTo>
                  <a:pt x="6534" y="1478"/>
                </a:moveTo>
                <a:cubicBezTo>
                  <a:pt x="6564" y="2174"/>
                  <a:pt x="6696" y="2690"/>
                  <a:pt x="6844" y="3193"/>
                </a:cubicBezTo>
                <a:cubicBezTo>
                  <a:pt x="6992" y="3725"/>
                  <a:pt x="7125" y="4228"/>
                  <a:pt x="7125" y="4982"/>
                </a:cubicBezTo>
                <a:cubicBezTo>
                  <a:pt x="7125" y="5824"/>
                  <a:pt x="6800" y="6785"/>
                  <a:pt x="5928" y="7288"/>
                </a:cubicBezTo>
                <a:lnTo>
                  <a:pt x="5928" y="1478"/>
                </a:lnTo>
                <a:close/>
                <a:moveTo>
                  <a:pt x="4154" y="1478"/>
                </a:moveTo>
                <a:lnTo>
                  <a:pt x="4154" y="7627"/>
                </a:lnTo>
                <a:cubicBezTo>
                  <a:pt x="3947" y="7613"/>
                  <a:pt x="3740" y="7584"/>
                  <a:pt x="3563" y="7524"/>
                </a:cubicBezTo>
                <a:lnTo>
                  <a:pt x="3563" y="1478"/>
                </a:lnTo>
                <a:close/>
                <a:moveTo>
                  <a:pt x="5336" y="1478"/>
                </a:moveTo>
                <a:lnTo>
                  <a:pt x="5336" y="7524"/>
                </a:lnTo>
                <a:cubicBezTo>
                  <a:pt x="5159" y="7584"/>
                  <a:pt x="4952" y="7613"/>
                  <a:pt x="4745" y="7627"/>
                </a:cubicBezTo>
                <a:lnTo>
                  <a:pt x="4745" y="1478"/>
                </a:lnTo>
                <a:close/>
                <a:moveTo>
                  <a:pt x="7701" y="592"/>
                </a:moveTo>
                <a:cubicBezTo>
                  <a:pt x="8027" y="592"/>
                  <a:pt x="8293" y="858"/>
                  <a:pt x="8293" y="1183"/>
                </a:cubicBezTo>
                <a:cubicBezTo>
                  <a:pt x="8293" y="1419"/>
                  <a:pt x="8160" y="1626"/>
                  <a:pt x="7953" y="1730"/>
                </a:cubicBezTo>
                <a:cubicBezTo>
                  <a:pt x="7820" y="1789"/>
                  <a:pt x="7760" y="1908"/>
                  <a:pt x="7776" y="2040"/>
                </a:cubicBezTo>
                <a:cubicBezTo>
                  <a:pt x="7835" y="2336"/>
                  <a:pt x="7908" y="2602"/>
                  <a:pt x="7983" y="2883"/>
                </a:cubicBezTo>
                <a:cubicBezTo>
                  <a:pt x="8145" y="3430"/>
                  <a:pt x="8308" y="4066"/>
                  <a:pt x="8308" y="4982"/>
                </a:cubicBezTo>
                <a:cubicBezTo>
                  <a:pt x="8308" y="6031"/>
                  <a:pt x="7953" y="6992"/>
                  <a:pt x="7287" y="7686"/>
                </a:cubicBezTo>
                <a:cubicBezTo>
                  <a:pt x="6830" y="8189"/>
                  <a:pt x="6239" y="8514"/>
                  <a:pt x="5559" y="8692"/>
                </a:cubicBezTo>
                <a:cubicBezTo>
                  <a:pt x="5411" y="8737"/>
                  <a:pt x="5307" y="8884"/>
                  <a:pt x="5352" y="9046"/>
                </a:cubicBezTo>
                <a:lnTo>
                  <a:pt x="5455" y="9505"/>
                </a:lnTo>
                <a:lnTo>
                  <a:pt x="3444" y="9505"/>
                </a:lnTo>
                <a:lnTo>
                  <a:pt x="3548" y="9046"/>
                </a:lnTo>
                <a:cubicBezTo>
                  <a:pt x="3592" y="8884"/>
                  <a:pt x="3503" y="8737"/>
                  <a:pt x="3341" y="8692"/>
                </a:cubicBezTo>
                <a:cubicBezTo>
                  <a:pt x="2662" y="8514"/>
                  <a:pt x="2070" y="8189"/>
                  <a:pt x="1611" y="7686"/>
                </a:cubicBezTo>
                <a:cubicBezTo>
                  <a:pt x="947" y="6992"/>
                  <a:pt x="592" y="6031"/>
                  <a:pt x="592" y="4982"/>
                </a:cubicBezTo>
                <a:cubicBezTo>
                  <a:pt x="592" y="4066"/>
                  <a:pt x="770" y="3430"/>
                  <a:pt x="917" y="2883"/>
                </a:cubicBezTo>
                <a:cubicBezTo>
                  <a:pt x="991" y="2602"/>
                  <a:pt x="1065" y="2336"/>
                  <a:pt x="1124" y="2040"/>
                </a:cubicBezTo>
                <a:cubicBezTo>
                  <a:pt x="1138" y="1908"/>
                  <a:pt x="1079" y="1789"/>
                  <a:pt x="947" y="1730"/>
                </a:cubicBezTo>
                <a:cubicBezTo>
                  <a:pt x="740" y="1626"/>
                  <a:pt x="606" y="1419"/>
                  <a:pt x="606" y="1183"/>
                </a:cubicBezTo>
                <a:cubicBezTo>
                  <a:pt x="606" y="858"/>
                  <a:pt x="872" y="592"/>
                  <a:pt x="1198" y="592"/>
                </a:cubicBezTo>
                <a:cubicBezTo>
                  <a:pt x="1523" y="592"/>
                  <a:pt x="1789" y="858"/>
                  <a:pt x="1789" y="1183"/>
                </a:cubicBezTo>
                <a:lnTo>
                  <a:pt x="1789" y="1198"/>
                </a:lnTo>
                <a:cubicBezTo>
                  <a:pt x="1789" y="1967"/>
                  <a:pt x="1641" y="2513"/>
                  <a:pt x="1493" y="3045"/>
                </a:cubicBezTo>
                <a:cubicBezTo>
                  <a:pt x="1331" y="3607"/>
                  <a:pt x="1183" y="4139"/>
                  <a:pt x="1183" y="4982"/>
                </a:cubicBezTo>
                <a:cubicBezTo>
                  <a:pt x="1183" y="5839"/>
                  <a:pt x="1464" y="6622"/>
                  <a:pt x="1966" y="7199"/>
                </a:cubicBezTo>
                <a:cubicBezTo>
                  <a:pt x="2557" y="7879"/>
                  <a:pt x="3415" y="8234"/>
                  <a:pt x="4449" y="8234"/>
                </a:cubicBezTo>
                <a:cubicBezTo>
                  <a:pt x="5484" y="8234"/>
                  <a:pt x="6341" y="7879"/>
                  <a:pt x="6933" y="7199"/>
                </a:cubicBezTo>
                <a:cubicBezTo>
                  <a:pt x="7435" y="6622"/>
                  <a:pt x="7717" y="5839"/>
                  <a:pt x="7717" y="4982"/>
                </a:cubicBezTo>
                <a:cubicBezTo>
                  <a:pt x="7717" y="4139"/>
                  <a:pt x="7569" y="3607"/>
                  <a:pt x="7421" y="3045"/>
                </a:cubicBezTo>
                <a:cubicBezTo>
                  <a:pt x="7258" y="2513"/>
                  <a:pt x="7110" y="1951"/>
                  <a:pt x="7110" y="1183"/>
                </a:cubicBezTo>
                <a:cubicBezTo>
                  <a:pt x="7110" y="858"/>
                  <a:pt x="7376" y="592"/>
                  <a:pt x="7701" y="592"/>
                </a:cubicBezTo>
                <a:close/>
                <a:moveTo>
                  <a:pt x="1198" y="0"/>
                </a:moveTo>
                <a:cubicBezTo>
                  <a:pt x="547" y="0"/>
                  <a:pt x="15" y="532"/>
                  <a:pt x="15" y="1183"/>
                </a:cubicBezTo>
                <a:cubicBezTo>
                  <a:pt x="15" y="1567"/>
                  <a:pt x="192" y="1922"/>
                  <a:pt x="503" y="2144"/>
                </a:cubicBezTo>
                <a:cubicBezTo>
                  <a:pt x="459" y="2336"/>
                  <a:pt x="399" y="2528"/>
                  <a:pt x="340" y="2720"/>
                </a:cubicBezTo>
                <a:cubicBezTo>
                  <a:pt x="178" y="3311"/>
                  <a:pt x="1" y="3977"/>
                  <a:pt x="1" y="4982"/>
                </a:cubicBezTo>
                <a:cubicBezTo>
                  <a:pt x="1" y="6194"/>
                  <a:pt x="415" y="7302"/>
                  <a:pt x="1183" y="8100"/>
                </a:cubicBezTo>
                <a:cubicBezTo>
                  <a:pt x="1656" y="8603"/>
                  <a:pt x="2232" y="8973"/>
                  <a:pt x="2912" y="9180"/>
                </a:cubicBezTo>
                <a:lnTo>
                  <a:pt x="2780" y="9726"/>
                </a:lnTo>
                <a:cubicBezTo>
                  <a:pt x="2764" y="9815"/>
                  <a:pt x="2780" y="9919"/>
                  <a:pt x="2839" y="9978"/>
                </a:cubicBezTo>
                <a:cubicBezTo>
                  <a:pt x="2898" y="10051"/>
                  <a:pt x="2987" y="10096"/>
                  <a:pt x="3075" y="10096"/>
                </a:cubicBezTo>
                <a:lnTo>
                  <a:pt x="5825" y="10096"/>
                </a:lnTo>
                <a:cubicBezTo>
                  <a:pt x="5928" y="10096"/>
                  <a:pt x="6002" y="10051"/>
                  <a:pt x="6061" y="9978"/>
                </a:cubicBezTo>
                <a:cubicBezTo>
                  <a:pt x="6120" y="9919"/>
                  <a:pt x="6135" y="9815"/>
                  <a:pt x="6120" y="9726"/>
                </a:cubicBezTo>
                <a:lnTo>
                  <a:pt x="5987" y="9180"/>
                </a:lnTo>
                <a:cubicBezTo>
                  <a:pt x="6667" y="8973"/>
                  <a:pt x="7244" y="8603"/>
                  <a:pt x="7717" y="8100"/>
                </a:cubicBezTo>
                <a:cubicBezTo>
                  <a:pt x="8485" y="7302"/>
                  <a:pt x="8899" y="6194"/>
                  <a:pt x="8899" y="4982"/>
                </a:cubicBezTo>
                <a:cubicBezTo>
                  <a:pt x="8899" y="3977"/>
                  <a:pt x="8722" y="3311"/>
                  <a:pt x="8559" y="2720"/>
                </a:cubicBezTo>
                <a:cubicBezTo>
                  <a:pt x="8500" y="2528"/>
                  <a:pt x="8440" y="2336"/>
                  <a:pt x="8397" y="2144"/>
                </a:cubicBezTo>
                <a:cubicBezTo>
                  <a:pt x="8706" y="1922"/>
                  <a:pt x="8884" y="1567"/>
                  <a:pt x="8884" y="1183"/>
                </a:cubicBezTo>
                <a:cubicBezTo>
                  <a:pt x="8884" y="532"/>
                  <a:pt x="8352" y="0"/>
                  <a:pt x="7701" y="0"/>
                </a:cubicBezTo>
                <a:cubicBezTo>
                  <a:pt x="7155" y="0"/>
                  <a:pt x="6682" y="385"/>
                  <a:pt x="6564" y="887"/>
                </a:cubicBezTo>
                <a:lnTo>
                  <a:pt x="5928" y="887"/>
                </a:lnTo>
                <a:lnTo>
                  <a:pt x="5928" y="592"/>
                </a:lnTo>
                <a:cubicBezTo>
                  <a:pt x="5928" y="430"/>
                  <a:pt x="5795" y="296"/>
                  <a:pt x="5632" y="296"/>
                </a:cubicBezTo>
                <a:cubicBezTo>
                  <a:pt x="5470" y="296"/>
                  <a:pt x="5336" y="430"/>
                  <a:pt x="5336" y="592"/>
                </a:cubicBezTo>
                <a:lnTo>
                  <a:pt x="5336" y="887"/>
                </a:lnTo>
                <a:lnTo>
                  <a:pt x="4745" y="887"/>
                </a:lnTo>
                <a:lnTo>
                  <a:pt x="4745" y="592"/>
                </a:lnTo>
                <a:cubicBezTo>
                  <a:pt x="4745" y="430"/>
                  <a:pt x="4613" y="296"/>
                  <a:pt x="4449" y="296"/>
                </a:cubicBezTo>
                <a:cubicBezTo>
                  <a:pt x="4287" y="296"/>
                  <a:pt x="4154" y="430"/>
                  <a:pt x="4154" y="592"/>
                </a:cubicBezTo>
                <a:lnTo>
                  <a:pt x="4154" y="887"/>
                </a:lnTo>
                <a:lnTo>
                  <a:pt x="3563" y="887"/>
                </a:lnTo>
                <a:lnTo>
                  <a:pt x="3563" y="592"/>
                </a:lnTo>
                <a:cubicBezTo>
                  <a:pt x="3563" y="430"/>
                  <a:pt x="3430" y="296"/>
                  <a:pt x="3267" y="296"/>
                </a:cubicBezTo>
                <a:cubicBezTo>
                  <a:pt x="3105" y="296"/>
                  <a:pt x="2971" y="430"/>
                  <a:pt x="2971" y="592"/>
                </a:cubicBezTo>
                <a:lnTo>
                  <a:pt x="2971" y="887"/>
                </a:lnTo>
                <a:lnTo>
                  <a:pt x="2351" y="887"/>
                </a:lnTo>
                <a:cubicBezTo>
                  <a:pt x="2218" y="385"/>
                  <a:pt x="1745" y="0"/>
                  <a:pt x="1198" y="0"/>
                </a:cubicBezTo>
                <a:close/>
              </a:path>
            </a:pathLst>
          </a:custGeom>
          <a:solidFill>
            <a:schemeClr val="lt1"/>
          </a:solidFill>
          <a:ln>
            <a:noFill/>
          </a:ln>
          <a:effectLst>
            <a:outerShdw dist="28575" dir="36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0"/>
          <p:cNvSpPr/>
          <p:nvPr/>
        </p:nvSpPr>
        <p:spPr>
          <a:xfrm>
            <a:off x="6718783" y="3068501"/>
            <a:ext cx="345234" cy="421095"/>
          </a:xfrm>
          <a:custGeom>
            <a:avLst/>
            <a:gdLst/>
            <a:ahLst/>
            <a:cxnLst/>
            <a:rect l="l" t="t" r="r" b="b"/>
            <a:pathLst>
              <a:path w="8278" h="10097" extrusionOk="0">
                <a:moveTo>
                  <a:pt x="5026" y="592"/>
                </a:moveTo>
                <a:cubicBezTo>
                  <a:pt x="5188" y="592"/>
                  <a:pt x="5321" y="726"/>
                  <a:pt x="5321" y="888"/>
                </a:cubicBezTo>
                <a:lnTo>
                  <a:pt x="5321" y="1242"/>
                </a:lnTo>
                <a:lnTo>
                  <a:pt x="4833" y="1242"/>
                </a:lnTo>
                <a:cubicBezTo>
                  <a:pt x="4671" y="1242"/>
                  <a:pt x="4537" y="1376"/>
                  <a:pt x="4537" y="1538"/>
                </a:cubicBezTo>
                <a:cubicBezTo>
                  <a:pt x="4537" y="1701"/>
                  <a:pt x="4671" y="1834"/>
                  <a:pt x="4833" y="1834"/>
                </a:cubicBezTo>
                <a:lnTo>
                  <a:pt x="5321" y="1834"/>
                </a:lnTo>
                <a:lnTo>
                  <a:pt x="5321" y="2425"/>
                </a:lnTo>
                <a:lnTo>
                  <a:pt x="4833" y="2425"/>
                </a:lnTo>
                <a:cubicBezTo>
                  <a:pt x="4671" y="2425"/>
                  <a:pt x="4537" y="2558"/>
                  <a:pt x="4537" y="2720"/>
                </a:cubicBezTo>
                <a:cubicBezTo>
                  <a:pt x="4537" y="2884"/>
                  <a:pt x="4671" y="3016"/>
                  <a:pt x="4833" y="3016"/>
                </a:cubicBezTo>
                <a:lnTo>
                  <a:pt x="5321" y="3016"/>
                </a:lnTo>
                <a:lnTo>
                  <a:pt x="5321" y="3607"/>
                </a:lnTo>
                <a:lnTo>
                  <a:pt x="2956" y="3607"/>
                </a:lnTo>
                <a:lnTo>
                  <a:pt x="2956" y="3016"/>
                </a:lnTo>
                <a:lnTo>
                  <a:pt x="3444" y="3016"/>
                </a:lnTo>
                <a:cubicBezTo>
                  <a:pt x="3607" y="3016"/>
                  <a:pt x="3739" y="2884"/>
                  <a:pt x="3739" y="2720"/>
                </a:cubicBezTo>
                <a:cubicBezTo>
                  <a:pt x="3739" y="2558"/>
                  <a:pt x="3607" y="2425"/>
                  <a:pt x="3444" y="2425"/>
                </a:cubicBezTo>
                <a:lnTo>
                  <a:pt x="2956" y="2425"/>
                </a:lnTo>
                <a:lnTo>
                  <a:pt x="2956" y="1834"/>
                </a:lnTo>
                <a:lnTo>
                  <a:pt x="3444" y="1834"/>
                </a:lnTo>
                <a:cubicBezTo>
                  <a:pt x="3607" y="1834"/>
                  <a:pt x="3739" y="1701"/>
                  <a:pt x="3739" y="1538"/>
                </a:cubicBezTo>
                <a:cubicBezTo>
                  <a:pt x="3739" y="1376"/>
                  <a:pt x="3607" y="1242"/>
                  <a:pt x="3444" y="1242"/>
                </a:cubicBezTo>
                <a:lnTo>
                  <a:pt x="2956" y="1242"/>
                </a:lnTo>
                <a:lnTo>
                  <a:pt x="2956" y="888"/>
                </a:lnTo>
                <a:cubicBezTo>
                  <a:pt x="2956" y="726"/>
                  <a:pt x="3089" y="592"/>
                  <a:pt x="3252" y="592"/>
                </a:cubicBezTo>
                <a:close/>
                <a:moveTo>
                  <a:pt x="2070" y="5351"/>
                </a:moveTo>
                <a:lnTo>
                  <a:pt x="2070" y="5869"/>
                </a:lnTo>
                <a:lnTo>
                  <a:pt x="1390" y="5869"/>
                </a:lnTo>
                <a:lnTo>
                  <a:pt x="1656" y="5351"/>
                </a:lnTo>
                <a:close/>
                <a:moveTo>
                  <a:pt x="6622" y="5351"/>
                </a:moveTo>
                <a:lnTo>
                  <a:pt x="6888" y="5869"/>
                </a:lnTo>
                <a:lnTo>
                  <a:pt x="6208" y="5869"/>
                </a:lnTo>
                <a:lnTo>
                  <a:pt x="6208" y="5351"/>
                </a:lnTo>
                <a:close/>
                <a:moveTo>
                  <a:pt x="2070" y="6461"/>
                </a:moveTo>
                <a:lnTo>
                  <a:pt x="2070" y="7037"/>
                </a:lnTo>
                <a:lnTo>
                  <a:pt x="1656" y="7037"/>
                </a:lnTo>
                <a:lnTo>
                  <a:pt x="1360" y="6461"/>
                </a:lnTo>
                <a:close/>
                <a:moveTo>
                  <a:pt x="6918" y="6461"/>
                </a:moveTo>
                <a:lnTo>
                  <a:pt x="6622" y="7037"/>
                </a:lnTo>
                <a:lnTo>
                  <a:pt x="6208" y="7037"/>
                </a:lnTo>
                <a:lnTo>
                  <a:pt x="6208" y="6461"/>
                </a:lnTo>
                <a:close/>
                <a:moveTo>
                  <a:pt x="5617" y="4199"/>
                </a:moveTo>
                <a:lnTo>
                  <a:pt x="5617" y="4760"/>
                </a:lnTo>
                <a:lnTo>
                  <a:pt x="5321" y="4760"/>
                </a:lnTo>
                <a:cubicBezTo>
                  <a:pt x="5158" y="4760"/>
                  <a:pt x="5026" y="4894"/>
                  <a:pt x="5026" y="5056"/>
                </a:cubicBezTo>
                <a:cubicBezTo>
                  <a:pt x="5026" y="5219"/>
                  <a:pt x="5158" y="5351"/>
                  <a:pt x="5321" y="5351"/>
                </a:cubicBezTo>
                <a:lnTo>
                  <a:pt x="5617" y="5351"/>
                </a:lnTo>
                <a:lnTo>
                  <a:pt x="5617" y="7037"/>
                </a:lnTo>
                <a:lnTo>
                  <a:pt x="5321" y="7037"/>
                </a:lnTo>
                <a:cubicBezTo>
                  <a:pt x="5158" y="7037"/>
                  <a:pt x="5026" y="7170"/>
                  <a:pt x="5026" y="7332"/>
                </a:cubicBezTo>
                <a:cubicBezTo>
                  <a:pt x="5026" y="7495"/>
                  <a:pt x="5158" y="7628"/>
                  <a:pt x="5321" y="7628"/>
                </a:cubicBezTo>
                <a:lnTo>
                  <a:pt x="5617" y="7628"/>
                </a:lnTo>
                <a:lnTo>
                  <a:pt x="5617" y="7909"/>
                </a:lnTo>
                <a:lnTo>
                  <a:pt x="5203" y="8323"/>
                </a:lnTo>
                <a:lnTo>
                  <a:pt x="3075" y="8323"/>
                </a:lnTo>
                <a:lnTo>
                  <a:pt x="2661" y="7909"/>
                </a:lnTo>
                <a:lnTo>
                  <a:pt x="2661" y="7628"/>
                </a:lnTo>
                <a:lnTo>
                  <a:pt x="2956" y="7628"/>
                </a:lnTo>
                <a:cubicBezTo>
                  <a:pt x="3118" y="7628"/>
                  <a:pt x="3252" y="7495"/>
                  <a:pt x="3252" y="7332"/>
                </a:cubicBezTo>
                <a:cubicBezTo>
                  <a:pt x="3252" y="7170"/>
                  <a:pt x="3118" y="7037"/>
                  <a:pt x="2956" y="7037"/>
                </a:cubicBezTo>
                <a:lnTo>
                  <a:pt x="2661" y="7037"/>
                </a:lnTo>
                <a:lnTo>
                  <a:pt x="2661" y="5351"/>
                </a:lnTo>
                <a:lnTo>
                  <a:pt x="2956" y="5351"/>
                </a:lnTo>
                <a:cubicBezTo>
                  <a:pt x="3118" y="5351"/>
                  <a:pt x="3252" y="5219"/>
                  <a:pt x="3252" y="5056"/>
                </a:cubicBezTo>
                <a:cubicBezTo>
                  <a:pt x="3252" y="4894"/>
                  <a:pt x="3118" y="4760"/>
                  <a:pt x="2956" y="4760"/>
                </a:cubicBezTo>
                <a:lnTo>
                  <a:pt x="2661" y="4760"/>
                </a:lnTo>
                <a:lnTo>
                  <a:pt x="2661" y="4199"/>
                </a:lnTo>
                <a:close/>
                <a:moveTo>
                  <a:pt x="4435" y="8914"/>
                </a:moveTo>
                <a:lnTo>
                  <a:pt x="4435" y="9506"/>
                </a:lnTo>
                <a:lnTo>
                  <a:pt x="3843" y="9506"/>
                </a:lnTo>
                <a:lnTo>
                  <a:pt x="3843" y="8914"/>
                </a:lnTo>
                <a:close/>
                <a:moveTo>
                  <a:pt x="3252" y="1"/>
                </a:moveTo>
                <a:cubicBezTo>
                  <a:pt x="2764" y="1"/>
                  <a:pt x="2365" y="400"/>
                  <a:pt x="2365" y="888"/>
                </a:cubicBezTo>
                <a:lnTo>
                  <a:pt x="2365" y="3607"/>
                </a:lnTo>
                <a:cubicBezTo>
                  <a:pt x="2202" y="3607"/>
                  <a:pt x="2070" y="3741"/>
                  <a:pt x="2070" y="3903"/>
                </a:cubicBezTo>
                <a:lnTo>
                  <a:pt x="2070" y="4760"/>
                </a:lnTo>
                <a:lnTo>
                  <a:pt x="1478" y="4760"/>
                </a:lnTo>
                <a:cubicBezTo>
                  <a:pt x="1374" y="4760"/>
                  <a:pt x="1271" y="4819"/>
                  <a:pt x="1212" y="4908"/>
                </a:cubicBezTo>
                <a:lnTo>
                  <a:pt x="724" y="5869"/>
                </a:lnTo>
                <a:lnTo>
                  <a:pt x="296" y="5869"/>
                </a:lnTo>
                <a:cubicBezTo>
                  <a:pt x="133" y="5869"/>
                  <a:pt x="0" y="6002"/>
                  <a:pt x="0" y="6165"/>
                </a:cubicBezTo>
                <a:cubicBezTo>
                  <a:pt x="0" y="6327"/>
                  <a:pt x="133" y="6461"/>
                  <a:pt x="296" y="6461"/>
                </a:cubicBezTo>
                <a:lnTo>
                  <a:pt x="694" y="6461"/>
                </a:lnTo>
                <a:lnTo>
                  <a:pt x="1212" y="7480"/>
                </a:lnTo>
                <a:cubicBezTo>
                  <a:pt x="1271" y="7569"/>
                  <a:pt x="1374" y="7628"/>
                  <a:pt x="1478" y="7628"/>
                </a:cubicBezTo>
                <a:lnTo>
                  <a:pt x="2070" y="7628"/>
                </a:lnTo>
                <a:lnTo>
                  <a:pt x="2070" y="8027"/>
                </a:lnTo>
                <a:cubicBezTo>
                  <a:pt x="2070" y="8101"/>
                  <a:pt x="2099" y="8175"/>
                  <a:pt x="2158" y="8234"/>
                </a:cubicBezTo>
                <a:lnTo>
                  <a:pt x="2750" y="8826"/>
                </a:lnTo>
                <a:cubicBezTo>
                  <a:pt x="2809" y="8885"/>
                  <a:pt x="2882" y="8914"/>
                  <a:pt x="2956" y="8914"/>
                </a:cubicBezTo>
                <a:lnTo>
                  <a:pt x="3252" y="8914"/>
                </a:lnTo>
                <a:lnTo>
                  <a:pt x="3252" y="9801"/>
                </a:lnTo>
                <a:cubicBezTo>
                  <a:pt x="3252" y="9963"/>
                  <a:pt x="3385" y="10097"/>
                  <a:pt x="3548" y="10097"/>
                </a:cubicBezTo>
                <a:lnTo>
                  <a:pt x="4730" y="10097"/>
                </a:lnTo>
                <a:cubicBezTo>
                  <a:pt x="4892" y="10097"/>
                  <a:pt x="5026" y="9963"/>
                  <a:pt x="5026" y="9801"/>
                </a:cubicBezTo>
                <a:lnTo>
                  <a:pt x="5026" y="8914"/>
                </a:lnTo>
                <a:lnTo>
                  <a:pt x="5321" y="8914"/>
                </a:lnTo>
                <a:cubicBezTo>
                  <a:pt x="5395" y="8914"/>
                  <a:pt x="5469" y="8885"/>
                  <a:pt x="5528" y="8826"/>
                </a:cubicBezTo>
                <a:lnTo>
                  <a:pt x="6120" y="8234"/>
                </a:lnTo>
                <a:cubicBezTo>
                  <a:pt x="6179" y="8175"/>
                  <a:pt x="6208" y="8101"/>
                  <a:pt x="6208" y="8027"/>
                </a:cubicBezTo>
                <a:lnTo>
                  <a:pt x="6208" y="7628"/>
                </a:lnTo>
                <a:lnTo>
                  <a:pt x="6800" y="7628"/>
                </a:lnTo>
                <a:cubicBezTo>
                  <a:pt x="6902" y="7628"/>
                  <a:pt x="7007" y="7569"/>
                  <a:pt x="7066" y="7480"/>
                </a:cubicBezTo>
                <a:lnTo>
                  <a:pt x="7582" y="6461"/>
                </a:lnTo>
                <a:lnTo>
                  <a:pt x="7982" y="6461"/>
                </a:lnTo>
                <a:cubicBezTo>
                  <a:pt x="8144" y="6461"/>
                  <a:pt x="8278" y="6327"/>
                  <a:pt x="8278" y="6165"/>
                </a:cubicBezTo>
                <a:cubicBezTo>
                  <a:pt x="8278" y="6002"/>
                  <a:pt x="8144" y="5869"/>
                  <a:pt x="7982" y="5869"/>
                </a:cubicBezTo>
                <a:lnTo>
                  <a:pt x="7553" y="5869"/>
                </a:lnTo>
                <a:lnTo>
                  <a:pt x="7066" y="4908"/>
                </a:lnTo>
                <a:cubicBezTo>
                  <a:pt x="7007" y="4819"/>
                  <a:pt x="6902" y="4760"/>
                  <a:pt x="6800" y="4760"/>
                </a:cubicBezTo>
                <a:lnTo>
                  <a:pt x="6208" y="4760"/>
                </a:lnTo>
                <a:lnTo>
                  <a:pt x="6208" y="3903"/>
                </a:lnTo>
                <a:cubicBezTo>
                  <a:pt x="6208" y="3741"/>
                  <a:pt x="6075" y="3607"/>
                  <a:pt x="5913" y="3607"/>
                </a:cubicBezTo>
                <a:lnTo>
                  <a:pt x="5913" y="888"/>
                </a:lnTo>
                <a:cubicBezTo>
                  <a:pt x="5913" y="400"/>
                  <a:pt x="5513" y="1"/>
                  <a:pt x="5026" y="1"/>
                </a:cubicBezTo>
                <a:close/>
              </a:path>
            </a:pathLst>
          </a:custGeom>
          <a:solidFill>
            <a:schemeClr val="lt1"/>
          </a:solidFill>
          <a:ln>
            <a:noFill/>
          </a:ln>
          <a:effectLst>
            <a:outerShdw dist="28575" dir="36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8" name="Google Shape;2548;p40"/>
          <p:cNvGrpSpPr/>
          <p:nvPr/>
        </p:nvGrpSpPr>
        <p:grpSpPr>
          <a:xfrm>
            <a:off x="2042370" y="3085774"/>
            <a:ext cx="420468" cy="386562"/>
            <a:chOff x="1867031" y="4185813"/>
            <a:chExt cx="353097" cy="324624"/>
          </a:xfrm>
        </p:grpSpPr>
        <p:sp>
          <p:nvSpPr>
            <p:cNvPr id="2549" name="Google Shape;2549;p40"/>
            <p:cNvSpPr/>
            <p:nvPr/>
          </p:nvSpPr>
          <p:spPr>
            <a:xfrm>
              <a:off x="1991780" y="4365476"/>
              <a:ext cx="103562" cy="103562"/>
            </a:xfrm>
            <a:custGeom>
              <a:avLst/>
              <a:gdLst/>
              <a:ahLst/>
              <a:cxnLst/>
              <a:rect l="l" t="t" r="r" b="b"/>
              <a:pathLst>
                <a:path w="2957" h="2957" extrusionOk="0">
                  <a:moveTo>
                    <a:pt x="1478" y="591"/>
                  </a:moveTo>
                  <a:cubicBezTo>
                    <a:pt x="1967" y="591"/>
                    <a:pt x="2365" y="990"/>
                    <a:pt x="2365" y="1478"/>
                  </a:cubicBezTo>
                  <a:cubicBezTo>
                    <a:pt x="2365" y="1966"/>
                    <a:pt x="1967" y="2365"/>
                    <a:pt x="1478" y="2365"/>
                  </a:cubicBezTo>
                  <a:cubicBezTo>
                    <a:pt x="991" y="2365"/>
                    <a:pt x="592" y="1966"/>
                    <a:pt x="592" y="1478"/>
                  </a:cubicBezTo>
                  <a:cubicBezTo>
                    <a:pt x="592" y="990"/>
                    <a:pt x="991" y="591"/>
                    <a:pt x="1478" y="591"/>
                  </a:cubicBezTo>
                  <a:close/>
                  <a:moveTo>
                    <a:pt x="1478" y="0"/>
                  </a:moveTo>
                  <a:cubicBezTo>
                    <a:pt x="666" y="0"/>
                    <a:pt x="0" y="665"/>
                    <a:pt x="0" y="1478"/>
                  </a:cubicBezTo>
                  <a:cubicBezTo>
                    <a:pt x="0" y="2291"/>
                    <a:pt x="666" y="2956"/>
                    <a:pt x="1478" y="2956"/>
                  </a:cubicBezTo>
                  <a:cubicBezTo>
                    <a:pt x="2292" y="2956"/>
                    <a:pt x="2957" y="2291"/>
                    <a:pt x="2957" y="1478"/>
                  </a:cubicBezTo>
                  <a:cubicBezTo>
                    <a:pt x="2957" y="665"/>
                    <a:pt x="2292" y="0"/>
                    <a:pt x="1478" y="0"/>
                  </a:cubicBezTo>
                  <a:close/>
                </a:path>
              </a:pathLst>
            </a:custGeom>
            <a:solidFill>
              <a:schemeClr val="lt1"/>
            </a:solidFill>
            <a:ln>
              <a:noFill/>
            </a:ln>
            <a:effectLst>
              <a:outerShdw dist="28575" dir="36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0"/>
            <p:cNvSpPr/>
            <p:nvPr/>
          </p:nvSpPr>
          <p:spPr>
            <a:xfrm>
              <a:off x="1867031" y="4185813"/>
              <a:ext cx="353097" cy="324624"/>
            </a:xfrm>
            <a:custGeom>
              <a:avLst/>
              <a:gdLst/>
              <a:ahLst/>
              <a:cxnLst/>
              <a:rect l="l" t="t" r="r" b="b"/>
              <a:pathLst>
                <a:path w="10082" h="9269" extrusionOk="0">
                  <a:moveTo>
                    <a:pt x="3858" y="887"/>
                  </a:moveTo>
                  <a:cubicBezTo>
                    <a:pt x="4021" y="887"/>
                    <a:pt x="4154" y="1021"/>
                    <a:pt x="4154" y="1183"/>
                  </a:cubicBezTo>
                  <a:lnTo>
                    <a:pt x="4154" y="1479"/>
                  </a:lnTo>
                  <a:lnTo>
                    <a:pt x="1774" y="1479"/>
                  </a:lnTo>
                  <a:lnTo>
                    <a:pt x="1774" y="1183"/>
                  </a:lnTo>
                  <a:cubicBezTo>
                    <a:pt x="1774" y="1021"/>
                    <a:pt x="1907" y="887"/>
                    <a:pt x="2070" y="887"/>
                  </a:cubicBezTo>
                  <a:close/>
                  <a:moveTo>
                    <a:pt x="7997" y="887"/>
                  </a:moveTo>
                  <a:cubicBezTo>
                    <a:pt x="8160" y="887"/>
                    <a:pt x="8292" y="1021"/>
                    <a:pt x="8292" y="1183"/>
                  </a:cubicBezTo>
                  <a:lnTo>
                    <a:pt x="8292" y="1479"/>
                  </a:lnTo>
                  <a:lnTo>
                    <a:pt x="5927" y="1479"/>
                  </a:lnTo>
                  <a:lnTo>
                    <a:pt x="5927" y="1183"/>
                  </a:lnTo>
                  <a:cubicBezTo>
                    <a:pt x="5927" y="1021"/>
                    <a:pt x="6061" y="887"/>
                    <a:pt x="6223" y="887"/>
                  </a:cubicBezTo>
                  <a:close/>
                  <a:moveTo>
                    <a:pt x="4745" y="3356"/>
                  </a:moveTo>
                  <a:lnTo>
                    <a:pt x="4745" y="3962"/>
                  </a:lnTo>
                  <a:cubicBezTo>
                    <a:pt x="4154" y="4021"/>
                    <a:pt x="3637" y="4273"/>
                    <a:pt x="3223" y="4657"/>
                  </a:cubicBezTo>
                  <a:lnTo>
                    <a:pt x="2380" y="4657"/>
                  </a:lnTo>
                  <a:lnTo>
                    <a:pt x="2380" y="3356"/>
                  </a:lnTo>
                  <a:close/>
                  <a:moveTo>
                    <a:pt x="7701" y="3356"/>
                  </a:moveTo>
                  <a:lnTo>
                    <a:pt x="7701" y="4657"/>
                  </a:lnTo>
                  <a:lnTo>
                    <a:pt x="6844" y="4657"/>
                  </a:lnTo>
                  <a:cubicBezTo>
                    <a:pt x="6445" y="4273"/>
                    <a:pt x="5913" y="4021"/>
                    <a:pt x="5336" y="3962"/>
                  </a:cubicBezTo>
                  <a:lnTo>
                    <a:pt x="5336" y="3356"/>
                  </a:lnTo>
                  <a:close/>
                  <a:moveTo>
                    <a:pt x="1774" y="4287"/>
                  </a:moveTo>
                  <a:lnTo>
                    <a:pt x="1774" y="4953"/>
                  </a:lnTo>
                  <a:cubicBezTo>
                    <a:pt x="1774" y="5115"/>
                    <a:pt x="1907" y="5248"/>
                    <a:pt x="2084" y="5248"/>
                  </a:cubicBezTo>
                  <a:lnTo>
                    <a:pt x="2750" y="5248"/>
                  </a:lnTo>
                  <a:cubicBezTo>
                    <a:pt x="2602" y="5499"/>
                    <a:pt x="2498" y="5765"/>
                    <a:pt x="2425" y="6061"/>
                  </a:cubicBezTo>
                  <a:lnTo>
                    <a:pt x="592" y="6061"/>
                  </a:lnTo>
                  <a:lnTo>
                    <a:pt x="592" y="4287"/>
                  </a:lnTo>
                  <a:close/>
                  <a:moveTo>
                    <a:pt x="9490" y="4287"/>
                  </a:moveTo>
                  <a:lnTo>
                    <a:pt x="9490" y="6061"/>
                  </a:lnTo>
                  <a:lnTo>
                    <a:pt x="7642" y="6061"/>
                  </a:lnTo>
                  <a:cubicBezTo>
                    <a:pt x="7583" y="5765"/>
                    <a:pt x="7465" y="5499"/>
                    <a:pt x="7332" y="5248"/>
                  </a:cubicBezTo>
                  <a:lnTo>
                    <a:pt x="7997" y="5248"/>
                  </a:lnTo>
                  <a:cubicBezTo>
                    <a:pt x="8160" y="5248"/>
                    <a:pt x="8292" y="5115"/>
                    <a:pt x="8292" y="4953"/>
                  </a:cubicBezTo>
                  <a:lnTo>
                    <a:pt x="8292" y="4287"/>
                  </a:lnTo>
                  <a:close/>
                  <a:moveTo>
                    <a:pt x="5040" y="4539"/>
                  </a:moveTo>
                  <a:cubicBezTo>
                    <a:pt x="6179" y="4539"/>
                    <a:pt x="7110" y="5470"/>
                    <a:pt x="7110" y="6608"/>
                  </a:cubicBezTo>
                  <a:cubicBezTo>
                    <a:pt x="7110" y="7746"/>
                    <a:pt x="6179" y="8678"/>
                    <a:pt x="5040" y="8678"/>
                  </a:cubicBezTo>
                  <a:cubicBezTo>
                    <a:pt x="3888" y="8678"/>
                    <a:pt x="2971" y="7746"/>
                    <a:pt x="2971" y="6608"/>
                  </a:cubicBezTo>
                  <a:cubicBezTo>
                    <a:pt x="2971" y="5470"/>
                    <a:pt x="3888" y="4539"/>
                    <a:pt x="5040" y="4539"/>
                  </a:cubicBezTo>
                  <a:close/>
                  <a:moveTo>
                    <a:pt x="2971" y="1"/>
                  </a:moveTo>
                  <a:cubicBezTo>
                    <a:pt x="2809" y="1"/>
                    <a:pt x="2675" y="134"/>
                    <a:pt x="2675" y="296"/>
                  </a:cubicBezTo>
                  <a:lnTo>
                    <a:pt x="2070" y="296"/>
                  </a:lnTo>
                  <a:cubicBezTo>
                    <a:pt x="1582" y="296"/>
                    <a:pt x="1183" y="696"/>
                    <a:pt x="1183" y="1183"/>
                  </a:cubicBezTo>
                  <a:lnTo>
                    <a:pt x="1183" y="1774"/>
                  </a:lnTo>
                  <a:cubicBezTo>
                    <a:pt x="1183" y="1938"/>
                    <a:pt x="1316" y="2070"/>
                    <a:pt x="1479" y="2070"/>
                  </a:cubicBezTo>
                  <a:lnTo>
                    <a:pt x="2675" y="2070"/>
                  </a:lnTo>
                  <a:lnTo>
                    <a:pt x="2675" y="2765"/>
                  </a:lnTo>
                  <a:lnTo>
                    <a:pt x="2084" y="2765"/>
                  </a:lnTo>
                  <a:cubicBezTo>
                    <a:pt x="1907" y="2765"/>
                    <a:pt x="1774" y="2898"/>
                    <a:pt x="1774" y="3061"/>
                  </a:cubicBezTo>
                  <a:lnTo>
                    <a:pt x="1774" y="3696"/>
                  </a:lnTo>
                  <a:lnTo>
                    <a:pt x="296" y="3696"/>
                  </a:lnTo>
                  <a:cubicBezTo>
                    <a:pt x="133" y="3696"/>
                    <a:pt x="1" y="3829"/>
                    <a:pt x="1" y="3991"/>
                  </a:cubicBezTo>
                  <a:lnTo>
                    <a:pt x="1" y="6356"/>
                  </a:lnTo>
                  <a:cubicBezTo>
                    <a:pt x="1" y="6520"/>
                    <a:pt x="133" y="6652"/>
                    <a:pt x="296" y="6652"/>
                  </a:cubicBezTo>
                  <a:lnTo>
                    <a:pt x="2380" y="6652"/>
                  </a:lnTo>
                  <a:lnTo>
                    <a:pt x="2380" y="8973"/>
                  </a:lnTo>
                  <a:cubicBezTo>
                    <a:pt x="2380" y="9135"/>
                    <a:pt x="2498" y="9269"/>
                    <a:pt x="2675" y="9269"/>
                  </a:cubicBezTo>
                  <a:cubicBezTo>
                    <a:pt x="2839" y="9269"/>
                    <a:pt x="2971" y="9135"/>
                    <a:pt x="2971" y="8973"/>
                  </a:cubicBezTo>
                  <a:lnTo>
                    <a:pt x="2971" y="8278"/>
                  </a:lnTo>
                  <a:cubicBezTo>
                    <a:pt x="3459" y="8885"/>
                    <a:pt x="4199" y="9269"/>
                    <a:pt x="5040" y="9269"/>
                  </a:cubicBezTo>
                  <a:cubicBezTo>
                    <a:pt x="5868" y="9269"/>
                    <a:pt x="6623" y="8885"/>
                    <a:pt x="7110" y="8278"/>
                  </a:cubicBezTo>
                  <a:lnTo>
                    <a:pt x="7110" y="8973"/>
                  </a:lnTo>
                  <a:cubicBezTo>
                    <a:pt x="7110" y="9135"/>
                    <a:pt x="7243" y="9269"/>
                    <a:pt x="7405" y="9269"/>
                  </a:cubicBezTo>
                  <a:cubicBezTo>
                    <a:pt x="7569" y="9269"/>
                    <a:pt x="7701" y="9135"/>
                    <a:pt x="7701" y="8973"/>
                  </a:cubicBezTo>
                  <a:lnTo>
                    <a:pt x="7701" y="6652"/>
                  </a:lnTo>
                  <a:lnTo>
                    <a:pt x="9786" y="6652"/>
                  </a:lnTo>
                  <a:cubicBezTo>
                    <a:pt x="9948" y="6652"/>
                    <a:pt x="10081" y="6520"/>
                    <a:pt x="10081" y="6356"/>
                  </a:cubicBezTo>
                  <a:lnTo>
                    <a:pt x="10081" y="3991"/>
                  </a:lnTo>
                  <a:cubicBezTo>
                    <a:pt x="10081" y="3829"/>
                    <a:pt x="9948" y="3696"/>
                    <a:pt x="9786" y="3696"/>
                  </a:cubicBezTo>
                  <a:lnTo>
                    <a:pt x="8292" y="3696"/>
                  </a:lnTo>
                  <a:lnTo>
                    <a:pt x="8292" y="3061"/>
                  </a:lnTo>
                  <a:cubicBezTo>
                    <a:pt x="8292" y="2898"/>
                    <a:pt x="8160" y="2765"/>
                    <a:pt x="7997" y="2765"/>
                  </a:cubicBezTo>
                  <a:lnTo>
                    <a:pt x="7405" y="2765"/>
                  </a:lnTo>
                  <a:lnTo>
                    <a:pt x="7405" y="2070"/>
                  </a:lnTo>
                  <a:lnTo>
                    <a:pt x="8588" y="2070"/>
                  </a:lnTo>
                  <a:cubicBezTo>
                    <a:pt x="8751" y="2070"/>
                    <a:pt x="8884" y="1938"/>
                    <a:pt x="8884" y="1774"/>
                  </a:cubicBezTo>
                  <a:lnTo>
                    <a:pt x="8884" y="1183"/>
                  </a:lnTo>
                  <a:cubicBezTo>
                    <a:pt x="8884" y="696"/>
                    <a:pt x="8485" y="296"/>
                    <a:pt x="7997" y="296"/>
                  </a:cubicBezTo>
                  <a:lnTo>
                    <a:pt x="7405" y="296"/>
                  </a:lnTo>
                  <a:cubicBezTo>
                    <a:pt x="7405" y="134"/>
                    <a:pt x="7273" y="1"/>
                    <a:pt x="7110" y="1"/>
                  </a:cubicBezTo>
                  <a:cubicBezTo>
                    <a:pt x="6948" y="1"/>
                    <a:pt x="6814" y="134"/>
                    <a:pt x="6814" y="296"/>
                  </a:cubicBezTo>
                  <a:lnTo>
                    <a:pt x="6223" y="296"/>
                  </a:lnTo>
                  <a:cubicBezTo>
                    <a:pt x="5736" y="296"/>
                    <a:pt x="5336" y="696"/>
                    <a:pt x="5336" y="1183"/>
                  </a:cubicBezTo>
                  <a:lnTo>
                    <a:pt x="5336" y="1774"/>
                  </a:lnTo>
                  <a:cubicBezTo>
                    <a:pt x="5336" y="1938"/>
                    <a:pt x="5470" y="2070"/>
                    <a:pt x="5632" y="2070"/>
                  </a:cubicBezTo>
                  <a:lnTo>
                    <a:pt x="6814" y="2070"/>
                  </a:lnTo>
                  <a:lnTo>
                    <a:pt x="6814" y="2765"/>
                  </a:lnTo>
                  <a:lnTo>
                    <a:pt x="3267" y="2765"/>
                  </a:lnTo>
                  <a:lnTo>
                    <a:pt x="3267" y="2070"/>
                  </a:lnTo>
                  <a:lnTo>
                    <a:pt x="4449" y="2070"/>
                  </a:lnTo>
                  <a:cubicBezTo>
                    <a:pt x="4612" y="2070"/>
                    <a:pt x="4745" y="1938"/>
                    <a:pt x="4745" y="1774"/>
                  </a:cubicBezTo>
                  <a:lnTo>
                    <a:pt x="4745" y="1183"/>
                  </a:lnTo>
                  <a:cubicBezTo>
                    <a:pt x="4745" y="696"/>
                    <a:pt x="4346" y="296"/>
                    <a:pt x="3858" y="296"/>
                  </a:cubicBezTo>
                  <a:lnTo>
                    <a:pt x="3267" y="296"/>
                  </a:lnTo>
                  <a:cubicBezTo>
                    <a:pt x="3267" y="134"/>
                    <a:pt x="3134" y="1"/>
                    <a:pt x="2971" y="1"/>
                  </a:cubicBezTo>
                  <a:close/>
                </a:path>
              </a:pathLst>
            </a:custGeom>
            <a:solidFill>
              <a:schemeClr val="lt1"/>
            </a:solidFill>
            <a:ln>
              <a:noFill/>
            </a:ln>
            <a:effectLst>
              <a:outerShdw dist="28575" dir="360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09"/>
        <p:cNvGrpSpPr/>
        <p:nvPr/>
      </p:nvGrpSpPr>
      <p:grpSpPr>
        <a:xfrm>
          <a:off x="0" y="0"/>
          <a:ext cx="0" cy="0"/>
          <a:chOff x="0" y="0"/>
          <a:chExt cx="0" cy="0"/>
        </a:xfrm>
      </p:grpSpPr>
      <p:sp>
        <p:nvSpPr>
          <p:cNvPr id="2010" name="Google Shape;2010;p30"/>
          <p:cNvSpPr/>
          <p:nvPr/>
        </p:nvSpPr>
        <p:spPr>
          <a:xfrm>
            <a:off x="2133525" y="3211725"/>
            <a:ext cx="2226600" cy="769432"/>
          </a:xfrm>
          <a:prstGeom prst="roundRect">
            <a:avLst>
              <a:gd name="adj" fmla="val 15729"/>
            </a:avLst>
          </a:prstGeom>
          <a:solidFill>
            <a:schemeClr val="accent3"/>
          </a:solidFill>
          <a:ln w="38100" cap="flat" cmpd="sng">
            <a:solidFill>
              <a:schemeClr val="lt1"/>
            </a:solidFill>
            <a:prstDash val="solid"/>
            <a:round/>
            <a:headEnd type="none" w="sm" len="sm"/>
            <a:tailEnd type="none" w="sm" len="sm"/>
          </a:ln>
          <a:effectLst>
            <a:outerShdw dist="38100" dir="378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0"/>
          <p:cNvSpPr/>
          <p:nvPr/>
        </p:nvSpPr>
        <p:spPr>
          <a:xfrm>
            <a:off x="5668500" y="1877574"/>
            <a:ext cx="2226600" cy="838019"/>
          </a:xfrm>
          <a:prstGeom prst="roundRect">
            <a:avLst>
              <a:gd name="adj" fmla="val 15729"/>
            </a:avLst>
          </a:prstGeom>
          <a:solidFill>
            <a:schemeClr val="accent3"/>
          </a:solidFill>
          <a:ln w="38100" cap="flat" cmpd="sng">
            <a:solidFill>
              <a:schemeClr val="lt1"/>
            </a:solidFill>
            <a:prstDash val="solid"/>
            <a:round/>
            <a:headEnd type="none" w="sm" len="sm"/>
            <a:tailEnd type="none" w="sm" len="sm"/>
          </a:ln>
          <a:effectLst>
            <a:outerShdw dist="38100" dir="378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0"/>
          <p:cNvSpPr/>
          <p:nvPr/>
        </p:nvSpPr>
        <p:spPr>
          <a:xfrm>
            <a:off x="5668500" y="3211725"/>
            <a:ext cx="2226600" cy="769432"/>
          </a:xfrm>
          <a:prstGeom prst="roundRect">
            <a:avLst>
              <a:gd name="adj" fmla="val 15729"/>
            </a:avLst>
          </a:prstGeom>
          <a:solidFill>
            <a:schemeClr val="accent3"/>
          </a:solidFill>
          <a:ln w="38100" cap="flat" cmpd="sng">
            <a:solidFill>
              <a:schemeClr val="lt1"/>
            </a:solidFill>
            <a:prstDash val="solid"/>
            <a:round/>
            <a:headEnd type="none" w="sm" len="sm"/>
            <a:tailEnd type="none" w="sm" len="sm"/>
          </a:ln>
          <a:effectLst>
            <a:outerShdw dist="38100" dir="378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0"/>
          <p:cNvSpPr/>
          <p:nvPr/>
        </p:nvSpPr>
        <p:spPr>
          <a:xfrm>
            <a:off x="2133525" y="1877575"/>
            <a:ext cx="2226600" cy="838020"/>
          </a:xfrm>
          <a:prstGeom prst="roundRect">
            <a:avLst>
              <a:gd name="adj" fmla="val 15729"/>
            </a:avLst>
          </a:prstGeom>
          <a:solidFill>
            <a:schemeClr val="accent3"/>
          </a:solidFill>
          <a:ln w="38100" cap="flat" cmpd="sng">
            <a:solidFill>
              <a:schemeClr val="lt1"/>
            </a:solidFill>
            <a:prstDash val="solid"/>
            <a:round/>
            <a:headEnd type="none" w="sm" len="sm"/>
            <a:tailEnd type="none" w="sm" len="sm"/>
          </a:ln>
          <a:effectLst>
            <a:outerShdw dist="38100" dir="378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WE’LL LEARN</a:t>
            </a:r>
            <a:endParaRPr dirty="0"/>
          </a:p>
        </p:txBody>
      </p:sp>
      <p:sp>
        <p:nvSpPr>
          <p:cNvPr id="2016" name="Google Shape;2016;p30"/>
          <p:cNvSpPr txBox="1">
            <a:spLocks noGrp="1"/>
          </p:cNvSpPr>
          <p:nvPr>
            <p:ph type="subTitle" idx="2"/>
          </p:nvPr>
        </p:nvSpPr>
        <p:spPr>
          <a:xfrm>
            <a:off x="2152125" y="3205293"/>
            <a:ext cx="2456400" cy="7137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CIRI KHAS </a:t>
            </a:r>
          </a:p>
          <a:p>
            <a:pPr marL="0" lvl="0" indent="0" algn="l" rtl="0">
              <a:spcBef>
                <a:spcPts val="0"/>
              </a:spcBef>
              <a:spcAft>
                <a:spcPts val="0"/>
              </a:spcAft>
              <a:buNone/>
            </a:pPr>
            <a:r>
              <a:rPr lang="en" dirty="0"/>
              <a:t>LAGU DAERAH</a:t>
            </a:r>
            <a:endParaRPr dirty="0"/>
          </a:p>
        </p:txBody>
      </p:sp>
      <p:sp>
        <p:nvSpPr>
          <p:cNvPr id="2017" name="Google Shape;2017;p30"/>
          <p:cNvSpPr txBox="1">
            <a:spLocks noGrp="1"/>
          </p:cNvSpPr>
          <p:nvPr>
            <p:ph type="title" idx="3"/>
          </p:nvPr>
        </p:nvSpPr>
        <p:spPr>
          <a:xfrm>
            <a:off x="1019100" y="2944624"/>
            <a:ext cx="1252500" cy="114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2019" name="Google Shape;2019;p30"/>
          <p:cNvSpPr txBox="1">
            <a:spLocks noGrp="1"/>
          </p:cNvSpPr>
          <p:nvPr>
            <p:ph type="subTitle" idx="5"/>
          </p:nvPr>
        </p:nvSpPr>
        <p:spPr>
          <a:xfrm>
            <a:off x="2152125" y="1923450"/>
            <a:ext cx="2456400" cy="7172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PENGERTIAN</a:t>
            </a:r>
          </a:p>
          <a:p>
            <a:pPr marL="0" lvl="0" indent="0" algn="l" rtl="0">
              <a:spcBef>
                <a:spcPts val="0"/>
              </a:spcBef>
              <a:spcAft>
                <a:spcPts val="0"/>
              </a:spcAft>
              <a:buNone/>
            </a:pPr>
            <a:r>
              <a:rPr lang="en" dirty="0"/>
              <a:t>BERNYANYI</a:t>
            </a:r>
            <a:endParaRPr dirty="0"/>
          </a:p>
        </p:txBody>
      </p:sp>
      <p:sp>
        <p:nvSpPr>
          <p:cNvPr id="2020" name="Google Shape;2020;p30"/>
          <p:cNvSpPr txBox="1">
            <a:spLocks noGrp="1"/>
          </p:cNvSpPr>
          <p:nvPr>
            <p:ph type="title" idx="6"/>
          </p:nvPr>
        </p:nvSpPr>
        <p:spPr>
          <a:xfrm>
            <a:off x="1019100" y="1652376"/>
            <a:ext cx="1252500" cy="114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2022" name="Google Shape;2022;p30"/>
          <p:cNvSpPr txBox="1">
            <a:spLocks noGrp="1"/>
          </p:cNvSpPr>
          <p:nvPr>
            <p:ph type="subTitle" idx="8"/>
          </p:nvPr>
        </p:nvSpPr>
        <p:spPr>
          <a:xfrm>
            <a:off x="5668500" y="3205292"/>
            <a:ext cx="2456400" cy="7137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FUNGSI LAGU DAERAH</a:t>
            </a:r>
            <a:endParaRPr dirty="0"/>
          </a:p>
        </p:txBody>
      </p:sp>
      <p:sp>
        <p:nvSpPr>
          <p:cNvPr id="2023" name="Google Shape;2023;p30"/>
          <p:cNvSpPr txBox="1">
            <a:spLocks noGrp="1"/>
          </p:cNvSpPr>
          <p:nvPr>
            <p:ph type="title" idx="9"/>
          </p:nvPr>
        </p:nvSpPr>
        <p:spPr>
          <a:xfrm>
            <a:off x="4572000" y="2932493"/>
            <a:ext cx="1217400" cy="114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2025" name="Google Shape;2025;p30"/>
          <p:cNvSpPr txBox="1">
            <a:spLocks noGrp="1"/>
          </p:cNvSpPr>
          <p:nvPr>
            <p:ph type="subTitle" idx="14"/>
          </p:nvPr>
        </p:nvSpPr>
        <p:spPr>
          <a:xfrm>
            <a:off x="5668500" y="1923450"/>
            <a:ext cx="2456400" cy="7631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PENGERTIAN LAGU DAERAH</a:t>
            </a:r>
            <a:endParaRPr dirty="0"/>
          </a:p>
        </p:txBody>
      </p:sp>
      <p:sp>
        <p:nvSpPr>
          <p:cNvPr id="2026" name="Google Shape;2026;p30"/>
          <p:cNvSpPr txBox="1">
            <a:spLocks noGrp="1"/>
          </p:cNvSpPr>
          <p:nvPr>
            <p:ph type="title" idx="15"/>
          </p:nvPr>
        </p:nvSpPr>
        <p:spPr>
          <a:xfrm>
            <a:off x="4516965" y="1621340"/>
            <a:ext cx="1217400" cy="114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4"/>
        <p:cNvGrpSpPr/>
        <p:nvPr/>
      </p:nvGrpSpPr>
      <p:grpSpPr>
        <a:xfrm>
          <a:off x="0" y="0"/>
          <a:ext cx="0" cy="0"/>
          <a:chOff x="0" y="0"/>
          <a:chExt cx="0" cy="0"/>
        </a:xfrm>
      </p:grpSpPr>
      <p:sp>
        <p:nvSpPr>
          <p:cNvPr id="2045" name="Google Shape;2045;p33"/>
          <p:cNvSpPr/>
          <p:nvPr/>
        </p:nvSpPr>
        <p:spPr>
          <a:xfrm>
            <a:off x="2511900" y="2551874"/>
            <a:ext cx="4120200" cy="1181925"/>
          </a:xfrm>
          <a:prstGeom prst="roundRect">
            <a:avLst>
              <a:gd name="adj" fmla="val 15729"/>
            </a:avLst>
          </a:prstGeom>
          <a:solidFill>
            <a:schemeClr val="accent3"/>
          </a:solidFill>
          <a:ln w="38100" cap="flat" cmpd="sng">
            <a:solidFill>
              <a:schemeClr val="lt1"/>
            </a:solidFill>
            <a:prstDash val="solid"/>
            <a:round/>
            <a:headEnd type="none" w="sm" len="sm"/>
            <a:tailEnd type="none" w="sm" len="sm"/>
          </a:ln>
          <a:effectLst>
            <a:outerShdw dist="38100" dir="378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6" name="Google Shape;2046;p33"/>
          <p:cNvSpPr txBox="1">
            <a:spLocks noGrp="1"/>
          </p:cNvSpPr>
          <p:nvPr>
            <p:ph type="title"/>
          </p:nvPr>
        </p:nvSpPr>
        <p:spPr>
          <a:xfrm>
            <a:off x="2572875" y="2721936"/>
            <a:ext cx="3998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PENGERTIAN BERNYANYI</a:t>
            </a:r>
            <a:endParaRPr dirty="0"/>
          </a:p>
        </p:txBody>
      </p:sp>
      <p:sp>
        <p:nvSpPr>
          <p:cNvPr id="2048" name="Google Shape;2048;p33"/>
          <p:cNvSpPr txBox="1">
            <a:spLocks noGrp="1"/>
          </p:cNvSpPr>
          <p:nvPr>
            <p:ph type="title" idx="2"/>
          </p:nvPr>
        </p:nvSpPr>
        <p:spPr>
          <a:xfrm>
            <a:off x="2572875" y="804500"/>
            <a:ext cx="39981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95"/>
        <p:cNvGrpSpPr/>
        <p:nvPr/>
      </p:nvGrpSpPr>
      <p:grpSpPr>
        <a:xfrm>
          <a:off x="0" y="0"/>
          <a:ext cx="0" cy="0"/>
          <a:chOff x="0" y="0"/>
          <a:chExt cx="0" cy="0"/>
        </a:xfrm>
      </p:grpSpPr>
      <p:sp>
        <p:nvSpPr>
          <p:cNvPr id="2596" name="Google Shape;2596;p44"/>
          <p:cNvSpPr txBox="1">
            <a:spLocks noGrp="1"/>
          </p:cNvSpPr>
          <p:nvPr>
            <p:ph type="title"/>
          </p:nvPr>
        </p:nvSpPr>
        <p:spPr>
          <a:xfrm>
            <a:off x="1008375" y="930300"/>
            <a:ext cx="7127250" cy="29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Josefin Sans" panose="020F0502020204030204" pitchFamily="2" charset="0"/>
              </a:rPr>
              <a:t>Bernyanyi adalah </a:t>
            </a:r>
            <a:r>
              <a:rPr lang="en-GB" sz="3200" dirty="0" err="1">
                <a:effectLst/>
                <a:latin typeface="Josefin Sans" panose="020F0502020204030204" pitchFamily="2" charset="0"/>
                <a:ea typeface="Calibri" panose="020F0502020204030204" pitchFamily="34" charset="0"/>
                <a:cs typeface="Times New Roman" panose="02020603050405020304" pitchFamily="18" charset="0"/>
              </a:rPr>
              <a:t>suatu</a:t>
            </a:r>
            <a:r>
              <a:rPr lang="en-GB" sz="3200" dirty="0">
                <a:effectLst/>
                <a:latin typeface="Josefin Sans" panose="020F0502020204030204" pitchFamily="2" charset="0"/>
                <a:ea typeface="Calibri" panose="020F0502020204030204" pitchFamily="34" charset="0"/>
                <a:cs typeface="Times New Roman" panose="02020603050405020304" pitchFamily="18" charset="0"/>
              </a:rPr>
              <a:t> </a:t>
            </a:r>
            <a:r>
              <a:rPr lang="en-GB" sz="3200" dirty="0" err="1">
                <a:effectLst/>
                <a:latin typeface="Josefin Sans" panose="020F0502020204030204" pitchFamily="2" charset="0"/>
                <a:ea typeface="Calibri" panose="020F0502020204030204" pitchFamily="34" charset="0"/>
                <a:cs typeface="Times New Roman" panose="02020603050405020304" pitchFamily="18" charset="0"/>
              </a:rPr>
              <a:t>aktivitas</a:t>
            </a:r>
            <a:r>
              <a:rPr lang="en-GB" sz="3200" dirty="0">
                <a:effectLst/>
                <a:latin typeface="Josefin Sans" panose="020F0502020204030204" pitchFamily="2" charset="0"/>
                <a:ea typeface="Calibri" panose="020F0502020204030204" pitchFamily="34" charset="0"/>
                <a:cs typeface="Times New Roman" panose="02020603050405020304" pitchFamily="18" charset="0"/>
              </a:rPr>
              <a:t>/</a:t>
            </a:r>
            <a:r>
              <a:rPr lang="en-GB" sz="3200" dirty="0" err="1">
                <a:effectLst/>
                <a:latin typeface="Josefin Sans" panose="020F0502020204030204" pitchFamily="2" charset="0"/>
                <a:ea typeface="Calibri" panose="020F0502020204030204" pitchFamily="34" charset="0"/>
                <a:cs typeface="Times New Roman" panose="02020603050405020304" pitchFamily="18" charset="0"/>
              </a:rPr>
              <a:t>kegiatan</a:t>
            </a:r>
            <a:r>
              <a:rPr lang="en-GB" sz="3200" dirty="0">
                <a:effectLst/>
                <a:latin typeface="Josefin Sans" panose="020F0502020204030204" pitchFamily="2" charset="0"/>
                <a:ea typeface="Calibri" panose="020F0502020204030204" pitchFamily="34" charset="0"/>
                <a:cs typeface="Times New Roman" panose="02020603050405020304" pitchFamily="18" charset="0"/>
              </a:rPr>
              <a:t> yang </a:t>
            </a:r>
            <a:r>
              <a:rPr lang="en-GB" sz="3200" dirty="0" err="1">
                <a:effectLst/>
                <a:latin typeface="Josefin Sans" panose="020F0502020204030204" pitchFamily="2" charset="0"/>
                <a:ea typeface="Calibri" panose="020F0502020204030204" pitchFamily="34" charset="0"/>
                <a:cs typeface="Times New Roman" panose="02020603050405020304" pitchFamily="18" charset="0"/>
              </a:rPr>
              <a:t>mengeluarkan</a:t>
            </a:r>
            <a:r>
              <a:rPr lang="en-GB" sz="3200" dirty="0">
                <a:effectLst/>
                <a:latin typeface="Josefin Sans" panose="020F0502020204030204" pitchFamily="2" charset="0"/>
                <a:ea typeface="Calibri" panose="020F0502020204030204" pitchFamily="34" charset="0"/>
                <a:cs typeface="Times New Roman" panose="02020603050405020304" pitchFamily="18" charset="0"/>
              </a:rPr>
              <a:t> </a:t>
            </a:r>
            <a:r>
              <a:rPr lang="en-GB" sz="3200" dirty="0" err="1">
                <a:effectLst/>
                <a:latin typeface="Josefin Sans" panose="020F0502020204030204" pitchFamily="2" charset="0"/>
                <a:ea typeface="Calibri" panose="020F0502020204030204" pitchFamily="34" charset="0"/>
                <a:cs typeface="Times New Roman" panose="02020603050405020304" pitchFamily="18" charset="0"/>
              </a:rPr>
              <a:t>suara</a:t>
            </a:r>
            <a:r>
              <a:rPr lang="en-GB" sz="3200" dirty="0">
                <a:effectLst/>
                <a:latin typeface="Josefin Sans" panose="020F0502020204030204" pitchFamily="2" charset="0"/>
                <a:ea typeface="Calibri" panose="020F0502020204030204" pitchFamily="34" charset="0"/>
                <a:cs typeface="Times New Roman" panose="02020603050405020304" pitchFamily="18" charset="0"/>
              </a:rPr>
              <a:t> </a:t>
            </a:r>
            <a:r>
              <a:rPr lang="en-GB" sz="3200" dirty="0" err="1">
                <a:effectLst/>
                <a:latin typeface="Josefin Sans" panose="020F0502020204030204" pitchFamily="2" charset="0"/>
                <a:ea typeface="Calibri" panose="020F0502020204030204" pitchFamily="34" charset="0"/>
                <a:cs typeface="Times New Roman" panose="02020603050405020304" pitchFamily="18" charset="0"/>
              </a:rPr>
              <a:t>berupa</a:t>
            </a:r>
            <a:r>
              <a:rPr lang="en-GB" sz="3200" dirty="0">
                <a:effectLst/>
                <a:latin typeface="Josefin Sans" panose="020F0502020204030204" pitchFamily="2" charset="0"/>
                <a:ea typeface="Calibri" panose="020F0502020204030204" pitchFamily="34" charset="0"/>
                <a:cs typeface="Times New Roman" panose="02020603050405020304" pitchFamily="18" charset="0"/>
              </a:rPr>
              <a:t> </a:t>
            </a:r>
            <a:r>
              <a:rPr lang="en-GB" sz="3200" dirty="0" err="1">
                <a:effectLst/>
                <a:latin typeface="Josefin Sans" panose="020F0502020204030204" pitchFamily="2" charset="0"/>
                <a:ea typeface="Calibri" panose="020F0502020204030204" pitchFamily="34" charset="0"/>
                <a:cs typeface="Times New Roman" panose="02020603050405020304" pitchFamily="18" charset="0"/>
              </a:rPr>
              <a:t>lantunan</a:t>
            </a:r>
            <a:r>
              <a:rPr lang="en-GB" sz="3200" dirty="0">
                <a:effectLst/>
                <a:latin typeface="Josefin Sans" panose="020F0502020204030204" pitchFamily="2" charset="0"/>
                <a:ea typeface="Calibri" panose="020F0502020204030204" pitchFamily="34" charset="0"/>
                <a:cs typeface="Times New Roman" panose="02020603050405020304" pitchFamily="18" charset="0"/>
              </a:rPr>
              <a:t> </a:t>
            </a:r>
            <a:r>
              <a:rPr lang="en-GB" sz="3200" dirty="0" err="1">
                <a:effectLst/>
                <a:latin typeface="Josefin Sans" panose="020F0502020204030204" pitchFamily="2" charset="0"/>
                <a:ea typeface="Calibri" panose="020F0502020204030204" pitchFamily="34" charset="0"/>
                <a:cs typeface="Times New Roman" panose="02020603050405020304" pitchFamily="18" charset="0"/>
              </a:rPr>
              <a:t>lagu</a:t>
            </a:r>
            <a:r>
              <a:rPr lang="en-GB" sz="3200" dirty="0">
                <a:effectLst/>
                <a:latin typeface="Josefin Sans" panose="020F0502020204030204" pitchFamily="2" charset="0"/>
                <a:ea typeface="Calibri" panose="020F0502020204030204" pitchFamily="34" charset="0"/>
                <a:cs typeface="Times New Roman" panose="02020603050405020304" pitchFamily="18" charset="0"/>
              </a:rPr>
              <a:t>/</a:t>
            </a:r>
            <a:r>
              <a:rPr lang="en-GB" sz="3200" dirty="0" err="1">
                <a:effectLst/>
                <a:latin typeface="Josefin Sans" panose="020F0502020204030204" pitchFamily="2" charset="0"/>
                <a:ea typeface="Calibri" panose="020F0502020204030204" pitchFamily="34" charset="0"/>
                <a:cs typeface="Times New Roman" panose="02020603050405020304" pitchFamily="18" charset="0"/>
              </a:rPr>
              <a:t>melodi</a:t>
            </a:r>
            <a:r>
              <a:rPr lang="en-GB" sz="3200" dirty="0">
                <a:effectLst/>
                <a:latin typeface="Josefin Sans" panose="020F0502020204030204" pitchFamily="2" charset="0"/>
                <a:ea typeface="Calibri" panose="020F0502020204030204" pitchFamily="34" charset="0"/>
                <a:cs typeface="Times New Roman" panose="02020603050405020304" pitchFamily="18" charset="0"/>
              </a:rPr>
              <a:t>.</a:t>
            </a:r>
            <a:endParaRPr sz="3200" dirty="0">
              <a:latin typeface="Josefin Sans" panose="020F0502020204030204" pitchFamily="2" charset="0"/>
            </a:endParaRPr>
          </a:p>
        </p:txBody>
      </p:sp>
      <p:pic>
        <p:nvPicPr>
          <p:cNvPr id="5" name="Picture 4">
            <a:extLst>
              <a:ext uri="{FF2B5EF4-FFF2-40B4-BE49-F238E27FC236}">
                <a16:creationId xmlns:a16="http://schemas.microsoft.com/office/drawing/2014/main" id="{48DA7EBC-10FD-B1A2-86C0-5BC4D92D4293}"/>
              </a:ext>
            </a:extLst>
          </p:cNvPr>
          <p:cNvPicPr>
            <a:picLocks noChangeAspect="1"/>
          </p:cNvPicPr>
          <p:nvPr/>
        </p:nvPicPr>
        <p:blipFill>
          <a:blip r:embed="rId3"/>
          <a:stretch>
            <a:fillRect/>
          </a:stretch>
        </p:blipFill>
        <p:spPr>
          <a:xfrm rot="19773842">
            <a:off x="1928574" y="3194263"/>
            <a:ext cx="2790825" cy="27908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4"/>
        <p:cNvGrpSpPr/>
        <p:nvPr/>
      </p:nvGrpSpPr>
      <p:grpSpPr>
        <a:xfrm>
          <a:off x="0" y="0"/>
          <a:ext cx="0" cy="0"/>
          <a:chOff x="0" y="0"/>
          <a:chExt cx="0" cy="0"/>
        </a:xfrm>
      </p:grpSpPr>
      <p:sp>
        <p:nvSpPr>
          <p:cNvPr id="2045" name="Google Shape;2045;p33"/>
          <p:cNvSpPr/>
          <p:nvPr/>
        </p:nvSpPr>
        <p:spPr>
          <a:xfrm>
            <a:off x="2511900" y="2551874"/>
            <a:ext cx="4120200" cy="1181925"/>
          </a:xfrm>
          <a:prstGeom prst="roundRect">
            <a:avLst>
              <a:gd name="adj" fmla="val 15729"/>
            </a:avLst>
          </a:prstGeom>
          <a:solidFill>
            <a:schemeClr val="accent3"/>
          </a:solidFill>
          <a:ln w="38100" cap="flat" cmpd="sng">
            <a:solidFill>
              <a:schemeClr val="lt1"/>
            </a:solidFill>
            <a:prstDash val="solid"/>
            <a:round/>
            <a:headEnd type="none" w="sm" len="sm"/>
            <a:tailEnd type="none" w="sm" len="sm"/>
          </a:ln>
          <a:effectLst>
            <a:outerShdw dist="38100" dir="378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6" name="Google Shape;2046;p33"/>
          <p:cNvSpPr txBox="1">
            <a:spLocks noGrp="1"/>
          </p:cNvSpPr>
          <p:nvPr>
            <p:ph type="title"/>
          </p:nvPr>
        </p:nvSpPr>
        <p:spPr>
          <a:xfrm>
            <a:off x="2572875" y="2721936"/>
            <a:ext cx="3998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PENGERTIAN LAGU DAERAH</a:t>
            </a:r>
            <a:endParaRPr dirty="0"/>
          </a:p>
        </p:txBody>
      </p:sp>
      <p:sp>
        <p:nvSpPr>
          <p:cNvPr id="2048" name="Google Shape;2048;p33"/>
          <p:cNvSpPr txBox="1">
            <a:spLocks noGrp="1"/>
          </p:cNvSpPr>
          <p:nvPr>
            <p:ph type="title" idx="2"/>
          </p:nvPr>
        </p:nvSpPr>
        <p:spPr>
          <a:xfrm>
            <a:off x="2572875" y="804500"/>
            <a:ext cx="39981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3875246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2" name="Google Shape;2032;p31"/>
          <p:cNvSpPr txBox="1">
            <a:spLocks noGrp="1"/>
          </p:cNvSpPr>
          <p:nvPr>
            <p:ph type="title"/>
          </p:nvPr>
        </p:nvSpPr>
        <p:spPr>
          <a:xfrm>
            <a:off x="1195387" y="723901"/>
            <a:ext cx="6753225" cy="3219450"/>
          </a:xfrm>
          <a:prstGeom prst="rect">
            <a:avLst/>
          </a:prstGeom>
        </p:spPr>
        <p:txBody>
          <a:bodyPr spcFirstLastPara="1" wrap="square" lIns="91425" tIns="91425" rIns="91425" bIns="91425" anchor="b" anchorCtr="0">
            <a:noAutofit/>
          </a:bodyPr>
          <a:lstStyle/>
          <a:p>
            <a:r>
              <a:rPr lang="en" sz="2000" dirty="0">
                <a:latin typeface="Josefin Sans" panose="020F0502020204030204" pitchFamily="2" charset="0"/>
              </a:rPr>
              <a:t>Lagu Daerah adalah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lagu</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yang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berkembang</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b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b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di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setiap</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daerah</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di Nusantara. </a:t>
            </a:r>
            <a:r>
              <a:rPr lang="en-GB" sz="2000" kern="100" dirty="0" err="1">
                <a:latin typeface="Josefin Sans" panose="020F0502020204030204" pitchFamily="2" charset="0"/>
                <a:ea typeface="Calibri" panose="020F0502020204030204" pitchFamily="34" charset="0"/>
                <a:cs typeface="Times New Roman" panose="02020603050405020304" pitchFamily="18" charset="0"/>
              </a:rPr>
              <a:t>Y</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akni</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lagu</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dari</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daerah</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tertentu</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atau</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wilayah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budaya</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tertentu</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lazimnya</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dinyatakan</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dalam</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syair</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atau</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lirik</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bahasa</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wilayah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daerah</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tersebut</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baik</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lagu</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b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b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rakyat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maupun</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lagu</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lagu</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ciptaan</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baru</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b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b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Lagu</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daerah</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merupakan</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jenis</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lagu</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yang ide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penciptaannya</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berdasarkan</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atas</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budaya</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b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b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dan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adat</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istiadat</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dari</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suatu</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daerah</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 </a:t>
            </a:r>
            <a:r>
              <a:rPr lang="en-GB" sz="2000" kern="100" dirty="0" err="1">
                <a:effectLst/>
                <a:latin typeface="Josefin Sans" panose="020F0502020204030204" pitchFamily="2" charset="0"/>
                <a:ea typeface="Calibri" panose="020F0502020204030204" pitchFamily="34" charset="0"/>
                <a:cs typeface="Times New Roman" panose="02020603050405020304" pitchFamily="18" charset="0"/>
              </a:rPr>
              <a:t>tertentu</a:t>
            </a:r>
            <a:r>
              <a:rPr lang="en-GB" sz="2000" kern="100" dirty="0">
                <a:effectLst/>
                <a:latin typeface="Josefin Sans" panose="020F0502020204030204" pitchFamily="2" charset="0"/>
                <a:ea typeface="Calibri" panose="020F0502020204030204" pitchFamily="34" charset="0"/>
                <a:cs typeface="Times New Roman" panose="02020603050405020304" pitchFamily="18" charset="0"/>
              </a:rPr>
              <a:t>.</a:t>
            </a:r>
            <a:endParaRPr sz="2000" dirty="0">
              <a:latin typeface="Josefin Sans" panose="020F0502020204030204"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4"/>
        <p:cNvGrpSpPr/>
        <p:nvPr/>
      </p:nvGrpSpPr>
      <p:grpSpPr>
        <a:xfrm>
          <a:off x="0" y="0"/>
          <a:ext cx="0" cy="0"/>
          <a:chOff x="0" y="0"/>
          <a:chExt cx="0" cy="0"/>
        </a:xfrm>
      </p:grpSpPr>
      <p:sp>
        <p:nvSpPr>
          <p:cNvPr id="2045" name="Google Shape;2045;p33"/>
          <p:cNvSpPr/>
          <p:nvPr/>
        </p:nvSpPr>
        <p:spPr>
          <a:xfrm>
            <a:off x="2511900" y="2551874"/>
            <a:ext cx="4120200" cy="1181925"/>
          </a:xfrm>
          <a:prstGeom prst="roundRect">
            <a:avLst>
              <a:gd name="adj" fmla="val 15729"/>
            </a:avLst>
          </a:prstGeom>
          <a:solidFill>
            <a:schemeClr val="accent3"/>
          </a:solidFill>
          <a:ln w="38100" cap="flat" cmpd="sng">
            <a:solidFill>
              <a:schemeClr val="lt1"/>
            </a:solidFill>
            <a:prstDash val="solid"/>
            <a:round/>
            <a:headEnd type="none" w="sm" len="sm"/>
            <a:tailEnd type="none" w="sm" len="sm"/>
          </a:ln>
          <a:effectLst>
            <a:outerShdw dist="38100" dir="378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6" name="Google Shape;2046;p33"/>
          <p:cNvSpPr txBox="1">
            <a:spLocks noGrp="1"/>
          </p:cNvSpPr>
          <p:nvPr>
            <p:ph type="title"/>
          </p:nvPr>
        </p:nvSpPr>
        <p:spPr>
          <a:xfrm>
            <a:off x="2572875" y="2721936"/>
            <a:ext cx="3998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CIRI KHAS LAGU DAERAH</a:t>
            </a:r>
            <a:endParaRPr dirty="0"/>
          </a:p>
        </p:txBody>
      </p:sp>
      <p:sp>
        <p:nvSpPr>
          <p:cNvPr id="2048" name="Google Shape;2048;p33"/>
          <p:cNvSpPr txBox="1">
            <a:spLocks noGrp="1"/>
          </p:cNvSpPr>
          <p:nvPr>
            <p:ph type="title" idx="2"/>
          </p:nvPr>
        </p:nvSpPr>
        <p:spPr>
          <a:xfrm>
            <a:off x="2572875" y="804500"/>
            <a:ext cx="39981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220901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8" name="Google Shape;2078;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Beberpa Ciri Khas Lagu Daerah</a:t>
            </a:r>
            <a:endParaRPr dirty="0"/>
          </a:p>
        </p:txBody>
      </p:sp>
      <p:sp>
        <p:nvSpPr>
          <p:cNvPr id="2082" name="Google Shape;2082;p35"/>
          <p:cNvSpPr txBox="1">
            <a:spLocks noGrp="1"/>
          </p:cNvSpPr>
          <p:nvPr>
            <p:ph type="subTitle" idx="4"/>
          </p:nvPr>
        </p:nvSpPr>
        <p:spPr>
          <a:xfrm>
            <a:off x="1046431" y="1285159"/>
            <a:ext cx="7051137" cy="3413316"/>
          </a:xfrm>
          <a:prstGeom prst="rect">
            <a:avLst/>
          </a:prstGeom>
        </p:spPr>
        <p:txBody>
          <a:bodyPr spcFirstLastPara="1" wrap="square" lIns="91425" tIns="91425" rIns="91425" bIns="91425" anchor="t" anchorCtr="0">
            <a:noAutofit/>
          </a:bodyPr>
          <a:lstStyle/>
          <a:p>
            <a:pPr marL="228600" algn="l">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Sederhana</a:t>
            </a:r>
            <a:br>
              <a:rPr lang="en-GB" sz="1800" kern="100" dirty="0">
                <a:effectLst/>
                <a:latin typeface="Calibri" panose="020F0502020204030204" pitchFamily="34" charset="0"/>
                <a:ea typeface="Calibri" panose="020F0502020204030204" pitchFamily="34" charset="0"/>
                <a:cs typeface="Times New Roman" panose="02020603050405020304" pitchFamily="18" charset="0"/>
              </a:rPr>
            </a:b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Lagu</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daerah</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biasanya</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bersifat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sederhana</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baik</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melodi</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maupun</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syairnya</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Sehingga</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untuk</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mempelajari</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lagu</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daerah</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tidak</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membutuhkan</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pengetahuan</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musik</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yang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cukup</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mendalam</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seperti</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membaca</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dan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menulis</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not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balok</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l">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II.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Kedaerahaan</a:t>
            </a:r>
            <a:br>
              <a:rPr lang="en-GB" sz="1800" kern="100" dirty="0">
                <a:effectLst/>
                <a:latin typeface="Calibri" panose="020F0502020204030204" pitchFamily="34" charset="0"/>
                <a:ea typeface="Calibri" panose="020F0502020204030204" pitchFamily="34" charset="0"/>
                <a:cs typeface="Times New Roman" panose="02020603050405020304" pitchFamily="18" charset="0"/>
              </a:rPr>
            </a:b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Lirik</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syair</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lagu</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daerah</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sesuai</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daerah</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atau</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dialek</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setempat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yang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bersifat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lokal</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Menceritakan</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tentang</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keadaan</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lingkungan</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ataupun</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budaya</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masyarakat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setempat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yang sangat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dipengaruhi</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GB" sz="1800" kern="100" dirty="0">
                <a:effectLst/>
                <a:latin typeface="Calibri" panose="020F0502020204030204" pitchFamily="34" charset="0"/>
                <a:ea typeface="Calibri" panose="020F0502020204030204" pitchFamily="34" charset="0"/>
                <a:cs typeface="Times New Roman" panose="02020603050405020304" pitchFamily="18" charset="0"/>
              </a:rPr>
            </a:b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oleh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adat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istiadat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setempat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228600" algn="l">
              <a:lnSpc>
                <a:spcPct val="107000"/>
              </a:lnSpc>
              <a:spcAft>
                <a:spcPts val="800"/>
              </a:spcAft>
            </a:pPr>
            <a:r>
              <a:rPr lang="en-GB" sz="1800" kern="100" dirty="0">
                <a:latin typeface="Calibri" panose="020F0502020204030204" pitchFamily="34" charset="0"/>
                <a:ea typeface="Calibri" panose="020F0502020204030204" pitchFamily="34" charset="0"/>
                <a:cs typeface="Times New Roman" panose="02020603050405020304" pitchFamily="18" charset="0"/>
              </a:rPr>
              <a:t>III. </a:t>
            </a:r>
            <a:r>
              <a:rPr lang="en-GB" sz="1800" kern="100" dirty="0" err="1">
                <a:latin typeface="Calibri" panose="020F0502020204030204" pitchFamily="34" charset="0"/>
                <a:ea typeface="Calibri" panose="020F0502020204030204" pitchFamily="34" charset="0"/>
                <a:cs typeface="Times New Roman" panose="02020603050405020304" pitchFamily="18" charset="0"/>
              </a:rPr>
              <a:t>B</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iasanya</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diiringi</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oleh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alat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musik</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instrumen</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daerah</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setempat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17" name="Picture 16">
            <a:extLst>
              <a:ext uri="{FF2B5EF4-FFF2-40B4-BE49-F238E27FC236}">
                <a16:creationId xmlns:a16="http://schemas.microsoft.com/office/drawing/2014/main" id="{D6FCE892-D164-3465-175E-3FD4350ED962}"/>
              </a:ext>
            </a:extLst>
          </p:cNvPr>
          <p:cNvPicPr>
            <a:picLocks noChangeAspect="1"/>
          </p:cNvPicPr>
          <p:nvPr/>
        </p:nvPicPr>
        <p:blipFill>
          <a:blip r:embed="rId3"/>
          <a:stretch>
            <a:fillRect/>
          </a:stretch>
        </p:blipFill>
        <p:spPr>
          <a:xfrm>
            <a:off x="7077074" y="3057524"/>
            <a:ext cx="2943225" cy="2943225"/>
          </a:xfrm>
          <a:prstGeom prst="rect">
            <a:avLst/>
          </a:prstGeom>
        </p:spPr>
      </p:pic>
      <p:pic>
        <p:nvPicPr>
          <p:cNvPr id="19" name="Picture 18">
            <a:extLst>
              <a:ext uri="{FF2B5EF4-FFF2-40B4-BE49-F238E27FC236}">
                <a16:creationId xmlns:a16="http://schemas.microsoft.com/office/drawing/2014/main" id="{799554F6-521F-F79F-DC36-8FE5D45DFBED}"/>
              </a:ext>
            </a:extLst>
          </p:cNvPr>
          <p:cNvPicPr>
            <a:picLocks noChangeAspect="1"/>
          </p:cNvPicPr>
          <p:nvPr/>
        </p:nvPicPr>
        <p:blipFill>
          <a:blip r:embed="rId4"/>
          <a:stretch>
            <a:fillRect/>
          </a:stretch>
        </p:blipFill>
        <p:spPr>
          <a:xfrm rot="1182764">
            <a:off x="-965657" y="1214016"/>
            <a:ext cx="2545837" cy="2545837"/>
          </a:xfrm>
          <a:prstGeom prst="rect">
            <a:avLst/>
          </a:prstGeom>
        </p:spPr>
      </p:pic>
    </p:spTree>
  </p:cSld>
  <p:clrMapOvr>
    <a:masterClrMapping/>
  </p:clrMapOvr>
</p:sld>
</file>

<file path=ppt/theme/theme1.xml><?xml version="1.0" encoding="utf-8"?>
<a:theme xmlns:a="http://schemas.openxmlformats.org/drawingml/2006/main" name="Contemporary Music Conservatory by Slidesgo">
  <a:themeElements>
    <a:clrScheme name="Simple Light">
      <a:dk1>
        <a:srgbClr val="192247"/>
      </a:dk1>
      <a:lt1>
        <a:srgbClr val="FFFFFF"/>
      </a:lt1>
      <a:dk2>
        <a:srgbClr val="3E569F"/>
      </a:dk2>
      <a:lt2>
        <a:srgbClr val="5DC093"/>
      </a:lt2>
      <a:accent1>
        <a:srgbClr val="2C9163"/>
      </a:accent1>
      <a:accent2>
        <a:srgbClr val="EBB349"/>
      </a:accent2>
      <a:accent3>
        <a:srgbClr val="CC528A"/>
      </a:accent3>
      <a:accent4>
        <a:srgbClr val="DD623D"/>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283</Words>
  <Application>Microsoft Office PowerPoint</Application>
  <PresentationFormat>On-screen Show (16:9)</PresentationFormat>
  <Paragraphs>46</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Metrophobic</vt:lpstr>
      <vt:lpstr>Arial</vt:lpstr>
      <vt:lpstr>Calibri</vt:lpstr>
      <vt:lpstr>Josefin Sans</vt:lpstr>
      <vt:lpstr>Contemporary Music Conservatory by Slidesgo</vt:lpstr>
      <vt:lpstr>GAYA BERNYANYI LAGU DAERAH</vt:lpstr>
      <vt:lpstr>OUR MEMBERS</vt:lpstr>
      <vt:lpstr>WHAT WE’LL LEARN</vt:lpstr>
      <vt:lpstr>PENGERTIAN BERNYANYI</vt:lpstr>
      <vt:lpstr>Bernyanyi adalah suatu aktivitas/kegiatan yang mengeluarkan suara berupa lantunan lagu/melodi.</vt:lpstr>
      <vt:lpstr>PENGERTIAN LAGU DAERAH</vt:lpstr>
      <vt:lpstr>Lagu Daerah adalah lagu yang berkembang  di setiap daerah di Nusantara. Yakni lagu dari daerah tertentu atau wilayah budaya tertentu, lazimnya dinyatakan dalam syair atau lirik bahasa wilayah (daerah) tersebut baik lagu  rakyat maupun lagu–lagu ciptaan baru.  Lagu daerah merupakan jenis lagu yang ide penciptaannya berdasarkan atas budaya  dan adat istiadat dari suatu daerah tertentu.</vt:lpstr>
      <vt:lpstr>CIRI KHAS LAGU DAERAH</vt:lpstr>
      <vt:lpstr>Beberpa Ciri Khas Lagu Daerah</vt:lpstr>
      <vt:lpstr>Beberpa Ciri Khas Lagu Daerah</vt:lpstr>
      <vt:lpstr>FUNGSI LAGU DAERAH</vt:lpstr>
      <vt:lpstr>PowerPoint Presentation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GAYA BERNYANYI LAGU DAERAH</dc:title>
  <dc:creator>Luna Arumi</dc:creator>
  <cp:lastModifiedBy>Luna Arumi</cp:lastModifiedBy>
  <cp:revision>3</cp:revision>
  <dcterms:modified xsi:type="dcterms:W3CDTF">2023-06-19T17:37:15Z</dcterms:modified>
</cp:coreProperties>
</file>