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747808" y="891275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FoodHub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893300" y="3205501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317500" lvl="0" marL="3200400" algn="l">
              <a:spcBef>
                <a:spcPts val="0"/>
              </a:spcBef>
              <a:buSzPct val="100000"/>
              <a:buChar char="❖"/>
            </a:pPr>
            <a:r>
              <a:rPr lang="en" sz="1400"/>
              <a:t>Justin Chow</a:t>
            </a:r>
          </a:p>
          <a:p>
            <a:pPr indent="-317500" lvl="0" marL="3200400" algn="l">
              <a:spcBef>
                <a:spcPts val="0"/>
              </a:spcBef>
              <a:buSzPct val="100000"/>
              <a:buChar char="❖"/>
            </a:pPr>
            <a:r>
              <a:rPr lang="en" sz="1400"/>
              <a:t>Theodore Walton</a:t>
            </a:r>
          </a:p>
          <a:p>
            <a:pPr indent="-317500" lvl="0" marL="3200400" algn="l">
              <a:spcBef>
                <a:spcPts val="0"/>
              </a:spcBef>
              <a:buSzPct val="100000"/>
              <a:buChar char="❖"/>
            </a:pPr>
            <a:r>
              <a:rPr lang="en" sz="1400"/>
              <a:t>Brandon Pierce</a:t>
            </a:r>
          </a:p>
          <a:p>
            <a:pPr indent="-317500" lvl="0" marL="3200400" algn="l">
              <a:spcBef>
                <a:spcPts val="0"/>
              </a:spcBef>
              <a:buSzPct val="100000"/>
              <a:buChar char="❖"/>
            </a:pPr>
            <a:r>
              <a:rPr lang="en" sz="1400"/>
              <a:t>Aneesh Nazar</a:t>
            </a:r>
          </a:p>
          <a:p>
            <a:pPr indent="-317500" lvl="0" marL="3200400" rtl="0" algn="l">
              <a:spcBef>
                <a:spcPts val="0"/>
              </a:spcBef>
              <a:buSzPct val="100000"/>
              <a:buChar char="❖"/>
            </a:pPr>
            <a:r>
              <a:rPr lang="en" sz="1400"/>
              <a:t>Michael Lu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553500" y="3098300"/>
            <a:ext cx="2037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By Meme Teme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Why FoodHub?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09575" y="1342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➔"/>
            </a:pPr>
            <a:r>
              <a:rPr lang="en" sz="2400"/>
              <a:t>Problem: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Marketing, social aspect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➔"/>
            </a:pPr>
            <a:r>
              <a:rPr lang="en" sz="2400"/>
              <a:t>Solution: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Integration between merchants and consumers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11250" y="314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About FoodHub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7875" y="14358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 u="sng"/>
              <a:t>Ease of use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Find food easily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Simple for merchants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Pleasing for consumers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Market Audience</a:t>
            </a:r>
          </a:p>
        </p:txBody>
      </p:sp>
      <p:pic>
        <p:nvPicPr>
          <p:cNvPr descr="Screen Shot 2017-11-05 at 2.29.38 PM.png" id="74" name="Shape 74"/>
          <p:cNvPicPr preferRelativeResize="0"/>
          <p:nvPr/>
        </p:nvPicPr>
        <p:blipFill rotWithShape="1">
          <a:blip r:embed="rId3">
            <a:alphaModFix/>
          </a:blip>
          <a:srcRect b="0" l="209" r="199" t="0"/>
          <a:stretch/>
        </p:blipFill>
        <p:spPr>
          <a:xfrm>
            <a:off x="6146804" y="698550"/>
            <a:ext cx="1868575" cy="3336126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-1074450" y="161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4800"/>
              <a:t>Scalability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65750" y="10223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114800" rtl="0">
              <a:spcBef>
                <a:spcPts val="0"/>
              </a:spcBef>
              <a:buSzPct val="100000"/>
              <a:buChar char="➢"/>
            </a:pPr>
            <a:r>
              <a:rPr lang="en" sz="2400"/>
              <a:t>Flexibility, Monetization</a:t>
            </a:r>
          </a:p>
          <a:p>
            <a:pPr indent="-381000" lvl="1" marL="4572000" rtl="0">
              <a:spcBef>
                <a:spcPts val="0"/>
              </a:spcBef>
              <a:buSzPct val="100000"/>
              <a:buChar char="○"/>
            </a:pPr>
            <a:r>
              <a:rPr lang="en" sz="2400"/>
              <a:t>Expand to multiple POS</a:t>
            </a:r>
          </a:p>
          <a:p>
            <a:pPr indent="-381000" lvl="1" marL="4572000" rtl="0">
              <a:spcBef>
                <a:spcPts val="0"/>
              </a:spcBef>
              <a:buSzPct val="100000"/>
              <a:buChar char="○"/>
            </a:pPr>
            <a:r>
              <a:rPr lang="en" sz="2400"/>
              <a:t>Increase client and branding</a:t>
            </a:r>
          </a:p>
          <a:p>
            <a:pPr indent="-381000" lvl="1" marL="4572000">
              <a:spcBef>
                <a:spcPts val="0"/>
              </a:spcBef>
              <a:buSzPct val="100000"/>
              <a:buChar char="○"/>
            </a:pPr>
            <a:r>
              <a:rPr lang="en" sz="2400"/>
              <a:t>Ease of additional functions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5" y="833950"/>
            <a:ext cx="3092524" cy="30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325" y="25388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05200" y="223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Future Optimization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78450" y="10087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Popular Page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Monetization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Account Services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" sz="2400"/>
              <a:t>Location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900" y="2998363"/>
            <a:ext cx="1684825" cy="1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763" y="3021338"/>
            <a:ext cx="1638850" cy="1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5625" y="2603825"/>
            <a:ext cx="4849574" cy="22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959400" y="406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Thank You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708125" y="26918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