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57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2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2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3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BD3D-42BD-4FC5-9529-FCB67FF6667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624B6-4D71-4071-89C3-44D1BD53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8" y="1"/>
            <a:ext cx="10809760" cy="68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2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2</cp:revision>
  <dcterms:created xsi:type="dcterms:W3CDTF">2022-01-29T09:54:06Z</dcterms:created>
  <dcterms:modified xsi:type="dcterms:W3CDTF">2022-01-29T18:17:48Z</dcterms:modified>
</cp:coreProperties>
</file>