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Dosi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Ey4X9fXsRTS7QnOeZoQG/pU8S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Dosis-regular.fntdata"/><Relationship Id="rId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2" name="Google Shape;82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4" name="Google Shape;84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85" name="Google Shape;85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Mirza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20.00/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28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-05-2022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" name="Google Shape;87;g79b7674418_0_6"/>
          <p:cNvSpPr/>
          <p:nvPr/>
        </p:nvSpPr>
        <p:spPr>
          <a:xfrm>
            <a:off x="457200" y="1385274"/>
            <a:ext cx="11539800" cy="2428211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79b7674418_0_6"/>
          <p:cNvSpPr txBox="1"/>
          <p:nvPr/>
        </p:nvSpPr>
        <p:spPr>
          <a:xfrm>
            <a:off x="457200" y="1429106"/>
            <a:ext cx="11734800" cy="2228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Pembagian tugas di stage ini: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Masing-masing anggota kelompok mengerjakan homework terlebih dahulu kemudian baru didiskusikan bersama-sama baik dengan Mentor ataupun tanpa Mentor.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yang mengerjakan homework sekaligus ikut berdiskusi baik dengan Mentor ataupun diskusi tanpa mentor adalah sebagai berikut :</a:t>
            </a:r>
            <a:endParaRPr/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Elvis Muh. Rizqy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Fuji Resti M</a:t>
            </a:r>
            <a:endParaRPr/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 Kadek Yulia Cyntia Dewi,</a:t>
            </a:r>
            <a:endParaRPr/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Haolia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Luthfi Adnan Rahmantyo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79b7674418_0_6"/>
          <p:cNvSpPr/>
          <p:nvPr/>
        </p:nvSpPr>
        <p:spPr>
          <a:xfrm>
            <a:off x="391861" y="4045226"/>
            <a:ext cx="11768400" cy="2355574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79b7674418_0_6"/>
          <p:cNvSpPr txBox="1"/>
          <p:nvPr/>
        </p:nvSpPr>
        <p:spPr>
          <a:xfrm>
            <a:off x="457620" y="4283764"/>
            <a:ext cx="11734800" cy="1838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 pembahasan: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Pembahasan </a:t>
            </a:r>
            <a:r>
              <a:rPr lang="en-US" sz="1600">
                <a:solidFill>
                  <a:schemeClr val="dk1"/>
                </a:solidFill>
              </a:rPr>
              <a:t>Homework Supervised Learning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Pembahasan terkait </a:t>
            </a:r>
            <a:r>
              <a:rPr lang="en-US" sz="1600">
                <a:solidFill>
                  <a:schemeClr val="dk1"/>
                </a:solidFill>
              </a:rPr>
              <a:t>model alogaritma yang digunakan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Pembahasan </a:t>
            </a:r>
            <a:r>
              <a:rPr lang="en-US" sz="1600">
                <a:solidFill>
                  <a:schemeClr val="dk1"/>
                </a:solidFill>
              </a:rPr>
              <a:t>terkait dengan akurasi dari model alogratima yang digunakan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5" name="Google Shape;95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7" name="Google Shape;97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8" name="Google Shape;98;p1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Mirza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20.00/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28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-05-2022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28600" y="1649896"/>
            <a:ext cx="11768400" cy="2801849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95000" y="1690638"/>
            <a:ext cx="11734800" cy="280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 Diskusi: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/>
              <a:t>Lakukan permodelan dengan menggunakan perbandingan antara data yang belum di preprocessing dengan yang telah dilakukan preprocessing</a:t>
            </a:r>
            <a:endParaRPr/>
          </a:p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Lakukan proses spliting data dengan beberapa ratio antara Data Test dan Data Train</a:t>
            </a:r>
            <a:endParaRPr/>
          </a:p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Lakukan permodelan dengan beberapa macam model alogaritma (Weak Learn dan Strong Leaner)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228600" y="4677243"/>
            <a:ext cx="11768400" cy="948305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Tindak Lanjut: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merevisi kembali hasil pengerjaan homework berdasarkan masukan yang telah diberikan oleh Mentor sesuai dengan penjelasan di atas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