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Dosis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mcLiw0UmRTwk6Tbljfzdyr+98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Dosis-regular.fntdata"/><Relationship Id="rId8" Type="http://schemas.openxmlformats.org/officeDocument/2006/relationships/font" Target="fonts/Dosi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9b767441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79b767441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2" name="Google Shape;82;g79b7674418_0_6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84" name="Google Shape;84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85" name="Google Shape;85;g79b7674418_0_6"/>
            <p:cNvPicPr preferRelativeResize="0"/>
            <p:nvPr/>
          </p:nvPicPr>
          <p:blipFill rotWithShape="1">
            <a:blip r:embed="rId5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Mirza 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10.00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05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-0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6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-2022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7" name="Google Shape;87;g79b7674418_0_6"/>
          <p:cNvSpPr/>
          <p:nvPr/>
        </p:nvSpPr>
        <p:spPr>
          <a:xfrm>
            <a:off x="457200" y="1385274"/>
            <a:ext cx="11539800" cy="2428211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79b7674418_0_6"/>
          <p:cNvSpPr txBox="1"/>
          <p:nvPr/>
        </p:nvSpPr>
        <p:spPr>
          <a:xfrm>
            <a:off x="457200" y="1429106"/>
            <a:ext cx="11734800" cy="2228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Pembagian tugas di stage ini: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-US">
                <a:solidFill>
                  <a:schemeClr val="dk1"/>
                </a:solidFill>
              </a:rPr>
              <a:t>Revisi final project presentation hasil pembahasan dengan Mas Esa, untuk selanjutnya dipresentasikan ke Mas Mirza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 yang mengerjakan </a:t>
            </a:r>
            <a:r>
              <a:rPr lang="en-US">
                <a:solidFill>
                  <a:schemeClr val="dk1"/>
                </a:solidFill>
              </a:rPr>
              <a:t>revisi dan mengikuti presentasi dengan Mas Mirza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dalah sebagai berikut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Elvis Muh. Rizqy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Fuji Resti 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 Kadek Yulia Cyntia Dewi</a:t>
            </a:r>
            <a:r>
              <a:rPr lang="en-US">
                <a:solidFill>
                  <a:schemeClr val="dk1"/>
                </a:solidFill>
              </a:rPr>
              <a:t> (izin presentasi karena ada upacara adat)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Haolia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Luthfi Adnan Rahmantyo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79b7674418_0_6"/>
          <p:cNvSpPr/>
          <p:nvPr/>
        </p:nvSpPr>
        <p:spPr>
          <a:xfrm>
            <a:off x="391861" y="4045226"/>
            <a:ext cx="11768400" cy="2355574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79b7674418_0_6"/>
          <p:cNvSpPr txBox="1"/>
          <p:nvPr/>
        </p:nvSpPr>
        <p:spPr>
          <a:xfrm>
            <a:off x="457620" y="4283764"/>
            <a:ext cx="11734800" cy="1838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 pembahasan: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Pembahasan </a:t>
            </a:r>
            <a:r>
              <a:rPr lang="en-US" sz="1600">
                <a:solidFill>
                  <a:schemeClr val="dk1"/>
                </a:solidFill>
              </a:rPr>
              <a:t>terkait dengan presentasi yang telah dilakukan dengan Mas Mirza baik secara isi konten ataupun secara teknis modeling Machine Learning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95" name="Google Shape;95;p1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7" name="Google Shape;97;p1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8" name="Google Shape;98;p1"/>
            <p:cNvPicPr preferRelativeResize="0"/>
            <p:nvPr/>
          </p:nvPicPr>
          <p:blipFill rotWithShape="1">
            <a:blip r:embed="rId5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Mirza 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10.00/ 05-06-2022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28600" y="1649896"/>
            <a:ext cx="11768400" cy="2801849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95000" y="1690638"/>
            <a:ext cx="11734800" cy="2801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Hasil Diskusi: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/>
              <a:t>Untuk design presentasi cukup sederhana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Terjadi overfitting pada modeling ML yang dipilih, dilakukan pertimbangan untuk memilih model ML yang best fit yaitu XGBoost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Beberapa pembahasan di slide di drop karen tidak perlu, contoh Evaluation Metric. Cukup dijelaskan saja.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Memilih insight bisnis yang relevan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Membuat simulasi untuk pembuktiaan dari model yang dipilih sudah benar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Buat insight berupa visualisasi dari data yang didapatkan sehingga bisa dijadikan rekomendasi bisnis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Buat profile pengiriman dari feature importance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Tambahkan rekomendasi bisnis yang ada preventif apabila pengiriman terlambat baik dari sisi perusahaan ataupun dari sisi konsumen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228600" y="4677243"/>
            <a:ext cx="11768400" cy="948305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Tindak Lanjut: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 merevisi kembali hasil pengerjaan homework berdasarkan masukan yang telah diberikan oleh Mentor sesuai dengan penjelasan di atas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2020-04-28T06:06:52Z</dcterms:created>
  <dc:creator>msoffice5650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