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9BD1-0361-445F-9A67-4626B317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Final Project as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3A19B-915D-4658-B23C-425FEEC04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 dirty="0" err="1"/>
              <a:t>Luthfi</a:t>
            </a:r>
            <a:r>
              <a:rPr lang="en-US" dirty="0"/>
              <a:t> Adnan </a:t>
            </a:r>
            <a:r>
              <a:rPr lang="en-US" dirty="0" err="1"/>
              <a:t>Rahmantyo</a:t>
            </a:r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C38B5C2-A579-4D0D-DF04-2F906B7B1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7" r="2535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0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693412" y="2161520"/>
            <a:ext cx="410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store with the name Harapan </a:t>
            </a:r>
            <a:r>
              <a:rPr lang="en-US" dirty="0" err="1"/>
              <a:t>Baru</a:t>
            </a:r>
            <a:r>
              <a:rPr lang="en-US" dirty="0"/>
              <a:t> is ranked first with total sales above 25 million, followed by took </a:t>
            </a:r>
            <a:r>
              <a:rPr lang="en-US" dirty="0" err="1"/>
              <a:t>Sinar</a:t>
            </a:r>
            <a:r>
              <a:rPr lang="en-US" dirty="0"/>
              <a:t> Harapan with total sales above 20 million, and followed by several other stores that have total transactions ranging from 10-12 million in one year.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8C8BBFA-6D0C-4008-AE6A-EE9A4782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3" y="2161520"/>
            <a:ext cx="6931412" cy="38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C5FD-064D-466C-AA58-B769993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Regression (Time Series)</a:t>
            </a:r>
            <a:endParaRPr lang="en-US" dirty="0"/>
          </a:p>
        </p:txBody>
      </p:sp>
      <p:pic>
        <p:nvPicPr>
          <p:cNvPr id="5" name="Content Placeholder 4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2862AE09-708B-4E92-9C46-105417DF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2" y="2286000"/>
            <a:ext cx="5159375" cy="3817938"/>
          </a:xfrm>
        </p:spPr>
      </p:pic>
    </p:spTree>
    <p:extLst>
      <p:ext uri="{BB962C8B-B14F-4D97-AF65-F5344CB8AC3E}">
        <p14:creationId xmlns:p14="http://schemas.microsoft.com/office/powerpoint/2010/main" val="29140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5537-6E82-403A-BB88-2B48D5E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Clustering</a:t>
            </a:r>
          </a:p>
        </p:txBody>
      </p:sp>
      <p:pic>
        <p:nvPicPr>
          <p:cNvPr id="5" name="Content Placeholder 4" descr="A graph showing the same graph&#10;&#10;Description automatically generated">
            <a:extLst>
              <a:ext uri="{FF2B5EF4-FFF2-40B4-BE49-F238E27FC236}">
                <a16:creationId xmlns:a16="http://schemas.microsoft.com/office/drawing/2014/main" id="{1BE14A9C-64B1-4BF3-9F11-7CD7AE16A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76450"/>
            <a:ext cx="5692057" cy="3817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95649-16AE-483A-A8E7-4A10DA81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965" y="2076450"/>
            <a:ext cx="3364442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D4039C-7A64-40FC-9987-DD1276AE4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6" y="4137618"/>
            <a:ext cx="3364442" cy="18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It can be seen from the data that the average age of the "Martial Status" column varies, Undefined by 31.33; Married by 43.03; Single by 29.38.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BBF1-3C48-41C1-8BAA-D4C99997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7" y="3275222"/>
            <a:ext cx="5425910" cy="74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F7009-7C60-4384-B639-AB0D390F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12" y="4419600"/>
            <a:ext cx="5318725" cy="1323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Age by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7932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It can be seen from the data on the side that the average age of the "Gender" column varies for the male gender type of 40.32 and for women of 39.14.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Age by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99717-885F-4016-8BDC-5E799F4C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97" y="3277886"/>
            <a:ext cx="5269439" cy="7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75461-C7E1-4537-9FA8-D46B52AD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6" y="4434774"/>
            <a:ext cx="5269439" cy="13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>
            <a:normAutofit/>
          </a:bodyPr>
          <a:lstStyle/>
          <a:p>
            <a:r>
              <a:rPr lang="en-US" dirty="0"/>
              <a:t>It can be seen from the data that the stores with the names "</a:t>
            </a:r>
            <a:r>
              <a:rPr lang="en-US" dirty="0" err="1"/>
              <a:t>Lingga</a:t>
            </a:r>
            <a:r>
              <a:rPr lang="en-US" dirty="0"/>
              <a:t> and </a:t>
            </a:r>
            <a:r>
              <a:rPr lang="en-US" dirty="0" err="1"/>
              <a:t>Sinar</a:t>
            </a:r>
            <a:r>
              <a:rPr lang="en-US" dirty="0"/>
              <a:t> Harapan" have total sales above 2000 and rank 3 - 12 have average sales of 1000.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most total number of 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05B3-4E85-4FC8-A376-3F1070C0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8" y="3073023"/>
            <a:ext cx="5448772" cy="95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580B9-0F5C-48C5-AF2B-34958A12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03" y="4195041"/>
            <a:ext cx="3627434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Cheese sticks and Choco bars have the highest number of sales that exceed 20 million, other products have sales below 20 million.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33860-1455-461A-9F33-5E338CE4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12" y="2999558"/>
            <a:ext cx="5197290" cy="99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50585-2A0F-4E4A-9E8C-7B7A305D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60" y="4195041"/>
            <a:ext cx="281964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6CCC-D45C-4D7D-B4B2-F616C8D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Data for Explanation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31E58-08D6-4866-8BBE-00E8D2BF2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268" y="2286000"/>
            <a:ext cx="5113463" cy="914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14733-93F7-4E03-88C5-3D8C1822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9" y="3657522"/>
            <a:ext cx="1037171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AAE6DE0-3EEE-4E1B-AE0C-860589FE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5"/>
          <a:stretch/>
        </p:blipFill>
        <p:spPr>
          <a:xfrm>
            <a:off x="762000" y="2161520"/>
            <a:ext cx="6173141" cy="4418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seen from the table that the sales data has increased significantly from February to March and is the highest number of sales, March - December the number of sales has decreased very </a:t>
            </a:r>
            <a:r>
              <a:rPr lang="en-US" dirty="0" err="1"/>
              <a:t>singnificant</a:t>
            </a:r>
            <a:r>
              <a:rPr lang="en-US" dirty="0"/>
              <a:t>. The number of sales in December was the lowest sales for one year. </a:t>
            </a:r>
          </a:p>
        </p:txBody>
      </p:sp>
    </p:spTree>
    <p:extLst>
      <p:ext uri="{BB962C8B-B14F-4D97-AF65-F5344CB8AC3E}">
        <p14:creationId xmlns:p14="http://schemas.microsoft.com/office/powerpoint/2010/main" val="83121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sales by days varies greatly, with the highest number of sales falling on day 1 at 6,901,00 and the smallest number falling on the last day of the last year at 3,164,200.</a:t>
            </a:r>
          </a:p>
        </p:txBody>
      </p:sp>
      <p:pic>
        <p:nvPicPr>
          <p:cNvPr id="4" name="Picture 3" descr="A graph on a white background&#10;&#10;Description automatically generated">
            <a:extLst>
              <a:ext uri="{FF2B5EF4-FFF2-40B4-BE49-F238E27FC236}">
                <a16:creationId xmlns:a16="http://schemas.microsoft.com/office/drawing/2014/main" id="{7354C8B3-5566-4885-B573-B6A0EA7F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61520"/>
            <a:ext cx="6393075" cy="35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Thai tea, ginger candy, and </a:t>
            </a:r>
            <a:r>
              <a:rPr lang="en-US" dirty="0" err="1"/>
              <a:t>choco</a:t>
            </a:r>
            <a:r>
              <a:rPr lang="en-US" dirty="0"/>
              <a:t> bar are the top 3 in sales, the possibility of these 3 products being the top 3 is due to the tendency of Indonesians to favor sweet snacks and sweet foods/drinks.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4B59715-8882-4390-AE08-6F614801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161520"/>
            <a:ext cx="6762750" cy="38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492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PebbleVTI</vt:lpstr>
      <vt:lpstr>Final Project as Data Scientist</vt:lpstr>
      <vt:lpstr>Exploratory data analysis in DBeaver</vt:lpstr>
      <vt:lpstr>Exploratory data analysis in DBeaver</vt:lpstr>
      <vt:lpstr>Exploratory data analysis in DBeaver</vt:lpstr>
      <vt:lpstr>Exploratory data analysis in DBeaver</vt:lpstr>
      <vt:lpstr>Merge Data for Explanation in Tableau</vt:lpstr>
      <vt:lpstr>Data Ingestion in Tableau Public</vt:lpstr>
      <vt:lpstr>Data Ingestion in Tableau Public</vt:lpstr>
      <vt:lpstr>Data Ingestion in Tableau Public</vt:lpstr>
      <vt:lpstr>Data Ingestion in Tableau Public</vt:lpstr>
      <vt:lpstr>Machine Learning Regression (Time Series)</vt:lpstr>
      <vt:lpstr>Machine Learning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as Data Scientist</dc:title>
  <dc:creator>ASUS</dc:creator>
  <cp:lastModifiedBy>ASUS</cp:lastModifiedBy>
  <cp:revision>7</cp:revision>
  <dcterms:created xsi:type="dcterms:W3CDTF">2023-07-29T03:08:12Z</dcterms:created>
  <dcterms:modified xsi:type="dcterms:W3CDTF">2023-07-29T05:58:44Z</dcterms:modified>
</cp:coreProperties>
</file>