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4badd7d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4badd7d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4badd7d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4badd7d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4badd7d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4badd7d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9772b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9772b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4badd7d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4badd7d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4badd7d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4badd7d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75" y="13534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/\___/\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( •      • 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/        \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/            \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arcane • insight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Rebeca González Balado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arcane • insight?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Un compañero digital para gestionar tu colección de cartas de Magic: The Gathering de forma eficiente.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Una herramienta para organizar tus mazos y estrategias.</a:t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6526875" y="3275225"/>
            <a:ext cx="29514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/\___/\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( o      o 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/        \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/            \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tecnologías emplea arcane • insight?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Scryfall API - exploramos el fascinante mundo de las cartas de Magic: The Gathering utilizando el API de Scryfall. Con él, accedemos a una amplia colección de cartas con información detallada sobre su nombre, tipo, habilidades y más.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MongoDB - utilizamos MongoDB, un poderoso almacén de datos NoSQL, para guardar los secretos de las cartas y gestionar la información de manera flexible.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Java (Maven) - la magia del lenguaje de programación Java se une con el poder de Maven para construir una aplicación sólida y estructurada, haciendo que arcane • insight cobre vida.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arcane </a:t>
            </a:r>
            <a:r>
              <a:rPr b="1" lang="es" sz="3000"/>
              <a:t>•</a:t>
            </a:r>
            <a:r>
              <a:rPr lang="es"/>
              <a:t> insight demo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3133450" y="3986275"/>
            <a:ext cx="29514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/\___/\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 ◠    ◠ 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 podría mejorar en un futuro?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Mejorar la interfaz de usuario, añadiendo una interfaz gráfica atractiva e intuitiva.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Migrar la aplicación a una plataforma web para permitir un acceso más amplio a los usuarios.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Ampliar los modelos de negocio para mejorar la rentabilidad de la aplicación.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09550" y="8575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y respuestas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09550" y="233760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/>
              <a:t>?</a:t>
            </a:r>
            <a:endParaRPr sz="1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99162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557260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/>
              <a:t>❤</a:t>
            </a:r>
            <a:endParaRPr sz="1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