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2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890C-C2D5-4BA8-A975-D874E9E6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0EFC2-C419-4F35-85AF-30F9A33D9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151F-D9B4-4F07-BB3D-D6F71C5D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26E0-C6EE-4691-BAD8-19635E0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9BFB-E8C8-4ED5-BF1C-E6114C6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2A04-B47A-4559-97C9-E783488C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F72F2-4504-4CD5-948B-70E26AF67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881D-F162-4315-B673-540025B4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FB5A-287B-4450-BD3D-F9329E7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D9355-D5B3-4BA3-A688-BE8830F5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6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D5CC3-1762-44A2-8B34-1E42C69AC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D545-5FDA-4E00-9D6D-112630768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B083-2990-4788-9B88-7F138EA3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064C-9E4A-4CEA-9719-DC83F2EC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F09B-C165-4417-BD33-8139CE21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63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F532-B2AA-4225-8C7E-EC621B6A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4673-903D-4919-B33C-6DF65E46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9463-2FE4-4995-B379-D92ED143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1091-C54E-4F9B-9A4D-3B01DC1B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1C2D-FEF1-42FC-A457-FCCF98C3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2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D909-1C88-4370-AA8D-D16768A6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29D45-B3B4-4B07-BB64-F8FB922C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4F30-C20B-420F-BF51-A412DDAC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F023-A5F0-47EA-97BC-107090EB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1BEE-28D3-42A2-87F5-4BFA7DA6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2B57-46E0-4AFC-936E-7FD7CBEB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9FC9-4519-421F-BABD-0E90311A6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84223-E801-4CE8-81D6-1D013299F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AF84-9DCE-4984-97F5-3E9CF2E8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38FEE-9DF1-4E20-9B16-F63D460B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2B02-7EF2-4F68-B78C-1EF1013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FCCA-3536-4F01-A00E-5A3FE9B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5C99-ED6C-47D4-A5AE-8DC2D80A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028D-1DCB-4E85-B9C5-BD62416FD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91103-5E63-435E-A0F6-16360A92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164D2-F515-42E1-95A3-AE6921051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964DC-969B-4F97-A35E-B476EB02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AED39-EF84-4B00-8586-C439771C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445BD-A6E9-4977-AAA2-08894C1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2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4CA4-04AD-4205-8216-921076BE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78C5-564B-4D0E-A4E4-114E8500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4614B-69E1-4AC9-B437-0CF4ED9C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2E452-3329-4B18-99D7-0F129D0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36F70-C6A9-423A-9427-7E6696B6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A68BC-A26C-44AF-8EB9-92C8055F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5D02A-15BB-48EF-B8BE-54CA4C14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B7DA-AD21-4E63-9634-E21DB77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D559-AB5F-4F73-A774-93947C528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53F93-0C5D-4C8C-8F77-3A8AECA1A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6A396-192E-4F4F-A49C-3799289B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80279-D1F2-46FB-BA95-D34AF4D8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C2C60-E5A9-4091-8FF1-BA4C862C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A273-8BA2-4865-90D1-C52DCAF6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1CA57-9334-4E0A-8291-A4F1049F8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C49C5-CA50-4323-92B7-306B8F82F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74A4F-2719-479D-8D97-7B536286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45FE8-AD3C-481B-8708-9B768C1F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1C64-69F7-498D-97ED-0469DB5F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9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416B5-44A9-4185-9ED7-F636907A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46CDD-52C8-4DDC-8DF6-901EB692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3074-3F1A-41B3-8B74-9F016B13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ECD6-BD37-4068-A674-A2259099DB4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77AD-FA22-40AD-8936-55771B4ED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EDCF-3E29-4EC6-993E-591A197F5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27DD-3010-434F-824E-0065EFB8A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9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37DC81-6413-43F8-BCAA-0C8472E7BF08}"/>
              </a:ext>
            </a:extLst>
          </p:cNvPr>
          <p:cNvSpPr/>
          <p:nvPr/>
        </p:nvSpPr>
        <p:spPr>
          <a:xfrm>
            <a:off x="230659" y="232719"/>
            <a:ext cx="11730681" cy="6392562"/>
          </a:xfrm>
          <a:prstGeom prst="roundRect">
            <a:avLst>
              <a:gd name="adj" fmla="val 2182"/>
            </a:avLst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D625B7-1FDC-480B-8A48-9ABB163E2A5C}"/>
              </a:ext>
            </a:extLst>
          </p:cNvPr>
          <p:cNvCxnSpPr>
            <a:cxnSpLocks/>
          </p:cNvCxnSpPr>
          <p:nvPr/>
        </p:nvCxnSpPr>
        <p:spPr>
          <a:xfrm>
            <a:off x="541176" y="710640"/>
            <a:ext cx="11075436" cy="0"/>
          </a:xfrm>
          <a:prstGeom prst="line">
            <a:avLst/>
          </a:prstGeom>
          <a:ln w="127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4F00D4-E4AD-41C8-A1F5-BF674F7E758F}"/>
              </a:ext>
            </a:extLst>
          </p:cNvPr>
          <p:cNvSpPr txBox="1"/>
          <p:nvPr/>
        </p:nvSpPr>
        <p:spPr>
          <a:xfrm>
            <a:off x="541176" y="307910"/>
            <a:ext cx="52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Raleway" pitchFamily="2" charset="0"/>
              </a:rPr>
              <a:t>Navi’s</a:t>
            </a:r>
            <a:r>
              <a:rPr lang="en-GB" dirty="0">
                <a:latin typeface="Raleway" pitchFamily="2" charset="0"/>
              </a:rPr>
              <a:t> Interweb Domain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7B00D-2A60-467A-81DE-41250EC6E166}"/>
              </a:ext>
            </a:extLst>
          </p:cNvPr>
          <p:cNvSpPr/>
          <p:nvPr/>
        </p:nvSpPr>
        <p:spPr>
          <a:xfrm>
            <a:off x="541176" y="1026366"/>
            <a:ext cx="2715208" cy="3303037"/>
          </a:xfrm>
          <a:prstGeom prst="roundRect">
            <a:avLst>
              <a:gd name="adj" fmla="val 501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EB47E3-85A8-4476-9478-0FDF5455EF1F}"/>
              </a:ext>
            </a:extLst>
          </p:cNvPr>
          <p:cNvSpPr/>
          <p:nvPr/>
        </p:nvSpPr>
        <p:spPr>
          <a:xfrm>
            <a:off x="4721290" y="1026366"/>
            <a:ext cx="2715208" cy="3303031"/>
          </a:xfrm>
          <a:prstGeom prst="roundRect">
            <a:avLst>
              <a:gd name="adj" fmla="val 501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604E77-F943-4526-B494-8FB28C7DA26D}"/>
              </a:ext>
            </a:extLst>
          </p:cNvPr>
          <p:cNvSpPr/>
          <p:nvPr/>
        </p:nvSpPr>
        <p:spPr>
          <a:xfrm>
            <a:off x="8901404" y="1026366"/>
            <a:ext cx="2715208" cy="3303026"/>
          </a:xfrm>
          <a:prstGeom prst="roundRect">
            <a:avLst>
              <a:gd name="adj" fmla="val 501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A27C61-8F31-4D5C-8FBD-ACF40FD4EE0A}"/>
              </a:ext>
            </a:extLst>
          </p:cNvPr>
          <p:cNvSpPr/>
          <p:nvPr/>
        </p:nvSpPr>
        <p:spPr>
          <a:xfrm>
            <a:off x="11255829" y="290103"/>
            <a:ext cx="36078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F9764-8A80-4F0E-9F04-ADC577DEF7B9}"/>
              </a:ext>
            </a:extLst>
          </p:cNvPr>
          <p:cNvCxnSpPr>
            <a:cxnSpLocks/>
          </p:cNvCxnSpPr>
          <p:nvPr/>
        </p:nvCxnSpPr>
        <p:spPr>
          <a:xfrm>
            <a:off x="673943" y="3072840"/>
            <a:ext cx="2449674" cy="0"/>
          </a:xfrm>
          <a:prstGeom prst="line">
            <a:avLst/>
          </a:prstGeom>
          <a:ln w="127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2B20B7-32EE-45E5-8349-BCA105A85BA3}"/>
              </a:ext>
            </a:extLst>
          </p:cNvPr>
          <p:cNvSpPr txBox="1"/>
          <p:nvPr/>
        </p:nvSpPr>
        <p:spPr>
          <a:xfrm>
            <a:off x="790323" y="1080107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c437 Phoenix BIOS" panose="00000009000000000000" pitchFamily="49"/>
              </a:rPr>
              <a:t>Video Games Marathon</a:t>
            </a:r>
          </a:p>
        </p:txBody>
      </p:sp>
    </p:spTree>
    <p:extLst>
      <p:ext uri="{BB962C8B-B14F-4D97-AF65-F5344CB8AC3E}">
        <p14:creationId xmlns:p14="http://schemas.microsoft.com/office/powerpoint/2010/main" val="39353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8EFF1"/>
      </a:dk1>
      <a:lt1>
        <a:sysClr val="window" lastClr="29353B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Ac437 Phoenix BIOS</vt:lpstr>
      <vt:lpstr>Arial</vt:lpstr>
      <vt:lpstr>Calibri</vt:lpstr>
      <vt:lpstr>Calibri Light</vt:lpstr>
      <vt:lpstr>Raleway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</dc:creator>
  <cp:lastModifiedBy>Navi</cp:lastModifiedBy>
  <cp:revision>1</cp:revision>
  <dcterms:created xsi:type="dcterms:W3CDTF">2021-10-23T15:03:03Z</dcterms:created>
  <dcterms:modified xsi:type="dcterms:W3CDTF">2021-10-23T15:03:15Z</dcterms:modified>
</cp:coreProperties>
</file>