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78311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81959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801658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12057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58</cp:revision>
  <dcterms:created xsi:type="dcterms:W3CDTF">2025-02-14T15:46:06Z</dcterms:created>
  <dcterms:modified xsi:type="dcterms:W3CDTF">2025-02-15T20:56:46Z</dcterms:modified>
</cp:coreProperties>
</file>