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D9FE-3AD4-2448-7EAC-16CA4CBCB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4BD32-4E0F-6665-CC4A-2393E188F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E41DA-74E3-F297-F542-5B22C62C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990E2-95E1-DFBA-1B62-9799F977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ACE79-5758-F383-84B4-CAAB1DE9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21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2D8D-DFCC-BDA8-41BD-BD5B958F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6202C-6B98-1BBB-488F-7CEB7F989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B9B2-935C-D4FC-473F-38A2435D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71858-F400-9E61-3F6C-8FDE8EEA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5F1BC-0E1E-3216-71D2-CAC973CF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0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48B23-2E8D-0426-9F71-B1A2D969B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BB233-CFE6-B19A-F165-5CFC1CFF7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3B3D-2D02-DE07-B684-915C87A9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415EC-6847-865F-C4BE-C6F6311E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BB416-2821-4F2A-D750-6C5B4A28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73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FA49-A574-217A-E4D5-1416008D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7ED49-852A-608A-8520-F4A038D3E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C7934-9630-61EE-8B28-76540925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68E9E-2710-A3DB-660A-83100D34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2EDB3-E2BD-91AB-DA5B-406AF13D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08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7C9B-A713-79C9-4398-CBD911AF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9192E-5FA8-20EF-DE0E-401127FAB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F7C6A-4C7C-E0AA-B841-70AB84E7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7147D-BDCD-2222-E485-C61ED854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8899A-50FA-C367-2996-3C63C766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64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DAD3-3883-3A04-6FA3-E541A10B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73231-52BF-7BD3-31E3-417BDE76D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56BE5-778B-701D-98B2-CCCE0545E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1CEDE-8FF5-CB01-D366-BAF19AA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C389A-0D45-7E47-50A4-265BCB52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08A2C-388F-1D7E-30D5-2A982A76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92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E602-E6F3-2F33-8115-EA3940CD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EB388-9C1F-495D-9419-14DB13C6F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66DA-1EFB-C972-EDCF-EBDED77BB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551BE-FF42-15A9-4D05-BC60AC6DD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A52C7-88E8-BDCC-9285-464CC1522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57EB7-DF7D-8AF4-2EB2-A9A20241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74AC0-27B5-92AB-F1B7-F5926730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39B72-0C73-0F46-7EA2-2B882E82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9BEF-A932-B6BF-6C2E-2157F198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482F2-7DF5-2755-B48B-0C614A72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2DD72-94A0-6CB9-B591-7751C146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C4A05-EF2C-28F7-8A09-A2D356A8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37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3D6B1-298B-DDF5-F39E-C4C0F61C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1D50C-1DD9-A933-EF87-9813655E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085C2-B828-8EE3-4DA8-BE77C6B7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5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5646-D193-4211-64C9-66084998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DDE0-FE49-7635-FE5E-886114EA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40D25-8FE8-7755-ABD7-4FEDC10A2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A7752-D6FC-99A9-77DF-4386EBC7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22BA6-FE76-AE9E-176D-5B8AF253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F6DF6-E97D-285D-3268-A4203E09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37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3759-E826-8B85-FE93-A62C3028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9AAEA-C707-9074-84F6-667A825A6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7F93D-3804-1B7C-53A1-64B1A7E97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126CA-3B5C-1D85-40B8-EC58DC20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7E704-927E-F168-F06B-5AEBDF21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0988F-5884-70BF-0646-8AA1CDAE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3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2515D-FC96-A4AF-21FC-9DD4C59C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19D20-2EEC-8E36-1F2F-5F33814B9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C8A87-E297-F4FD-3C61-074044751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21247-2685-4091-9EAF-E362E4D1BA7A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A1CFD-88E9-5B9C-7B7B-2FF0F2681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07D25-9C36-E4E1-B7D8-71D613E82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81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5D1A43-AC2C-B131-3C4E-46FD3F209450}"/>
              </a:ext>
            </a:extLst>
          </p:cNvPr>
          <p:cNvSpPr/>
          <p:nvPr/>
        </p:nvSpPr>
        <p:spPr>
          <a:xfrm>
            <a:off x="1733550" y="476249"/>
            <a:ext cx="8673194" cy="591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98C3B-B90C-50FF-63CA-7E157A25E811}"/>
              </a:ext>
            </a:extLst>
          </p:cNvPr>
          <p:cNvSpPr txBox="1"/>
          <p:nvPr/>
        </p:nvSpPr>
        <p:spPr>
          <a:xfrm>
            <a:off x="10001253" y="537754"/>
            <a:ext cx="2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F3AC3-4F6D-5A41-D933-67EABB54C334}"/>
              </a:ext>
            </a:extLst>
          </p:cNvPr>
          <p:cNvSpPr txBox="1"/>
          <p:nvPr/>
        </p:nvSpPr>
        <p:spPr>
          <a:xfrm>
            <a:off x="1785254" y="572590"/>
            <a:ext cx="814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+mj-lt"/>
              </a:rPr>
              <a:t>| </a:t>
            </a:r>
            <a:r>
              <a:rPr lang="en-GB" sz="1600" dirty="0">
                <a:solidFill>
                  <a:schemeClr val="accent2"/>
                </a:solidFill>
                <a:latin typeface="+mj-lt"/>
              </a:rPr>
              <a:t>Presets and Management </a:t>
            </a:r>
            <a:r>
              <a:rPr lang="en-GB" sz="1600" dirty="0">
                <a:solidFill>
                  <a:schemeClr val="bg2"/>
                </a:solidFill>
                <a:latin typeface="+mj-lt"/>
              </a:rPr>
              <a:t>| Fonts and Images | Colour Settings | Other Settings |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9C9DF1-A250-7186-C226-78D7A45A46CE}"/>
              </a:ext>
            </a:extLst>
          </p:cNvPr>
          <p:cNvCxnSpPr>
            <a:cxnSpLocks/>
          </p:cNvCxnSpPr>
          <p:nvPr/>
        </p:nvCxnSpPr>
        <p:spPr>
          <a:xfrm>
            <a:off x="1907177" y="923108"/>
            <a:ext cx="83602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0FBA401-932C-5C68-F6A8-B0DE70DFC799}"/>
              </a:ext>
            </a:extLst>
          </p:cNvPr>
          <p:cNvSpPr/>
          <p:nvPr/>
        </p:nvSpPr>
        <p:spPr>
          <a:xfrm>
            <a:off x="1907177" y="1226830"/>
            <a:ext cx="2386149" cy="4451158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GB" sz="1400" b="1" dirty="0"/>
              <a:t>&lt;unsaved&gt;</a:t>
            </a:r>
            <a:endParaRPr lang="en-GB" sz="1400" dirty="0"/>
          </a:p>
          <a:p>
            <a:pPr>
              <a:lnSpc>
                <a:spcPct val="150000"/>
              </a:lnSpc>
            </a:pPr>
            <a:r>
              <a:rPr lang="en-GB" sz="1400" dirty="0"/>
              <a:t>default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1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2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3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4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5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test preset 5 (modified)</a:t>
            </a:r>
            <a:br>
              <a:rPr lang="en-GB" sz="1400" dirty="0"/>
            </a:br>
            <a:r>
              <a:rPr lang="en-GB" sz="1400" dirty="0"/>
              <a:t>test preset 6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test saved</a:t>
            </a:r>
            <a:endParaRPr lang="en-GB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3A96E-53DC-FC79-EF3E-3BF222F061E4}"/>
              </a:ext>
            </a:extLst>
          </p:cNvPr>
          <p:cNvSpPr txBox="1"/>
          <p:nvPr/>
        </p:nvSpPr>
        <p:spPr>
          <a:xfrm>
            <a:off x="3431176" y="103019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presets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A42283-D099-FEC5-CD9D-66022E5C597C}"/>
              </a:ext>
            </a:extLst>
          </p:cNvPr>
          <p:cNvSpPr/>
          <p:nvPr/>
        </p:nvSpPr>
        <p:spPr>
          <a:xfrm>
            <a:off x="1907177" y="5791200"/>
            <a:ext cx="2386149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apply</a:t>
            </a:r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EFAA6F-9911-6390-F331-01DC59CF7A37}"/>
              </a:ext>
            </a:extLst>
          </p:cNvPr>
          <p:cNvCxnSpPr>
            <a:cxnSpLocks/>
          </p:cNvCxnSpPr>
          <p:nvPr/>
        </p:nvCxnSpPr>
        <p:spPr>
          <a:xfrm>
            <a:off x="4545873" y="1070073"/>
            <a:ext cx="0" cy="50868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F4F5CAC-3117-BBA3-A720-58B6AF0B6F01}"/>
              </a:ext>
            </a:extLst>
          </p:cNvPr>
          <p:cNvSpPr/>
          <p:nvPr/>
        </p:nvSpPr>
        <p:spPr>
          <a:xfrm>
            <a:off x="7080066" y="4964986"/>
            <a:ext cx="1502228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import...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DEA53C-B693-EEBC-6755-FDA6B4975A2E}"/>
              </a:ext>
            </a:extLst>
          </p:cNvPr>
          <p:cNvSpPr/>
          <p:nvPr/>
        </p:nvSpPr>
        <p:spPr>
          <a:xfrm>
            <a:off x="8765176" y="4964986"/>
            <a:ext cx="1502228" cy="36576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export…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F402F2-29FC-DEF4-9672-0D18A8D93D1D}"/>
              </a:ext>
            </a:extLst>
          </p:cNvPr>
          <p:cNvSpPr txBox="1"/>
          <p:nvPr/>
        </p:nvSpPr>
        <p:spPr>
          <a:xfrm>
            <a:off x="8430668" y="4615953"/>
            <a:ext cx="1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file import/export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128272-51FA-1446-2AEE-9B6AEA56A12C}"/>
              </a:ext>
            </a:extLst>
          </p:cNvPr>
          <p:cNvSpPr/>
          <p:nvPr/>
        </p:nvSpPr>
        <p:spPr>
          <a:xfrm>
            <a:off x="7071358" y="5791223"/>
            <a:ext cx="1502228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save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669C6C-5384-DF3F-755B-04621FF98A0A}"/>
              </a:ext>
            </a:extLst>
          </p:cNvPr>
          <p:cNvSpPr/>
          <p:nvPr/>
        </p:nvSpPr>
        <p:spPr>
          <a:xfrm>
            <a:off x="8765176" y="5791223"/>
            <a:ext cx="1502228" cy="365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clear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39F52E-4280-9F25-2BAD-92A1BF1F4F9E}"/>
              </a:ext>
            </a:extLst>
          </p:cNvPr>
          <p:cNvSpPr txBox="1"/>
          <p:nvPr/>
        </p:nvSpPr>
        <p:spPr>
          <a:xfrm>
            <a:off x="8595361" y="5442190"/>
            <a:ext cx="1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local save/clear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2A729-F161-99D4-A3CA-53E8A6F82B3C}"/>
              </a:ext>
            </a:extLst>
          </p:cNvPr>
          <p:cNvSpPr/>
          <p:nvPr/>
        </p:nvSpPr>
        <p:spPr>
          <a:xfrm>
            <a:off x="4798421" y="1226830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&lt;unsaved&gt;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3535B6-58F0-85C4-0892-B1E97801B73F}"/>
              </a:ext>
            </a:extLst>
          </p:cNvPr>
          <p:cNvSpPr txBox="1"/>
          <p:nvPr/>
        </p:nvSpPr>
        <p:spPr>
          <a:xfrm>
            <a:off x="9555191" y="103019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5FDD7A-9DB3-3677-ED3B-C7A8997100AE}"/>
              </a:ext>
            </a:extLst>
          </p:cNvPr>
          <p:cNvSpPr/>
          <p:nvPr/>
        </p:nvSpPr>
        <p:spPr>
          <a:xfrm>
            <a:off x="4798421" y="1682951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err="1"/>
              <a:t>navi</a:t>
            </a:r>
            <a:endParaRPr lang="en-GB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ABA58-E853-B71C-20B4-865A71A9D450}"/>
              </a:ext>
            </a:extLst>
          </p:cNvPr>
          <p:cNvSpPr txBox="1"/>
          <p:nvPr/>
        </p:nvSpPr>
        <p:spPr>
          <a:xfrm>
            <a:off x="9470026" y="1486318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author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497B44-F6B6-D570-7C71-3E42E99F16FA}"/>
              </a:ext>
            </a:extLst>
          </p:cNvPr>
          <p:cNvSpPr/>
          <p:nvPr/>
        </p:nvSpPr>
        <p:spPr>
          <a:xfrm>
            <a:off x="4798421" y="2146797"/>
            <a:ext cx="5448572" cy="2106409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400" dirty="0"/>
              <a:t>……………………………………………………………………………………………………………………………………………………………………………………………………………………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EBBFDD-61A2-E4E9-2113-8C519AA64201}"/>
              </a:ext>
            </a:extLst>
          </p:cNvPr>
          <p:cNvSpPr txBox="1"/>
          <p:nvPr/>
        </p:nvSpPr>
        <p:spPr>
          <a:xfrm>
            <a:off x="9038108" y="1950164"/>
            <a:ext cx="14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description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A1F70B-1A0C-EE8B-7EB8-FA40BFD0FF03}"/>
              </a:ext>
            </a:extLst>
          </p:cNvPr>
          <p:cNvCxnSpPr>
            <a:cxnSpLocks/>
          </p:cNvCxnSpPr>
          <p:nvPr/>
        </p:nvCxnSpPr>
        <p:spPr>
          <a:xfrm>
            <a:off x="4798421" y="4551959"/>
            <a:ext cx="544857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57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D7190-5CF4-57DD-BB90-B5DABF1F1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8C9E02-214A-1E5B-B3FD-9D1F8ABB640E}"/>
              </a:ext>
            </a:extLst>
          </p:cNvPr>
          <p:cNvSpPr/>
          <p:nvPr/>
        </p:nvSpPr>
        <p:spPr>
          <a:xfrm>
            <a:off x="1733550" y="476249"/>
            <a:ext cx="8673194" cy="591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9D72F-C0F0-F458-D15A-0203E30C49D1}"/>
              </a:ext>
            </a:extLst>
          </p:cNvPr>
          <p:cNvSpPr txBox="1"/>
          <p:nvPr/>
        </p:nvSpPr>
        <p:spPr>
          <a:xfrm>
            <a:off x="10001253" y="537754"/>
            <a:ext cx="2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CCFC5-9F07-8C12-0BA9-3DD7EEAA72CB}"/>
              </a:ext>
            </a:extLst>
          </p:cNvPr>
          <p:cNvSpPr txBox="1"/>
          <p:nvPr/>
        </p:nvSpPr>
        <p:spPr>
          <a:xfrm>
            <a:off x="1785254" y="572590"/>
            <a:ext cx="814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+mj-lt"/>
              </a:rPr>
              <a:t>| Presets and Management | </a:t>
            </a:r>
            <a:r>
              <a:rPr lang="en-GB" sz="1600" dirty="0">
                <a:solidFill>
                  <a:schemeClr val="accent2"/>
                </a:solidFill>
                <a:latin typeface="+mj-lt"/>
              </a:rPr>
              <a:t>Fonts and Images </a:t>
            </a:r>
            <a:r>
              <a:rPr lang="en-GB" sz="1600" dirty="0">
                <a:solidFill>
                  <a:schemeClr val="bg2"/>
                </a:solidFill>
                <a:latin typeface="+mj-lt"/>
              </a:rPr>
              <a:t>| Colour Settings | Other Settings |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B34EE6-E7B1-E210-DFFB-D15B4012D319}"/>
              </a:ext>
            </a:extLst>
          </p:cNvPr>
          <p:cNvCxnSpPr>
            <a:cxnSpLocks/>
          </p:cNvCxnSpPr>
          <p:nvPr/>
        </p:nvCxnSpPr>
        <p:spPr>
          <a:xfrm>
            <a:off x="1907177" y="923108"/>
            <a:ext cx="83602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F6D7C-71CA-5AEB-9F02-0CC1C19EF2A3}"/>
              </a:ext>
            </a:extLst>
          </p:cNvPr>
          <p:cNvSpPr/>
          <p:nvPr/>
        </p:nvSpPr>
        <p:spPr>
          <a:xfrm>
            <a:off x="1907177" y="1226830"/>
            <a:ext cx="2386149" cy="2392670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GB" sz="1400" dirty="0"/>
              <a:t>Arial</a:t>
            </a:r>
            <a:endParaRPr lang="en-GB" sz="1400" b="1" dirty="0"/>
          </a:p>
          <a:p>
            <a:pPr>
              <a:lnSpc>
                <a:spcPct val="150000"/>
              </a:lnSpc>
            </a:pPr>
            <a:r>
              <a:rPr lang="en-GB" sz="1400" dirty="0"/>
              <a:t>Comic Sans MS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Tahoma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Ubuntu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9CEE8A-C9FD-400A-6BCB-7B9D502CCCA9}"/>
              </a:ext>
            </a:extLst>
          </p:cNvPr>
          <p:cNvSpPr txBox="1"/>
          <p:nvPr/>
        </p:nvSpPr>
        <p:spPr>
          <a:xfrm>
            <a:off x="3669301" y="103019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fonts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D6BD59-5B63-AAB9-9474-448333DD54A1}"/>
              </a:ext>
            </a:extLst>
          </p:cNvPr>
          <p:cNvCxnSpPr>
            <a:cxnSpLocks/>
          </p:cNvCxnSpPr>
          <p:nvPr/>
        </p:nvCxnSpPr>
        <p:spPr>
          <a:xfrm>
            <a:off x="4545873" y="1070073"/>
            <a:ext cx="0" cy="50868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6E27735-7657-C83F-A29C-A89FAD1BA3D5}"/>
              </a:ext>
            </a:extLst>
          </p:cNvPr>
          <p:cNvSpPr/>
          <p:nvPr/>
        </p:nvSpPr>
        <p:spPr>
          <a:xfrm>
            <a:off x="4797067" y="5264045"/>
            <a:ext cx="1502228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import to list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5229CA-7F5B-CCA0-53B5-CDA5FFEEF4C9}"/>
              </a:ext>
            </a:extLst>
          </p:cNvPr>
          <p:cNvSpPr/>
          <p:nvPr/>
        </p:nvSpPr>
        <p:spPr>
          <a:xfrm>
            <a:off x="5758359" y="1226830"/>
            <a:ext cx="4488633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Arial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A44466-F560-420E-77F7-CD2BC5C1FB08}"/>
              </a:ext>
            </a:extLst>
          </p:cNvPr>
          <p:cNvSpPr txBox="1"/>
          <p:nvPr/>
        </p:nvSpPr>
        <p:spPr>
          <a:xfrm>
            <a:off x="9191629" y="1030197"/>
            <a:ext cx="132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base font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4F3762-29FA-E0B4-C8E1-C1C0C0FAACD6}"/>
              </a:ext>
            </a:extLst>
          </p:cNvPr>
          <p:cNvSpPr/>
          <p:nvPr/>
        </p:nvSpPr>
        <p:spPr>
          <a:xfrm>
            <a:off x="4798421" y="1682951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Tahoma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4D9DB0-5BF7-D91D-7929-4EEDACE0F361}"/>
              </a:ext>
            </a:extLst>
          </p:cNvPr>
          <p:cNvSpPr txBox="1"/>
          <p:nvPr/>
        </p:nvSpPr>
        <p:spPr>
          <a:xfrm>
            <a:off x="9305928" y="1486318"/>
            <a:ext cx="11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title font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656C79-D451-7DA1-7C9B-BB4E4BA5C3F1}"/>
              </a:ext>
            </a:extLst>
          </p:cNvPr>
          <p:cNvSpPr/>
          <p:nvPr/>
        </p:nvSpPr>
        <p:spPr>
          <a:xfrm>
            <a:off x="4798419" y="2146798"/>
            <a:ext cx="5448572" cy="265015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sz="1400" dirty="0"/>
              <a:t>xp.png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4484A1-3C1F-1C23-6B57-C1F3DD851D3D}"/>
              </a:ext>
            </a:extLst>
          </p:cNvPr>
          <p:cNvSpPr txBox="1"/>
          <p:nvPr/>
        </p:nvSpPr>
        <p:spPr>
          <a:xfrm>
            <a:off x="8286750" y="1950164"/>
            <a:ext cx="220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background image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4B957A-4753-461E-61E4-7C084CD6DF6D}"/>
              </a:ext>
            </a:extLst>
          </p:cNvPr>
          <p:cNvCxnSpPr>
            <a:cxnSpLocks/>
          </p:cNvCxnSpPr>
          <p:nvPr/>
        </p:nvCxnSpPr>
        <p:spPr>
          <a:xfrm>
            <a:off x="4818834" y="3169919"/>
            <a:ext cx="544857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FA43EA0-A01A-950A-7CBA-B6FB27096F24}"/>
              </a:ext>
            </a:extLst>
          </p:cNvPr>
          <p:cNvSpPr/>
          <p:nvPr/>
        </p:nvSpPr>
        <p:spPr>
          <a:xfrm>
            <a:off x="1907177" y="3950980"/>
            <a:ext cx="2386149" cy="2202170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GB" sz="1400" dirty="0"/>
              <a:t>xp.png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vista.jpg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A1074-486D-7813-4B36-FB9D6222FE41}"/>
              </a:ext>
            </a:extLst>
          </p:cNvPr>
          <p:cNvSpPr txBox="1"/>
          <p:nvPr/>
        </p:nvSpPr>
        <p:spPr>
          <a:xfrm>
            <a:off x="3295650" y="3754347"/>
            <a:ext cx="105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images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CD3E98-2AE0-97E2-C32D-923D92D54321}"/>
              </a:ext>
            </a:extLst>
          </p:cNvPr>
          <p:cNvSpPr/>
          <p:nvPr/>
        </p:nvSpPr>
        <p:spPr>
          <a:xfrm>
            <a:off x="4797067" y="1226830"/>
            <a:ext cx="791469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0.35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9CEC48-0B28-1263-20E4-90F062655C07}"/>
              </a:ext>
            </a:extLst>
          </p:cNvPr>
          <p:cNvSpPr/>
          <p:nvPr/>
        </p:nvSpPr>
        <p:spPr>
          <a:xfrm>
            <a:off x="5318919" y="1226830"/>
            <a:ext cx="269619" cy="13117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" rtlCol="0" anchor="ctr" anchorCtr="1"/>
          <a:lstStyle/>
          <a:p>
            <a:r>
              <a:rPr lang="en-GB" sz="1000" dirty="0"/>
              <a:t>^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E9044E-937C-DA6E-19CF-ADEC0CCA3755}"/>
              </a:ext>
            </a:extLst>
          </p:cNvPr>
          <p:cNvSpPr/>
          <p:nvPr/>
        </p:nvSpPr>
        <p:spPr>
          <a:xfrm rot="10800000">
            <a:off x="5318919" y="1360671"/>
            <a:ext cx="269619" cy="13117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" rtlCol="0" anchor="ctr" anchorCtr="1"/>
          <a:lstStyle/>
          <a:p>
            <a:r>
              <a:rPr lang="en-GB" sz="1000" dirty="0"/>
              <a:t>^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16CA20-27FC-61C9-2855-63FB3ECAB439}"/>
              </a:ext>
            </a:extLst>
          </p:cNvPr>
          <p:cNvSpPr/>
          <p:nvPr/>
        </p:nvSpPr>
        <p:spPr>
          <a:xfrm>
            <a:off x="7226824" y="5268980"/>
            <a:ext cx="3013089" cy="36082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Arial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043AF6-D4FD-2284-5342-DC59761AEC53}"/>
              </a:ext>
            </a:extLst>
          </p:cNvPr>
          <p:cNvSpPr/>
          <p:nvPr/>
        </p:nvSpPr>
        <p:spPr>
          <a:xfrm>
            <a:off x="6427548" y="5268980"/>
            <a:ext cx="671023" cy="360823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file...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2631C8-7F9B-CD4E-8541-43CA8B9B843A}"/>
              </a:ext>
            </a:extLst>
          </p:cNvPr>
          <p:cNvSpPr txBox="1"/>
          <p:nvPr/>
        </p:nvSpPr>
        <p:spPr>
          <a:xfrm>
            <a:off x="9018810" y="5072628"/>
            <a:ext cx="1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font import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375D5F-16E5-4BB0-BAEE-11235F320228}"/>
              </a:ext>
            </a:extLst>
          </p:cNvPr>
          <p:cNvSpPr/>
          <p:nvPr/>
        </p:nvSpPr>
        <p:spPr>
          <a:xfrm>
            <a:off x="4797067" y="5787392"/>
            <a:ext cx="1502228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import to list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B59D49-085C-5D97-F59E-DF7CF20B5E10}"/>
              </a:ext>
            </a:extLst>
          </p:cNvPr>
          <p:cNvSpPr/>
          <p:nvPr/>
        </p:nvSpPr>
        <p:spPr>
          <a:xfrm>
            <a:off x="7226824" y="5792327"/>
            <a:ext cx="3013089" cy="36082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xp.png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ED69DB-4F84-11BC-4E5D-25FA61025A28}"/>
              </a:ext>
            </a:extLst>
          </p:cNvPr>
          <p:cNvSpPr/>
          <p:nvPr/>
        </p:nvSpPr>
        <p:spPr>
          <a:xfrm>
            <a:off x="6427548" y="5792327"/>
            <a:ext cx="671023" cy="360823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file...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F15CE0-8E23-7E0C-382B-A7629116C545}"/>
              </a:ext>
            </a:extLst>
          </p:cNvPr>
          <p:cNvSpPr txBox="1"/>
          <p:nvPr/>
        </p:nvSpPr>
        <p:spPr>
          <a:xfrm>
            <a:off x="8802453" y="5602726"/>
            <a:ext cx="1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image import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42C8C6-5D2E-B07D-23C5-DDE3FF615B20}"/>
              </a:ext>
            </a:extLst>
          </p:cNvPr>
          <p:cNvSpPr/>
          <p:nvPr/>
        </p:nvSpPr>
        <p:spPr>
          <a:xfrm>
            <a:off x="7603332" y="2623736"/>
            <a:ext cx="2638081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AEE7BC-46D1-7024-3AC8-D21E7D030564}"/>
              </a:ext>
            </a:extLst>
          </p:cNvPr>
          <p:cNvSpPr txBox="1"/>
          <p:nvPr/>
        </p:nvSpPr>
        <p:spPr>
          <a:xfrm>
            <a:off x="8499567" y="2427103"/>
            <a:ext cx="219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background blur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3A02B5-33E6-D8DC-4F16-FFD337FE2D37}"/>
              </a:ext>
            </a:extLst>
          </p:cNvPr>
          <p:cNvCxnSpPr>
            <a:cxnSpLocks/>
          </p:cNvCxnSpPr>
          <p:nvPr/>
        </p:nvCxnSpPr>
        <p:spPr>
          <a:xfrm>
            <a:off x="5029403" y="2754908"/>
            <a:ext cx="222939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076BB4E-053A-658C-6B22-614D8FFDECFC}"/>
              </a:ext>
            </a:extLst>
          </p:cNvPr>
          <p:cNvSpPr/>
          <p:nvPr/>
        </p:nvSpPr>
        <p:spPr>
          <a:xfrm>
            <a:off x="5412715" y="2681089"/>
            <a:ext cx="147637" cy="1476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11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2F7DA-8935-2948-C8A4-0AC51A6DE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1D9D89-C845-B015-C924-108F183C6D59}"/>
              </a:ext>
            </a:extLst>
          </p:cNvPr>
          <p:cNvSpPr/>
          <p:nvPr/>
        </p:nvSpPr>
        <p:spPr>
          <a:xfrm>
            <a:off x="1733550" y="476249"/>
            <a:ext cx="8673194" cy="591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2DE72-9193-E5B3-493D-150174B8BD9C}"/>
              </a:ext>
            </a:extLst>
          </p:cNvPr>
          <p:cNvSpPr txBox="1"/>
          <p:nvPr/>
        </p:nvSpPr>
        <p:spPr>
          <a:xfrm>
            <a:off x="10001253" y="537754"/>
            <a:ext cx="2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208BA-D9F7-BCCC-B79A-B76714FBDCFD}"/>
              </a:ext>
            </a:extLst>
          </p:cNvPr>
          <p:cNvSpPr txBox="1"/>
          <p:nvPr/>
        </p:nvSpPr>
        <p:spPr>
          <a:xfrm>
            <a:off x="1785254" y="572590"/>
            <a:ext cx="814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+mj-lt"/>
              </a:rPr>
              <a:t>| Presets and Management | Fonts and Images | </a:t>
            </a:r>
            <a:r>
              <a:rPr lang="en-GB" sz="1600" dirty="0">
                <a:solidFill>
                  <a:schemeClr val="accent2"/>
                </a:solidFill>
                <a:latin typeface="+mj-lt"/>
              </a:rPr>
              <a:t>Colour Settings </a:t>
            </a:r>
            <a:r>
              <a:rPr lang="en-GB" sz="1600" dirty="0">
                <a:solidFill>
                  <a:schemeClr val="bg2"/>
                </a:solidFill>
                <a:latin typeface="+mj-lt"/>
              </a:rPr>
              <a:t>| Other Settings |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9914DD-9DAD-0403-6CC9-35C5CFFA41A4}"/>
              </a:ext>
            </a:extLst>
          </p:cNvPr>
          <p:cNvCxnSpPr>
            <a:cxnSpLocks/>
          </p:cNvCxnSpPr>
          <p:nvPr/>
        </p:nvCxnSpPr>
        <p:spPr>
          <a:xfrm>
            <a:off x="1907177" y="923108"/>
            <a:ext cx="83602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48640-8EFE-A410-884D-88443440ADF8}"/>
              </a:ext>
            </a:extLst>
          </p:cNvPr>
          <p:cNvSpPr/>
          <p:nvPr/>
        </p:nvSpPr>
        <p:spPr>
          <a:xfrm>
            <a:off x="1907177" y="1226830"/>
            <a:ext cx="2386149" cy="4930130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GB" sz="1400" dirty="0"/>
              <a:t>Background Colour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Header Background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Primary Button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Secondary Button</a:t>
            </a:r>
          </a:p>
          <a:p>
            <a:pPr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E94B73-5030-A238-6398-D67902DFDB59}"/>
              </a:ext>
            </a:extLst>
          </p:cNvPr>
          <p:cNvSpPr txBox="1"/>
          <p:nvPr/>
        </p:nvSpPr>
        <p:spPr>
          <a:xfrm>
            <a:off x="3228979" y="1030197"/>
            <a:ext cx="118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elements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EA7202-F18F-1868-A638-F99BD77A1102}"/>
              </a:ext>
            </a:extLst>
          </p:cNvPr>
          <p:cNvCxnSpPr>
            <a:cxnSpLocks/>
          </p:cNvCxnSpPr>
          <p:nvPr/>
        </p:nvCxnSpPr>
        <p:spPr>
          <a:xfrm>
            <a:off x="4545873" y="1070073"/>
            <a:ext cx="0" cy="50868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6BCEBD3-4D63-69FB-F73B-88612EF853BB}"/>
              </a:ext>
            </a:extLst>
          </p:cNvPr>
          <p:cNvSpPr/>
          <p:nvPr/>
        </p:nvSpPr>
        <p:spPr>
          <a:xfrm>
            <a:off x="8765176" y="5791223"/>
            <a:ext cx="1502228" cy="365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reset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FE7616-0DBF-A4BD-3281-9B4BF84F71C1}"/>
              </a:ext>
            </a:extLst>
          </p:cNvPr>
          <p:cNvSpPr/>
          <p:nvPr/>
        </p:nvSpPr>
        <p:spPr>
          <a:xfrm>
            <a:off x="4798421" y="1226830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&lt;unsaved&gt;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F6D096-3ABE-F95E-F4C2-5EA61A1FF5D4}"/>
              </a:ext>
            </a:extLst>
          </p:cNvPr>
          <p:cNvSpPr txBox="1"/>
          <p:nvPr/>
        </p:nvSpPr>
        <p:spPr>
          <a:xfrm>
            <a:off x="9555191" y="103019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value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5B3D56-5E9D-D0AD-8298-70E8738C9FC6}"/>
              </a:ext>
            </a:extLst>
          </p:cNvPr>
          <p:cNvSpPr/>
          <p:nvPr/>
        </p:nvSpPr>
        <p:spPr>
          <a:xfrm>
            <a:off x="4798421" y="1682950"/>
            <a:ext cx="5448572" cy="387874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3204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3272F-C9EC-66D3-C3B1-3F3C57C30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D17B7EAA-D2AF-2833-8FC9-34447C1F75A5}"/>
              </a:ext>
            </a:extLst>
          </p:cNvPr>
          <p:cNvSpPr/>
          <p:nvPr/>
        </p:nvSpPr>
        <p:spPr>
          <a:xfrm>
            <a:off x="1733550" y="476249"/>
            <a:ext cx="8673194" cy="591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80C33-6BAE-F0A3-AE50-C708141C7F3B}"/>
              </a:ext>
            </a:extLst>
          </p:cNvPr>
          <p:cNvSpPr txBox="1"/>
          <p:nvPr/>
        </p:nvSpPr>
        <p:spPr>
          <a:xfrm>
            <a:off x="10001253" y="537754"/>
            <a:ext cx="2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31B1E-748F-1C3B-E877-4627470F5C51}"/>
              </a:ext>
            </a:extLst>
          </p:cNvPr>
          <p:cNvSpPr txBox="1"/>
          <p:nvPr/>
        </p:nvSpPr>
        <p:spPr>
          <a:xfrm>
            <a:off x="1785254" y="572590"/>
            <a:ext cx="814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+mj-lt"/>
              </a:rPr>
              <a:t>| Presets and Management | Fonts and Images | Colour Settings | </a:t>
            </a:r>
            <a:r>
              <a:rPr lang="en-GB" sz="1600" dirty="0">
                <a:solidFill>
                  <a:schemeClr val="accent2"/>
                </a:solidFill>
                <a:latin typeface="+mj-lt"/>
              </a:rPr>
              <a:t>Other Settings </a:t>
            </a:r>
            <a:r>
              <a:rPr lang="en-GB" sz="1600" dirty="0">
                <a:solidFill>
                  <a:schemeClr val="bg2"/>
                </a:solidFill>
                <a:latin typeface="+mj-lt"/>
              </a:rPr>
              <a:t>|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277A4C-60AA-40E6-E127-5C7295D86151}"/>
              </a:ext>
            </a:extLst>
          </p:cNvPr>
          <p:cNvCxnSpPr>
            <a:cxnSpLocks/>
          </p:cNvCxnSpPr>
          <p:nvPr/>
        </p:nvCxnSpPr>
        <p:spPr>
          <a:xfrm>
            <a:off x="1907177" y="923108"/>
            <a:ext cx="83602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700A194-ACF3-61CA-A69F-88CF724E467A}"/>
              </a:ext>
            </a:extLst>
          </p:cNvPr>
          <p:cNvSpPr/>
          <p:nvPr/>
        </p:nvSpPr>
        <p:spPr>
          <a:xfrm>
            <a:off x="4798421" y="1226830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01683A-876C-09BA-3531-6900573DFB8F}"/>
              </a:ext>
            </a:extLst>
          </p:cNvPr>
          <p:cNvSpPr txBox="1"/>
          <p:nvPr/>
        </p:nvSpPr>
        <p:spPr>
          <a:xfrm>
            <a:off x="8795657" y="1030197"/>
            <a:ext cx="17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border radius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57ACA6-6FE5-6326-4C46-C4739E977735}"/>
              </a:ext>
            </a:extLst>
          </p:cNvPr>
          <p:cNvCxnSpPr>
            <a:cxnSpLocks/>
          </p:cNvCxnSpPr>
          <p:nvPr/>
        </p:nvCxnSpPr>
        <p:spPr>
          <a:xfrm>
            <a:off x="2155099" y="1358002"/>
            <a:ext cx="222939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83791E4-14C3-BF3B-D0BD-7D88C937D7E0}"/>
              </a:ext>
            </a:extLst>
          </p:cNvPr>
          <p:cNvSpPr/>
          <p:nvPr/>
        </p:nvSpPr>
        <p:spPr>
          <a:xfrm>
            <a:off x="2300288" y="1284183"/>
            <a:ext cx="147637" cy="1476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A1AB51-CCED-FF18-B39E-5B4DA8E13F3D}"/>
              </a:ext>
            </a:extLst>
          </p:cNvPr>
          <p:cNvSpPr/>
          <p:nvPr/>
        </p:nvSpPr>
        <p:spPr>
          <a:xfrm>
            <a:off x="4792842" y="1686134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450A14-C1DE-7D40-B5C2-A9F8068EE92C}"/>
              </a:ext>
            </a:extLst>
          </p:cNvPr>
          <p:cNvSpPr txBox="1"/>
          <p:nvPr/>
        </p:nvSpPr>
        <p:spPr>
          <a:xfrm>
            <a:off x="9190675" y="1489501"/>
            <a:ext cx="17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glow blur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EE3E44-B231-4BA3-193B-FEB15A42B6C0}"/>
              </a:ext>
            </a:extLst>
          </p:cNvPr>
          <p:cNvCxnSpPr>
            <a:cxnSpLocks/>
          </p:cNvCxnSpPr>
          <p:nvPr/>
        </p:nvCxnSpPr>
        <p:spPr>
          <a:xfrm>
            <a:off x="2149520" y="1817306"/>
            <a:ext cx="222939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08625BE-1BEB-C0D6-5289-8F0EE006AEEA}"/>
              </a:ext>
            </a:extLst>
          </p:cNvPr>
          <p:cNvSpPr/>
          <p:nvPr/>
        </p:nvSpPr>
        <p:spPr>
          <a:xfrm>
            <a:off x="3400699" y="1743487"/>
            <a:ext cx="147637" cy="1476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6324FF-98BD-51EB-96EF-F3F1E05498D5}"/>
              </a:ext>
            </a:extLst>
          </p:cNvPr>
          <p:cNvSpPr/>
          <p:nvPr/>
        </p:nvSpPr>
        <p:spPr>
          <a:xfrm>
            <a:off x="4792842" y="2123370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686D14-49B2-74AC-5C0C-E6196E7BF5DC}"/>
              </a:ext>
            </a:extLst>
          </p:cNvPr>
          <p:cNvSpPr txBox="1"/>
          <p:nvPr/>
        </p:nvSpPr>
        <p:spPr>
          <a:xfrm>
            <a:off x="8981125" y="1926737"/>
            <a:ext cx="17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glow radius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B89D10-F1DF-8E39-8DFC-479BE6AD5ADE}"/>
              </a:ext>
            </a:extLst>
          </p:cNvPr>
          <p:cNvCxnSpPr>
            <a:cxnSpLocks/>
          </p:cNvCxnSpPr>
          <p:nvPr/>
        </p:nvCxnSpPr>
        <p:spPr>
          <a:xfrm>
            <a:off x="2149520" y="2254542"/>
            <a:ext cx="222939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2E21E01-1955-33F4-652E-767737DA4CF8}"/>
              </a:ext>
            </a:extLst>
          </p:cNvPr>
          <p:cNvSpPr/>
          <p:nvPr/>
        </p:nvSpPr>
        <p:spPr>
          <a:xfrm>
            <a:off x="2724424" y="2180723"/>
            <a:ext cx="147637" cy="1476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72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ewd">
      <a:dk1>
        <a:sysClr val="windowText" lastClr="5F616C"/>
      </a:dk1>
      <a:lt1>
        <a:sysClr val="window" lastClr="FFFFFF"/>
      </a:lt1>
      <a:dk2>
        <a:srgbClr val="454551"/>
      </a:dk2>
      <a:lt2>
        <a:srgbClr val="D8D9DC"/>
      </a:lt2>
      <a:accent1>
        <a:srgbClr val="454551"/>
      </a:accent1>
      <a:accent2>
        <a:srgbClr val="EA64E0"/>
      </a:accent2>
      <a:accent3>
        <a:srgbClr val="C043E7"/>
      </a:accent3>
      <a:accent4>
        <a:srgbClr val="E945E9"/>
      </a:accent4>
      <a:accent5>
        <a:srgbClr val="E945E9"/>
      </a:accent5>
      <a:accent6>
        <a:srgbClr val="D54773"/>
      </a:accent6>
      <a:hlink>
        <a:srgbClr val="6B9F25"/>
      </a:hlink>
      <a:folHlink>
        <a:srgbClr val="8C8C8C"/>
      </a:folHlink>
    </a:clrScheme>
    <a:fontScheme name="IBM Plex Sans Thin Body">
      <a:majorFont>
        <a:latin typeface="IBM Plex Sans Medm"/>
        <a:ea typeface=""/>
        <a:cs typeface=""/>
      </a:majorFont>
      <a:minorFont>
        <a:latin typeface="IBM Plex Sans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187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IBM Plex Sans Medm</vt:lpstr>
      <vt:lpstr>IBM Plex Sans Thin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</dc:creator>
  <cp:lastModifiedBy>Navi</cp:lastModifiedBy>
  <cp:revision>54</cp:revision>
  <dcterms:created xsi:type="dcterms:W3CDTF">2025-02-14T15:46:06Z</dcterms:created>
  <dcterms:modified xsi:type="dcterms:W3CDTF">2025-02-14T19:54:10Z</dcterms:modified>
</cp:coreProperties>
</file>