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Spam Detector</a:t>
            </a:r>
            <a:endParaRPr lang="en-US" dirty="0"/>
          </a:p>
        </p:txBody>
      </p:sp>
      <p:sp>
        <p:nvSpPr>
          <p:cNvPr id="3" name="Subtitle 2"/>
          <p:cNvSpPr>
            <a:spLocks noGrp="1"/>
          </p:cNvSpPr>
          <p:nvPr>
            <p:ph type="subTitle" idx="1"/>
          </p:nvPr>
        </p:nvSpPr>
        <p:spPr/>
        <p:txBody>
          <a:bodyPr/>
          <a:lstStyle/>
          <a:p>
            <a:pPr algn="ctr"/>
            <a:r>
              <a:rPr lang="en-US" dirty="0" smtClean="0"/>
              <a:t>Spam/Ham Mails</a:t>
            </a:r>
            <a:endParaRPr lang="en-US" dirty="0"/>
          </a:p>
        </p:txBody>
      </p:sp>
    </p:spTree>
    <p:extLst>
      <p:ext uri="{BB962C8B-B14F-4D97-AF65-F5344CB8AC3E}">
        <p14:creationId xmlns:p14="http://schemas.microsoft.com/office/powerpoint/2010/main" val="1117604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Screenshots of code and its execution</a:t>
            </a:r>
            <a:endParaRPr lang="en-US" b="1" dirty="0"/>
          </a:p>
        </p:txBody>
      </p:sp>
      <p:pic>
        <p:nvPicPr>
          <p:cNvPr id="4" name="Content Placeholder 3"/>
          <p:cNvPicPr>
            <a:picLocks noGrp="1"/>
          </p:cNvPicPr>
          <p:nvPr>
            <p:ph idx="1"/>
          </p:nvPr>
        </p:nvPicPr>
        <p:blipFill>
          <a:blip r:embed="rId2"/>
          <a:stretch>
            <a:fillRect/>
          </a:stretch>
        </p:blipFill>
        <p:spPr>
          <a:xfrm>
            <a:off x="2631452" y="2160588"/>
            <a:ext cx="4689134" cy="3881437"/>
          </a:xfrm>
          <a:prstGeom prst="rect">
            <a:avLst/>
          </a:prstGeom>
        </p:spPr>
      </p:pic>
    </p:spTree>
    <p:extLst>
      <p:ext uri="{BB962C8B-B14F-4D97-AF65-F5344CB8AC3E}">
        <p14:creationId xmlns:p14="http://schemas.microsoft.com/office/powerpoint/2010/main" val="72028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799306" y="2791619"/>
            <a:ext cx="8353425" cy="2619375"/>
          </a:xfrm>
          <a:prstGeom prst="rect">
            <a:avLst/>
          </a:prstGeom>
        </p:spPr>
      </p:pic>
    </p:spTree>
    <p:extLst>
      <p:ext uri="{BB962C8B-B14F-4D97-AF65-F5344CB8AC3E}">
        <p14:creationId xmlns:p14="http://schemas.microsoft.com/office/powerpoint/2010/main" val="162791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Screenshot of detection</a:t>
            </a:r>
            <a:endParaRPr lang="en-US" b="1" dirty="0"/>
          </a:p>
        </p:txBody>
      </p:sp>
      <p:pic>
        <p:nvPicPr>
          <p:cNvPr id="4" name="Content Placeholder 3"/>
          <p:cNvPicPr>
            <a:picLocks noGrp="1"/>
          </p:cNvPicPr>
          <p:nvPr>
            <p:ph idx="1"/>
          </p:nvPr>
        </p:nvPicPr>
        <p:blipFill>
          <a:blip r:embed="rId2"/>
          <a:stretch>
            <a:fillRect/>
          </a:stretch>
        </p:blipFill>
        <p:spPr>
          <a:xfrm>
            <a:off x="791930" y="2160588"/>
            <a:ext cx="8368178" cy="3881437"/>
          </a:xfrm>
          <a:prstGeom prst="rect">
            <a:avLst/>
          </a:prstGeom>
        </p:spPr>
      </p:pic>
    </p:spTree>
    <p:extLst>
      <p:ext uri="{BB962C8B-B14F-4D97-AF65-F5344CB8AC3E}">
        <p14:creationId xmlns:p14="http://schemas.microsoft.com/office/powerpoint/2010/main" val="414074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886526" y="2160588"/>
            <a:ext cx="8178985" cy="3881437"/>
          </a:xfrm>
          <a:prstGeom prst="rect">
            <a:avLst/>
          </a:prstGeom>
        </p:spPr>
      </p:pic>
    </p:spTree>
    <p:extLst>
      <p:ext uri="{BB962C8B-B14F-4D97-AF65-F5344CB8AC3E}">
        <p14:creationId xmlns:p14="http://schemas.microsoft.com/office/powerpoint/2010/main" val="5882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Spam?</a:t>
            </a:r>
            <a:r>
              <a:rPr lang="en-US" b="1" dirty="0"/>
              <a:t/>
            </a:r>
            <a:br>
              <a:rPr lang="en-US" b="1" dirty="0"/>
            </a:br>
            <a:endParaRPr lang="en-US"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Spam email is unsolicited and unwanted junk email sent out in bulk to an indiscriminate recipient list. Typically, spam is sent for commercial purposes. It can be sent in massive volume by botnets, networks of infected computers.</a:t>
            </a:r>
          </a:p>
        </p:txBody>
      </p:sp>
    </p:spTree>
    <p:extLst>
      <p:ext uri="{BB962C8B-B14F-4D97-AF65-F5344CB8AC3E}">
        <p14:creationId xmlns:p14="http://schemas.microsoft.com/office/powerpoint/2010/main" val="121442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types of spam</a:t>
            </a:r>
          </a:p>
        </p:txBody>
      </p:sp>
      <p:sp>
        <p:nvSpPr>
          <p:cNvPr id="3" name="Content Placeholder 2"/>
          <p:cNvSpPr>
            <a:spLocks noGrp="1"/>
          </p:cNvSpPr>
          <p:nvPr>
            <p:ph idx="1"/>
          </p:nvPr>
        </p:nvSpPr>
        <p:spPr/>
        <p:txBody>
          <a:bodyPr/>
          <a:lstStyle/>
          <a:p>
            <a:pPr lvl="0"/>
            <a:r>
              <a:rPr lang="en-US" dirty="0"/>
              <a:t>Commercial advertisements</a:t>
            </a:r>
          </a:p>
          <a:p>
            <a:pPr lvl="0"/>
            <a:r>
              <a:rPr lang="en-US" dirty="0"/>
              <a:t>Antivirus warnings</a:t>
            </a:r>
          </a:p>
          <a:p>
            <a:pPr lvl="0"/>
            <a:r>
              <a:rPr lang="en-US" dirty="0"/>
              <a:t>Email spoofing</a:t>
            </a:r>
          </a:p>
          <a:p>
            <a:pPr lvl="0"/>
            <a:r>
              <a:rPr lang="en-US" dirty="0"/>
              <a:t>Sweepstakes winners</a:t>
            </a:r>
          </a:p>
          <a:p>
            <a:r>
              <a:rPr lang="en-US" dirty="0"/>
              <a:t>Money scams</a:t>
            </a:r>
            <a:endParaRPr lang="en-US" dirty="0"/>
          </a:p>
        </p:txBody>
      </p:sp>
    </p:spTree>
    <p:extLst>
      <p:ext uri="{BB962C8B-B14F-4D97-AF65-F5344CB8AC3E}">
        <p14:creationId xmlns:p14="http://schemas.microsoft.com/office/powerpoint/2010/main" val="138558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you stop spam email?</a:t>
            </a:r>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is where the magic of data science comes into place.</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Spam email can be difficult to stop, as it can be sent from botnets. Botnets are a network of previously infected computers. As a result, the original spammer can be difficult to trace and stop.</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If you receive a message that appears to be spam--for example, if you don’t recognize the sender--mark the message as spam in your email application. Don't click any links or attached files, including opt-out or unsubscribe links. Spammers sometimes include these links to confirm that your email address is legitimate, or the links may trigger malicious webpages or downloads.</a:t>
            </a:r>
          </a:p>
        </p:txBody>
      </p:sp>
    </p:spTree>
    <p:extLst>
      <p:ext uri="{BB962C8B-B14F-4D97-AF65-F5344CB8AC3E}">
        <p14:creationId xmlns:p14="http://schemas.microsoft.com/office/powerpoint/2010/main" val="306760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Set</a:t>
            </a:r>
            <a:br>
              <a:rPr lang="en-US" b="1" dirty="0"/>
            </a:br>
            <a:endParaRPr lang="en-US"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 got my data set from kaggle.com.</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 analyzed my data step by step and performed all the steps.</a:t>
            </a:r>
          </a:p>
          <a:p>
            <a:pPr lvl="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1</a:t>
            </a:r>
            <a:r>
              <a:rPr lang="en-US" baseline="30000" dirty="0">
                <a:latin typeface="Calibri" panose="020F0502020204030204" pitchFamily="34" charset="0"/>
                <a:ea typeface="Calibri" panose="020F0502020204030204" pitchFamily="34" charset="0"/>
                <a:cs typeface="Times New Roman" panose="02020603050405020304" pitchFamily="18" charset="0"/>
              </a:rPr>
              <a:t>st</a:t>
            </a:r>
            <a:r>
              <a:rPr lang="en-US" dirty="0">
                <a:latin typeface="Calibri" panose="020F0502020204030204" pitchFamily="34" charset="0"/>
                <a:ea typeface="Calibri" panose="020F0502020204030204" pitchFamily="34" charset="0"/>
                <a:cs typeface="Times New Roman" panose="02020603050405020304" pitchFamily="18" charset="0"/>
              </a:rPr>
              <a:t> I got the raw data from kaggle.com</a:t>
            </a:r>
          </a:p>
          <a:p>
            <a:pPr lvl="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Then data processing was performed.</a:t>
            </a:r>
          </a:p>
          <a:p>
            <a:pPr lvl="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Then data was cleaned for any duplications etc.</a:t>
            </a:r>
          </a:p>
          <a:p>
            <a:pPr lvl="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After cleaning the data, I performed exploratory data analysis in which I applied different statistical analysis.</a:t>
            </a:r>
          </a:p>
          <a:p>
            <a:pPr lvl="0">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 good algorithm is the key to success here provided the above steps were done carefully.</a:t>
            </a:r>
          </a:p>
          <a:p>
            <a:pPr lvl="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So I picked up Naïve Bayes algorithm and used it in this model.</a:t>
            </a:r>
          </a:p>
          <a:p>
            <a:endParaRPr lang="en-US" dirty="0"/>
          </a:p>
        </p:txBody>
      </p:sp>
    </p:spTree>
    <p:extLst>
      <p:ext uri="{BB962C8B-B14F-4D97-AF65-F5344CB8AC3E}">
        <p14:creationId xmlns:p14="http://schemas.microsoft.com/office/powerpoint/2010/main" val="287601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 of the data set</a:t>
            </a:r>
          </a:p>
        </p:txBody>
      </p:sp>
      <p:pic>
        <p:nvPicPr>
          <p:cNvPr id="4" name="Content Placeholder 3"/>
          <p:cNvPicPr>
            <a:picLocks noGrp="1"/>
          </p:cNvPicPr>
          <p:nvPr>
            <p:ph idx="1"/>
          </p:nvPr>
        </p:nvPicPr>
        <p:blipFill>
          <a:blip r:embed="rId2"/>
          <a:stretch>
            <a:fillRect/>
          </a:stretch>
        </p:blipFill>
        <p:spPr>
          <a:xfrm>
            <a:off x="3185319" y="2791619"/>
            <a:ext cx="3581400" cy="2619375"/>
          </a:xfrm>
          <a:prstGeom prst="rect">
            <a:avLst/>
          </a:prstGeom>
        </p:spPr>
      </p:pic>
    </p:spTree>
    <p:extLst>
      <p:ext uri="{BB962C8B-B14F-4D97-AF65-F5344CB8AC3E}">
        <p14:creationId xmlns:p14="http://schemas.microsoft.com/office/powerpoint/2010/main" val="262447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Histogram of the data set</a:t>
            </a:r>
            <a:endParaRPr lang="en-US" dirty="0"/>
          </a:p>
        </p:txBody>
      </p:sp>
      <p:pic>
        <p:nvPicPr>
          <p:cNvPr id="4" name="Content Placeholder 3"/>
          <p:cNvPicPr>
            <a:picLocks noGrp="1"/>
          </p:cNvPicPr>
          <p:nvPr>
            <p:ph idx="1"/>
          </p:nvPr>
        </p:nvPicPr>
        <p:blipFill>
          <a:blip r:embed="rId2"/>
          <a:stretch>
            <a:fillRect/>
          </a:stretch>
        </p:blipFill>
        <p:spPr>
          <a:xfrm>
            <a:off x="1647031" y="2439194"/>
            <a:ext cx="6657975" cy="3324225"/>
          </a:xfrm>
        </p:spPr>
      </p:pic>
    </p:spTree>
    <p:extLst>
      <p:ext uri="{BB962C8B-B14F-4D97-AF65-F5344CB8AC3E}">
        <p14:creationId xmlns:p14="http://schemas.microsoft.com/office/powerpoint/2010/main" val="179751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 of the data set</a:t>
            </a:r>
          </a:p>
        </p:txBody>
      </p:sp>
      <p:pic>
        <p:nvPicPr>
          <p:cNvPr id="4" name="Content Placeholder 3"/>
          <p:cNvPicPr>
            <a:picLocks noGrp="1"/>
          </p:cNvPicPr>
          <p:nvPr>
            <p:ph idx="1"/>
          </p:nvPr>
        </p:nvPicPr>
        <p:blipFill>
          <a:blip r:embed="rId2"/>
          <a:stretch>
            <a:fillRect/>
          </a:stretch>
        </p:blipFill>
        <p:spPr>
          <a:xfrm>
            <a:off x="1677731" y="2160588"/>
            <a:ext cx="6596576" cy="3881437"/>
          </a:xfrm>
          <a:prstGeom prst="rect">
            <a:avLst/>
          </a:prstGeom>
        </p:spPr>
      </p:pic>
    </p:spTree>
    <p:extLst>
      <p:ext uri="{BB962C8B-B14F-4D97-AF65-F5344CB8AC3E}">
        <p14:creationId xmlns:p14="http://schemas.microsoft.com/office/powerpoint/2010/main" val="257261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plot of the data set</a:t>
            </a:r>
          </a:p>
        </p:txBody>
      </p:sp>
      <p:pic>
        <p:nvPicPr>
          <p:cNvPr id="5" name="Content Placeholder 4"/>
          <p:cNvPicPr>
            <a:picLocks noGrp="1"/>
          </p:cNvPicPr>
          <p:nvPr>
            <p:ph idx="1"/>
          </p:nvPr>
        </p:nvPicPr>
        <p:blipFill>
          <a:blip r:embed="rId2"/>
          <a:stretch>
            <a:fillRect/>
          </a:stretch>
        </p:blipFill>
        <p:spPr>
          <a:xfrm>
            <a:off x="2563002" y="2160588"/>
            <a:ext cx="4826034" cy="3881437"/>
          </a:xfrm>
          <a:prstGeom prst="rect">
            <a:avLst/>
          </a:prstGeom>
        </p:spPr>
      </p:pic>
    </p:spTree>
    <p:extLst>
      <p:ext uri="{BB962C8B-B14F-4D97-AF65-F5344CB8AC3E}">
        <p14:creationId xmlns:p14="http://schemas.microsoft.com/office/powerpoint/2010/main" val="3528421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295</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Trebuchet MS</vt:lpstr>
      <vt:lpstr>Wingdings 3</vt:lpstr>
      <vt:lpstr>Facet</vt:lpstr>
      <vt:lpstr>Spam Detector</vt:lpstr>
      <vt:lpstr>What is Spam? </vt:lpstr>
      <vt:lpstr>Common types of spam</vt:lpstr>
      <vt:lpstr>How do you stop spam email?</vt:lpstr>
      <vt:lpstr>Data Set </vt:lpstr>
      <vt:lpstr>Pie chart of the data set</vt:lpstr>
      <vt:lpstr>Histogram of the data set</vt:lpstr>
      <vt:lpstr>Heat map of the data set</vt:lpstr>
      <vt:lpstr>Pair plot of the data set</vt:lpstr>
      <vt:lpstr>Screenshots of code and its execution</vt:lpstr>
      <vt:lpstr>PowerPoint Presentation</vt:lpstr>
      <vt:lpstr>Screenshot of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Detector</dc:title>
  <dc:creator>FANG</dc:creator>
  <cp:lastModifiedBy>FANG</cp:lastModifiedBy>
  <cp:revision>1</cp:revision>
  <dcterms:created xsi:type="dcterms:W3CDTF">2022-02-04T06:56:15Z</dcterms:created>
  <dcterms:modified xsi:type="dcterms:W3CDTF">2022-02-04T07:02:27Z</dcterms:modified>
</cp:coreProperties>
</file>