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66997946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66997946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66997946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66997946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SLIDES_API66997946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SLIDES_API66997946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SLIDES_API66997946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SLIDES_API66997946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SLIDES_API66997946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SLIDES_API66997946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SLIDES_API66997946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SLIDES_API66997946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SLIDES_API66997946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SLIDES_API66997946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SLIDES_API66997946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SLIDES_API66997946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SLIDES_API66997946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SLIDES_API66997946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SLIDES_API66997946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SLIDES_API66997946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SLIDES_API66997946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SLIDES_API66997946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SLIDES_API66997946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SLIDES_API66997946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SLIDES_API66997946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SLIDES_API66997946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SLIDES_API66997946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SLIDES_API66997946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SLIDES_API66997946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SLIDES_API66997946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SLIDES_API66997946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SLIDES_API66997946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SLIDES_API66997946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SLIDES_API66997946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SLIDES_API66997946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SLIDES_API66997946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SLIDES_API66997946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SLIDES_API66997946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SLIDES_API66997946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SLIDES_API66997946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SLIDES_API66997946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SLIDES_API66997946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SLIDES_API66997946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SLIDES_API66997946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SLIDES_API66997946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SLIDES_API66997946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