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4" r:id="rId37"/>
    <p:sldMasterId id="2147483685" r:id="rId39"/>
    <p:sldMasterId id="2147483686" r:id="rId41"/>
  </p:sldMasterIdLst>
  <p:notesMasterIdLst>
    <p:notesMasterId r:id="rId45"/>
  </p:notesMasterIdLst>
  <p:handoutMasterIdLst>
    <p:handoutMasterId r:id="rId43"/>
  </p:handoutMasterIdLst>
  <p:sldIdLst>
    <p:sldId id="257" r:id="rId47"/>
    <p:sldId id="258" r:id="rId48"/>
    <p:sldId id="259" r:id="rId49"/>
    <p:sldId id="260" r:id="rId50"/>
    <p:sldId id="261" r:id="rId51"/>
    <p:sldId id="262" r:id="rId52"/>
    <p:sldId id="263" r:id="rId53"/>
    <p:sldId id="264" r:id="rId54"/>
    <p:sldId id="265" r:id="rId55"/>
    <p:sldId id="266" r:id="rId56"/>
    <p:sldId id="267" r:id="rId57"/>
    <p:sldId id="268" r:id="rId58"/>
    <p:sldId id="269" r:id="rId59"/>
    <p:sldId id="270" r:id="rId60"/>
    <p:sldId id="271" r:id="rId61"/>
    <p:sldId id="272" r:id="rId62"/>
    <p:sldId id="273" r:id="rId63"/>
    <p:sldId id="274" r:id="rId64"/>
    <p:sldId id="275" r:id="rId65"/>
    <p:sldId id="276" r:id="rId66"/>
    <p:sldId id="277" r:id="rId67"/>
    <p:sldId id="278" r:id="rId68"/>
    <p:sldId id="279" r:id="rId69"/>
    <p:sldId id="280" r:id="rId70"/>
    <p:sldId id="281" r:id="rId71"/>
    <p:sldId id="282" r:id="rId72"/>
    <p:sldId id="283" r:id="rId73"/>
    <p:sldId id="284" r:id="rId74"/>
    <p:sldId id="285" r:id="rId7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37" Type="http://schemas.openxmlformats.org/officeDocument/2006/relationships/slideMaster" Target="slideMasters/slideMaster1.xml"></Relationship><Relationship Id="rId38" Type="http://schemas.openxmlformats.org/officeDocument/2006/relationships/theme" Target="theme/theme1.xml"></Relationship><Relationship Id="rId39" Type="http://schemas.openxmlformats.org/officeDocument/2006/relationships/slideMaster" Target="slideMasters/slideMaster2.xml"></Relationship><Relationship Id="rId41" Type="http://schemas.openxmlformats.org/officeDocument/2006/relationships/slideMaster" Target="slideMasters/slideMaster3.xml"></Relationship><Relationship Id="rId43" Type="http://schemas.openxmlformats.org/officeDocument/2006/relationships/handoutMaster" Target="handoutMasters/handoutMaster1.xml"></Relationship><Relationship Id="rId45" Type="http://schemas.openxmlformats.org/officeDocument/2006/relationships/notesMaster" Target="notesMasters/notesMaster1.xml"></Relationship><Relationship Id="rId47" Type="http://schemas.openxmlformats.org/officeDocument/2006/relationships/slide" Target="slides/slide1.xml"></Relationship><Relationship Id="rId48" Type="http://schemas.openxmlformats.org/officeDocument/2006/relationships/slide" Target="slides/slide2.xml"></Relationship><Relationship Id="rId49" Type="http://schemas.openxmlformats.org/officeDocument/2006/relationships/slide" Target="slides/slide3.xml"></Relationship><Relationship Id="rId50" Type="http://schemas.openxmlformats.org/officeDocument/2006/relationships/slide" Target="slides/slide4.xml"></Relationship><Relationship Id="rId51" Type="http://schemas.openxmlformats.org/officeDocument/2006/relationships/slide" Target="slides/slide5.xml"></Relationship><Relationship Id="rId52" Type="http://schemas.openxmlformats.org/officeDocument/2006/relationships/slide" Target="slides/slide6.xml"></Relationship><Relationship Id="rId53" Type="http://schemas.openxmlformats.org/officeDocument/2006/relationships/slide" Target="slides/slide7.xml"></Relationship><Relationship Id="rId54" Type="http://schemas.openxmlformats.org/officeDocument/2006/relationships/slide" Target="slides/slide8.xml"></Relationship><Relationship Id="rId55" Type="http://schemas.openxmlformats.org/officeDocument/2006/relationships/slide" Target="slides/slide9.xml"></Relationship><Relationship Id="rId56" Type="http://schemas.openxmlformats.org/officeDocument/2006/relationships/slide" Target="slides/slide10.xml"></Relationship><Relationship Id="rId57" Type="http://schemas.openxmlformats.org/officeDocument/2006/relationships/slide" Target="slides/slide11.xml"></Relationship><Relationship Id="rId58" Type="http://schemas.openxmlformats.org/officeDocument/2006/relationships/slide" Target="slides/slide12.xml"></Relationship><Relationship Id="rId59" Type="http://schemas.openxmlformats.org/officeDocument/2006/relationships/slide" Target="slides/slide13.xml"></Relationship><Relationship Id="rId60" Type="http://schemas.openxmlformats.org/officeDocument/2006/relationships/slide" Target="slides/slide14.xml"></Relationship><Relationship Id="rId61" Type="http://schemas.openxmlformats.org/officeDocument/2006/relationships/slide" Target="slides/slide15.xml"></Relationship><Relationship Id="rId62" Type="http://schemas.openxmlformats.org/officeDocument/2006/relationships/slide" Target="slides/slide16.xml"></Relationship><Relationship Id="rId63" Type="http://schemas.openxmlformats.org/officeDocument/2006/relationships/slide" Target="slides/slide17.xml"></Relationship><Relationship Id="rId64" Type="http://schemas.openxmlformats.org/officeDocument/2006/relationships/slide" Target="slides/slide18.xml"></Relationship><Relationship Id="rId65" Type="http://schemas.openxmlformats.org/officeDocument/2006/relationships/slide" Target="slides/slide19.xml"></Relationship><Relationship Id="rId66" Type="http://schemas.openxmlformats.org/officeDocument/2006/relationships/slide" Target="slides/slide20.xml"></Relationship><Relationship Id="rId67" Type="http://schemas.openxmlformats.org/officeDocument/2006/relationships/slide" Target="slides/slide21.xml"></Relationship><Relationship Id="rId68" Type="http://schemas.openxmlformats.org/officeDocument/2006/relationships/slide" Target="slides/slide22.xml"></Relationship><Relationship Id="rId69" Type="http://schemas.openxmlformats.org/officeDocument/2006/relationships/slide" Target="slides/slide23.xml"></Relationship><Relationship Id="rId70" Type="http://schemas.openxmlformats.org/officeDocument/2006/relationships/slide" Target="slides/slide24.xml"></Relationship><Relationship Id="rId71" Type="http://schemas.openxmlformats.org/officeDocument/2006/relationships/slide" Target="slides/slide25.xml"></Relationship><Relationship Id="rId72" Type="http://schemas.openxmlformats.org/officeDocument/2006/relationships/slide" Target="slides/slide26.xml"></Relationship><Relationship Id="rId73" Type="http://schemas.openxmlformats.org/officeDocument/2006/relationships/slide" Target="slides/slide27.xml"></Relationship><Relationship Id="rId74" Type="http://schemas.openxmlformats.org/officeDocument/2006/relationships/slide" Target="slides/slide28.xml"></Relationship><Relationship Id="rId75" Type="http://schemas.openxmlformats.org/officeDocument/2006/relationships/slide" Target="slides/slide29.xml"></Relationship><Relationship Id="rId76" Type="http://schemas.openxmlformats.org/officeDocument/2006/relationships/viewProps" Target="viewProps.xml"></Relationship><Relationship Id="rId7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5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2024-01-21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2024-01-21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2024-01-21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hasCustomPrompt="1"/>
          </p:nvPr>
        </p:nvSpPr>
        <p:spPr>
          <a:xfrm rot="0">
            <a:off x="838200" y="6985"/>
            <a:ext cx="10516235" cy="274574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Insert your title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2024-01-21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52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5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77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2024-01-21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2024-01-21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2024-01-21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30170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5570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hasCustomPrompt="1"/>
          </p:nvPr>
        </p:nvSpPr>
        <p:spPr>
          <a:xfrm rot="0">
            <a:off x="838200" y="6985"/>
            <a:ext cx="10516870" cy="274637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Insert your title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2024-01-21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slideLayout" Target="../slideLayouts/slideLayout23.xml"></Relationship><Relationship Id="rId13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Relationship Id="rId2" Type="http://schemas.openxmlformats.org/officeDocument/2006/relationships/slideLayout" Target="../slideLayouts/slideLayout25.xml"></Relationship><Relationship Id="rId3" Type="http://schemas.openxmlformats.org/officeDocument/2006/relationships/slideLayout" Target="../slideLayouts/slideLayout26.xml"></Relationship><Relationship Id="rId4" Type="http://schemas.openxmlformats.org/officeDocument/2006/relationships/slideLayout" Target="../slideLayouts/slideLayout27.xml"></Relationship><Relationship Id="rId5" Type="http://schemas.openxmlformats.org/officeDocument/2006/relationships/slideLayout" Target="../slideLayouts/slideLayout28.xml"></Relationship><Relationship Id="rId6" Type="http://schemas.openxmlformats.org/officeDocument/2006/relationships/slideLayout" Target="../slideLayouts/slideLayout29.xml"></Relationship><Relationship Id="rId7" Type="http://schemas.openxmlformats.org/officeDocument/2006/relationships/slideLayout" Target="../slideLayouts/slideLayout30.xml"></Relationship><Relationship Id="rId8" Type="http://schemas.openxmlformats.org/officeDocument/2006/relationships/slideLayout" Target="../slideLayouts/slideLayout31.xml"></Relationship><Relationship Id="rId9" Type="http://schemas.openxmlformats.org/officeDocument/2006/relationships/slideLayout" Target="../slideLayouts/slideLayout32.xml"></Relationship><Relationship Id="rId10" Type="http://schemas.openxmlformats.org/officeDocument/2006/relationships/slideLayout" Target="../slideLayouts/slideLayout33.xml"></Relationship><Relationship Id="rId11" Type="http://schemas.openxmlformats.org/officeDocument/2006/relationships/slideLayout" Target="../slideLayouts/slideLayout34.xml"></Relationship><Relationship Id="rId12" Type="http://schemas.openxmlformats.org/officeDocument/2006/relationships/slideLayout" Target="../slideLayouts/slideLayout35.xml"></Relationship><Relationship Id="rId13" Type="http://schemas.openxmlformats.org/officeDocument/2006/relationships/theme" Target="../theme/theme3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image" Target="../media/fImage538273276827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image" Target="../media/fImage1659083319961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image" Target="../media/fImage144407335491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image" Target="../media/fImage980103392995.png"></Relationship><Relationship Id="rId3" Type="http://schemas.openxmlformats.org/officeDocument/2006/relationships/image" Target="../media/fImage401773401942.png"></Relationship><Relationship Id="rId4" Type="http://schemas.openxmlformats.org/officeDocument/2006/relationships/image" Target="../media/fImage755453414827.png"></Relationship><Relationship Id="rId5" Type="http://schemas.openxmlformats.org/officeDocument/2006/relationships/image" Target="../media/fImage421993425436.png"></Relationship><Relationship Id="rId6" Type="http://schemas.openxmlformats.org/officeDocument/2006/relationships/image" Target="../media/fImage608243432391.png"></Relationship><Relationship Id="rId7" Type="http://schemas.openxmlformats.org/officeDocument/2006/relationships/image" Target="../media/fImage497583444604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image" Target="../media/fImage620113453902.png"></Relationship><Relationship Id="rId3" Type="http://schemas.openxmlformats.org/officeDocument/2006/relationships/image" Target="../media/fImage77061346153.png"></Relationship><Relationship Id="rId4" Type="http://schemas.openxmlformats.org/officeDocument/2006/relationships/image" Target="../media/fImage68393347292.png"></Relationship><Relationship Id="rId5" Type="http://schemas.openxmlformats.org/officeDocument/2006/relationships/image" Target="../media/fImage744583482382.png"></Relationship><Relationship Id="rId6" Type="http://schemas.openxmlformats.org/officeDocument/2006/relationships/image" Target="../media/fImage459693497421.png"></Relationship><Relationship Id="rId7" Type="http://schemas.openxmlformats.org/officeDocument/2006/relationships/image" Target="../media/fImage307553508716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image" Target="../media/fImage504803559718.png"></Relationship><Relationship Id="rId3" Type="http://schemas.openxmlformats.org/officeDocument/2006/relationships/image" Target="../media/fImage372393569895.png"></Relationship><Relationship Id="rId4" Type="http://schemas.openxmlformats.org/officeDocument/2006/relationships/image" Target="../media/fImage605153575447.png"></Relationship><Relationship Id="rId5" Type="http://schemas.openxmlformats.org/officeDocument/2006/relationships/image" Target="../media/fImage689633581726.png"></Relationship><Relationship Id="rId6" Type="http://schemas.openxmlformats.org/officeDocument/2006/relationships/image" Target="../media/fImage548523594771.png"></Relationship><Relationship Id="rId7" Type="http://schemas.openxmlformats.org/officeDocument/2006/relationships/image" Target="../media/fImage426463601538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image" Target="../media/fImage314823651869.png"></Relationship><Relationship Id="rId3" Type="http://schemas.openxmlformats.org/officeDocument/2006/relationships/image" Target="../media/fImage660233669912.png"></Relationship><Relationship Id="rId4" Type="http://schemas.openxmlformats.org/officeDocument/2006/relationships/image" Target="../media/fImage384363675667.png"></Relationship><Relationship Id="rId5" Type="http://schemas.openxmlformats.org/officeDocument/2006/relationships/image" Target="../media/fImage454393686299.png"></Relationship><Relationship Id="rId6" Type="http://schemas.openxmlformats.org/officeDocument/2006/relationships/image" Target="../media/fImage520553727035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image" Target="../media/fImage24883779894.png"></Relationship><Relationship Id="rId3" Type="http://schemas.openxmlformats.org/officeDocument/2006/relationships/image" Target="../media/fImage193673788703.png"></Relationship><Relationship Id="rId4" Type="http://schemas.openxmlformats.org/officeDocument/2006/relationships/image" Target="../media/fImage41723793811.png"></Relationship><Relationship Id="rId5" Type="http://schemas.openxmlformats.org/officeDocument/2006/relationships/image" Target="../media/fImage110873801322.png"></Relationship><Relationship Id="rId6" Type="http://schemas.openxmlformats.org/officeDocument/2006/relationships/image" Target="../media/fImage15498381333.png"></Relationship><Relationship Id="rId7" Type="http://schemas.openxmlformats.org/officeDocument/2006/relationships/image" Target="../media/fImage96373827673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image" Target="../media/fImage47933864664.png"></Relationship><Relationship Id="rId3" Type="http://schemas.openxmlformats.org/officeDocument/2006/relationships/image" Target="../media/fImage425503875141.png"></Relationship><Relationship Id="rId4" Type="http://schemas.openxmlformats.org/officeDocument/2006/relationships/image" Target="../media/fImage42833887711.png"></Relationship><Relationship Id="rId5" Type="http://schemas.openxmlformats.org/officeDocument/2006/relationships/image" Target="../media/fImage351943898253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image" Target="../media/fImage270323906868.png"></Relationship><Relationship Id="rId3" Type="http://schemas.openxmlformats.org/officeDocument/2006/relationships/image" Target="../media/fImage320943915547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image" Target="../media/fImage37413967644.png"></Relationship><Relationship Id="rId3" Type="http://schemas.openxmlformats.org/officeDocument/2006/relationships/image" Target="../media/fImage328893972662.png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image" Target="../media/fImage3706204052757.png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image" Target="../media/fImage24001340837.png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image" Target="../media/fImage437254122859.png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image" Target="../media/fImage798284168723.png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image" Target="../media/fImage950114209741.png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image" Target="../media/fImage2805584247529.png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504727641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image" Target="../media/fImage118762818467.png"></Relationship><Relationship Id="rId3" Type="http://schemas.openxmlformats.org/officeDocument/2006/relationships/image" Target="../media/fImage153012826334.jpeg"></Relationship><Relationship Id="rId4" Type="http://schemas.openxmlformats.org/officeDocument/2006/relationships/image" Target="../media/fImage46072836500.jpeg"></Relationship><Relationship Id="rId5" Type="http://schemas.openxmlformats.org/officeDocument/2006/relationships/image" Target="../media/fImage121172849169.png"></Relationship><Relationship Id="rId6" Type="http://schemas.openxmlformats.org/officeDocument/2006/relationships/image" Target="../media/fImage216232855724.jpeg"></Relationship><Relationship Id="rId7" Type="http://schemas.openxmlformats.org/officeDocument/2006/relationships/image" Target="../media/fImage403482861478.jpeg"></Relationship><Relationship Id="rId8" Type="http://schemas.openxmlformats.org/officeDocument/2006/relationships/image" Target="../media/fImage45822879358.png"></Relationship><Relationship Id="rId9" Type="http://schemas.openxmlformats.org/officeDocument/2006/relationships/image" Target="../media/fImage151812886962.jpeg"></Relationship><Relationship Id="rId10" Type="http://schemas.openxmlformats.org/officeDocument/2006/relationships/image" Target="../media/fImage813042894464.png"></Relationship><Relationship Id="rId11" Type="http://schemas.openxmlformats.org/officeDocument/2006/relationships/image" Target="../media/fImage68912955705.png"></Relationship><Relationship Id="rId12" Type="http://schemas.openxmlformats.org/officeDocument/2006/relationships/image" Target="../media/fImage405432968145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Relationship Id="rId2" Type="http://schemas.openxmlformats.org/officeDocument/2006/relationships/image" Target="../media/fImage73319323328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5"/>
          <p:cNvGrpSpPr>
            <a:grpSpLocks/>
          </p:cNvGrpSpPr>
          <p:nvPr/>
        </p:nvGrpSpPr>
        <p:grpSpPr>
          <a:xfrm rot="0">
            <a:off x="5154295" y="1918970"/>
            <a:ext cx="1883410" cy="1661160"/>
            <a:chOff x="5154295" y="1918970"/>
            <a:chExt cx="1883410" cy="1661160"/>
          </a:xfrm>
          <a:solidFill>
            <a:schemeClr val="bg1">
              <a:lumMod val="75000"/>
              <a:alpha val="20017"/>
            </a:schemeClr>
          </a:solidFill>
        </p:grpSpPr>
        <p:sp>
          <p:nvSpPr>
            <p:cNvPr id="13" name="Rect 0"/>
            <p:cNvSpPr>
              <a:spLocks/>
            </p:cNvSpPr>
            <p:nvPr/>
          </p:nvSpPr>
          <p:spPr>
            <a:xfrm rot="0">
              <a:off x="5154295" y="1918970"/>
              <a:ext cx="1661160" cy="1661160"/>
            </a:xfrm>
            <a:prstGeom prst="diamond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0">
              <a:off x="5376545" y="1918970"/>
              <a:ext cx="1661160" cy="1661160"/>
            </a:xfrm>
            <a:prstGeom prst="diamond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" name="Rect 0"/>
          <p:cNvSpPr>
            <a:spLocks/>
          </p:cNvSpPr>
          <p:nvPr/>
        </p:nvSpPr>
        <p:spPr>
          <a:xfrm rot="0">
            <a:off x="0" y="6080125"/>
            <a:ext cx="12192635" cy="778510"/>
          </a:xfrm>
          <a:prstGeom prst="rect"/>
          <a:solidFill>
            <a:srgbClr val="1AB29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5239385" y="6315075"/>
            <a:ext cx="1714500" cy="33909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 b="1">
                <a:ln w="9525" cap="flat" cmpd="sng">
                  <a:solidFill>
                    <a:schemeClr val="bg1">
                      <a:lumMod val="95000"/>
                      <a:alpha val="28627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KoPub돋움체 Medium" charset="0"/>
                <a:ea typeface="KoPub돋움체 Medium" charset="0"/>
              </a:rPr>
              <a:t>1조</a:t>
            </a:r>
            <a:r>
              <a:rPr sz="1600" b="1">
                <a:ln w="9525" cap="flat" cmpd="sng">
                  <a:solidFill>
                    <a:schemeClr val="bg1">
                      <a:lumMod val="95000"/>
                      <a:alpha val="28627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KoPub돋움체 Medium" charset="0"/>
                <a:ea typeface="KoPub돋움체 Medium" charset="0"/>
              </a:rPr>
              <a:t> </a:t>
            </a:r>
            <a:r>
              <a:rPr sz="1600" b="1">
                <a:ln w="9525" cap="flat" cmpd="sng">
                  <a:solidFill>
                    <a:schemeClr val="bg1">
                      <a:lumMod val="95000"/>
                      <a:alpha val="28627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KoPub돋움체 Medium" charset="0"/>
                <a:ea typeface="KoPub돋움체 Medium" charset="0"/>
              </a:rPr>
              <a:t>:</a:t>
            </a:r>
            <a:r>
              <a:rPr sz="1600" b="1">
                <a:ln w="9525" cap="flat" cmpd="sng">
                  <a:solidFill>
                    <a:schemeClr val="bg1">
                      <a:lumMod val="95000"/>
                      <a:alpha val="28627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KoPub돋움체 Medium" charset="0"/>
                <a:ea typeface="KoPub돋움체 Medium" charset="0"/>
              </a:rPr>
              <a:t> </a:t>
            </a:r>
            <a:r>
              <a:rPr sz="1600" b="1">
                <a:ln w="9525" cap="flat" cmpd="sng">
                  <a:solidFill>
                    <a:schemeClr val="bg1">
                      <a:lumMod val="95000"/>
                      <a:alpha val="28627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KoPub돋움체 Medium" charset="0"/>
                <a:ea typeface="KoPub돋움체 Medium" charset="0"/>
              </a:rPr>
              <a:t>예외는</a:t>
            </a:r>
            <a:r>
              <a:rPr sz="1600" b="1">
                <a:ln w="9525" cap="flat" cmpd="sng">
                  <a:solidFill>
                    <a:schemeClr val="bg1">
                      <a:lumMod val="95000"/>
                      <a:alpha val="28627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KoPub돋움체 Medium" charset="0"/>
                <a:ea typeface="KoPub돋움체 Medium" charset="0"/>
              </a:rPr>
              <a:t> </a:t>
            </a:r>
            <a:r>
              <a:rPr sz="1600" b="1">
                <a:ln w="9525" cap="flat" cmpd="sng">
                  <a:solidFill>
                    <a:schemeClr val="bg1">
                      <a:lumMod val="95000"/>
                      <a:alpha val="28627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KoPub돋움체 Medium" charset="0"/>
                <a:ea typeface="KoPub돋움체 Medium" charset="0"/>
              </a:rPr>
              <a:t>없다</a:t>
            </a:r>
            <a:endParaRPr lang="ko-KR" altLang="en-US" sz="1600" b="1">
              <a:ln w="9525" cap="flat" cmpd="sng">
                <a:solidFill>
                  <a:schemeClr val="bg1">
                    <a:lumMod val="95000"/>
                    <a:alpha val="28627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3995420" y="2395220"/>
            <a:ext cx="4202430" cy="1477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5000">
                <a:ln w="9525" cap="flat" cmpd="sng">
                  <a:solidFill>
                    <a:schemeClr val="tx1">
                      <a:lumMod val="75000"/>
                      <a:lumOff val="25000"/>
                      <a:alpha val="2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charset="0"/>
                <a:ea typeface="Noto Sans KR Medium" charset="0"/>
              </a:rPr>
              <a:t>Beauty In Site</a:t>
            </a:r>
            <a:endParaRPr lang="ko-KR" altLang="en-US" sz="5000">
              <a:ln w="9525" cap="flat" cmpd="sng">
                <a:solidFill>
                  <a:schemeClr val="tx1">
                    <a:lumMod val="75000"/>
                    <a:lumOff val="25000"/>
                    <a:alpha val="2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 Medium" charset="0"/>
              <a:ea typeface="Noto Sans KR Medium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4000">
              <a:ln w="9525" cap="flat" cmpd="sng">
                <a:solidFill>
                  <a:srgbClr val="1AB29D">
                    <a:alpha val="28627"/>
                  </a:srgbClr>
                </a:solidFill>
                <a:prstDash val="solid"/>
              </a:ln>
              <a:solidFill>
                <a:srgbClr val="1AB29D"/>
              </a:solidFill>
              <a:latin typeface="Noto Sans KR Medium" charset="0"/>
              <a:ea typeface="Noto Sans KR Medium" charset="0"/>
            </a:endParaRPr>
          </a:p>
        </p:txBody>
      </p:sp>
      <p:cxnSp>
        <p:nvCxnSpPr>
          <p:cNvPr id="10" name="Rect 0"/>
          <p:cNvCxnSpPr/>
          <p:nvPr/>
        </p:nvCxnSpPr>
        <p:spPr>
          <a:xfrm rot="0">
            <a:off x="5673725" y="4019550"/>
            <a:ext cx="845820" cy="635"/>
          </a:xfrm>
          <a:prstGeom prst="line"/>
          <a:ln w="254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 0"/>
          <p:cNvSpPr txBox="1">
            <a:spLocks/>
          </p:cNvSpPr>
          <p:nvPr/>
        </p:nvSpPr>
        <p:spPr>
          <a:xfrm rot="0">
            <a:off x="4980940" y="4474210"/>
            <a:ext cx="2230755" cy="3086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ln w="9525" cap="flat" cmpd="sng">
                  <a:solidFill>
                    <a:schemeClr val="tx1">
                      <a:lumMod val="75000"/>
                      <a:lumOff val="25000"/>
                      <a:alpha val="29803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 </a:t>
            </a:r>
            <a:r>
              <a:rPr sz="1400">
                <a:ln w="9525" cap="flat" cmpd="sng">
                  <a:solidFill>
                    <a:srgbClr val="1AB29D">
                      <a:alpha val="29803"/>
                    </a:srgbClr>
                  </a:solidFill>
                  <a:prstDash val="solid"/>
                </a:ln>
                <a:solidFill>
                  <a:srgbClr val="1AB29D"/>
                </a:solidFill>
                <a:latin typeface="KoPub돋움체 Light" charset="0"/>
                <a:ea typeface="KoPub돋움체 Light" charset="0"/>
              </a:rPr>
              <a:t>아름다움을</a:t>
            </a:r>
            <a:r>
              <a:rPr sz="1400">
                <a:ln w="9525" cap="flat" cmpd="sng">
                  <a:solidFill>
                    <a:schemeClr val="tx1">
                      <a:lumMod val="75000"/>
                      <a:lumOff val="25000"/>
                      <a:alpha val="29803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 </a:t>
            </a:r>
            <a:r>
              <a:rPr sz="1400">
                <a:ln w="9525" cap="flat" cmpd="sng">
                  <a:solidFill>
                    <a:schemeClr val="tx1">
                      <a:lumMod val="75000"/>
                      <a:lumOff val="25000"/>
                      <a:alpha val="29803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발견</a:t>
            </a:r>
            <a:r>
              <a:rPr sz="1400">
                <a:ln w="9525" cap="flat" cmpd="sng">
                  <a:solidFill>
                    <a:schemeClr val="tx1">
                      <a:lumMod val="75000"/>
                      <a:lumOff val="25000"/>
                      <a:alpha val="29803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 </a:t>
            </a:r>
            <a:r>
              <a:rPr sz="1400">
                <a:ln w="9525" cap="flat" cmpd="sng">
                  <a:solidFill>
                    <a:schemeClr val="tx1">
                      <a:lumMod val="75000"/>
                      <a:lumOff val="25000"/>
                      <a:alpha val="29803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하는</a:t>
            </a:r>
            <a:r>
              <a:rPr sz="1400">
                <a:ln w="9525" cap="flat" cmpd="sng">
                  <a:solidFill>
                    <a:schemeClr val="tx1">
                      <a:lumMod val="75000"/>
                      <a:lumOff val="25000"/>
                      <a:alpha val="29803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 </a:t>
            </a:r>
            <a:r>
              <a:rPr sz="1400">
                <a:ln w="9525" cap="flat" cmpd="sng">
                  <a:solidFill>
                    <a:schemeClr val="tx1">
                      <a:lumMod val="75000"/>
                      <a:lumOff val="25000"/>
                      <a:alpha val="29803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곳</a:t>
            </a:r>
            <a:endParaRPr lang="ko-KR" altLang="en-US" sz="1400">
              <a:ln w="9525" cap="flat" cmpd="sng">
                <a:solidFill>
                  <a:schemeClr val="tx1">
                    <a:lumMod val="75000"/>
                    <a:lumOff val="25000"/>
                    <a:alpha val="29803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4056380" y="584200"/>
            <a:ext cx="4077335" cy="46164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400">
                <a:ln w="9525" cap="flat" cmpd="sng">
                  <a:solidFill>
                    <a:srgbClr val="1AB29D">
                      <a:alpha val="27843"/>
                    </a:srgbClr>
                  </a:solidFill>
                  <a:prstDash val="solid"/>
                </a:ln>
                <a:solidFill>
                  <a:srgbClr val="1AB29D"/>
                </a:solidFill>
                <a:latin typeface="Noto Sans KR Medium" charset="0"/>
                <a:ea typeface="Noto Sans KR Medium" charset="0"/>
              </a:rPr>
              <a:t>화장품</a:t>
            </a:r>
            <a:r>
              <a:rPr sz="2400">
                <a:ln w="9525" cap="flat" cmpd="sng">
                  <a:solidFill>
                    <a:srgbClr val="1AB29D">
                      <a:alpha val="27843"/>
                    </a:srgbClr>
                  </a:solidFill>
                  <a:prstDash val="solid"/>
                </a:ln>
                <a:solidFill>
                  <a:srgbClr val="1AB29D"/>
                </a:solidFill>
                <a:latin typeface="Noto Sans KR Medium" charset="0"/>
                <a:ea typeface="Noto Sans KR Medium" charset="0"/>
              </a:rPr>
              <a:t> </a:t>
            </a:r>
            <a:r>
              <a:rPr sz="2400">
                <a:ln w="9525" cap="flat" cmpd="sng">
                  <a:solidFill>
                    <a:srgbClr val="1AB29D">
                      <a:alpha val="27843"/>
                    </a:srgbClr>
                  </a:solidFill>
                  <a:prstDash val="solid"/>
                </a:ln>
                <a:solidFill>
                  <a:srgbClr val="1AB29D"/>
                </a:solidFill>
                <a:latin typeface="Noto Sans KR Medium" charset="0"/>
                <a:ea typeface="Noto Sans KR Medium" charset="0"/>
              </a:rPr>
              <a:t>쇼핑몰</a:t>
            </a:r>
            <a:endParaRPr lang="ko-KR" altLang="en-US" sz="2400">
              <a:ln w="9525" cap="flat" cmpd="sng">
                <a:solidFill>
                  <a:srgbClr val="1AB29D">
                    <a:alpha val="27843"/>
                  </a:srgbClr>
                </a:solidFill>
                <a:prstDash val="solid"/>
              </a:ln>
              <a:solidFill>
                <a:srgbClr val="1AB29D"/>
              </a:solidFill>
              <a:latin typeface="Noto Sans KR Medium" charset="0"/>
              <a:ea typeface="Noto Sans KR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 0"/>
          <p:cNvSpPr>
            <a:spLocks/>
          </p:cNvSpPr>
          <p:nvPr/>
        </p:nvSpPr>
        <p:spPr>
          <a:xfrm rot="0">
            <a:off x="0" y="120650"/>
            <a:ext cx="337820" cy="815975"/>
          </a:xfrm>
          <a:prstGeom prst="rect"/>
          <a:solidFill>
            <a:srgbClr val="1AB29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Rect 0"/>
          <p:cNvSpPr txBox="1">
            <a:spLocks/>
          </p:cNvSpPr>
          <p:nvPr/>
        </p:nvSpPr>
        <p:spPr>
          <a:xfrm rot="0">
            <a:off x="439420" y="172720"/>
            <a:ext cx="6129020" cy="70866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000">
                <a:solidFill>
                  <a:schemeClr val="tx2"/>
                </a:solidFill>
                <a:latin typeface="Noto Sans KR SemiBold" charset="0"/>
                <a:ea typeface="Noto Sans KR SemiBold" charset="0"/>
              </a:rPr>
              <a:t>요구사항 </a:t>
            </a:r>
            <a:r>
              <a:rPr sz="4000">
                <a:ln w="9525" cap="flat" cmpd="sng">
                  <a:solidFill>
                    <a:srgbClr val="1AB29D">
                      <a:alpha val="26666"/>
                    </a:srgbClr>
                  </a:solidFill>
                  <a:prstDash val="solid"/>
                </a:ln>
                <a:solidFill>
                  <a:srgbClr val="1AB29D"/>
                </a:solidFill>
                <a:latin typeface="Noto Sans KR SemiBold" charset="0"/>
                <a:ea typeface="Noto Sans KR SemiBold" charset="0"/>
              </a:rPr>
              <a:t>정의서</a:t>
            </a:r>
            <a:endParaRPr lang="ko-KR" altLang="en-US" sz="4000">
              <a:ln w="9525" cap="flat" cmpd="sng">
                <a:solidFill>
                  <a:srgbClr val="1AB29D">
                    <a:alpha val="26666"/>
                  </a:srgbClr>
                </a:solidFill>
                <a:prstDash val="solid"/>
              </a:ln>
              <a:solidFill>
                <a:srgbClr val="1AB29D"/>
              </a:solidFill>
              <a:latin typeface="Noto Sans KR SemiBold" charset="0"/>
              <a:ea typeface="Noto Sans KR SemiBold" charset="0"/>
            </a:endParaRPr>
          </a:p>
        </p:txBody>
      </p:sp>
      <p:cxnSp>
        <p:nvCxnSpPr>
          <p:cNvPr id="4" name="Rect 0"/>
          <p:cNvCxnSpPr/>
          <p:nvPr/>
        </p:nvCxnSpPr>
        <p:spPr>
          <a:xfrm rot="0">
            <a:off x="2857500" y="852805"/>
            <a:ext cx="1328420" cy="1905"/>
          </a:xfrm>
          <a:prstGeom prst="line"/>
          <a:ln w="381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" descr="C:/Users/PC-10/AppData/Roaming/PolarisOffice/ETemp/12376_11644624/fImage538273276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93165" y="1166495"/>
            <a:ext cx="9807575" cy="53822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0" y="120650"/>
            <a:ext cx="337185" cy="815340"/>
          </a:xfrm>
          <a:prstGeom prst="rect"/>
          <a:solidFill>
            <a:srgbClr val="1AB29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439420" y="172720"/>
            <a:ext cx="6128385" cy="7080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000">
                <a:solidFill>
                  <a:schemeClr val="tx2"/>
                </a:solidFill>
                <a:latin typeface="Noto Sans KR SemiBold" charset="0"/>
                <a:ea typeface="Noto Sans KR SemiBold" charset="0"/>
              </a:rPr>
              <a:t>ERD </a:t>
            </a:r>
            <a:r>
              <a:rPr sz="4000">
                <a:ln w="9525" cap="flat" cmpd="sng">
                  <a:solidFill>
                    <a:srgbClr val="1AB29D">
                      <a:alpha val="27843"/>
                    </a:srgbClr>
                  </a:solidFill>
                  <a:prstDash val="solid"/>
                </a:ln>
                <a:solidFill>
                  <a:srgbClr val="1AB29D"/>
                </a:solidFill>
                <a:latin typeface="Noto Sans KR SemiBold" charset="0"/>
                <a:ea typeface="Noto Sans KR SemiBold" charset="0"/>
              </a:rPr>
              <a:t> - 논리</a:t>
            </a:r>
            <a:endParaRPr lang="ko-KR" altLang="en-US" sz="4000">
              <a:ln w="9525" cap="flat" cmpd="sng">
                <a:solidFill>
                  <a:srgbClr val="1AB29D">
                    <a:alpha val="27843"/>
                  </a:srgbClr>
                </a:solidFill>
                <a:prstDash val="solid"/>
              </a:ln>
              <a:solidFill>
                <a:srgbClr val="1AB29D"/>
              </a:solidFill>
              <a:latin typeface="Noto Sans KR SemiBold" charset="0"/>
              <a:ea typeface="Noto Sans KR SemiBold" charset="0"/>
            </a:endParaRPr>
          </a:p>
        </p:txBody>
      </p:sp>
      <p:cxnSp>
        <p:nvCxnSpPr>
          <p:cNvPr id="4" name="Rect 0"/>
          <p:cNvCxnSpPr/>
          <p:nvPr/>
        </p:nvCxnSpPr>
        <p:spPr>
          <a:xfrm rot="0" flipV="1">
            <a:off x="2239645" y="815975"/>
            <a:ext cx="949960" cy="2540"/>
          </a:xfrm>
          <a:prstGeom prst="line"/>
          <a:ln w="381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" descr="C:/Users/PC-10/AppData/Roaming/PolarisOffice/ETemp/12376_11644624/fImage165908331996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848485" y="995680"/>
            <a:ext cx="8489315" cy="56299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0" y="120650"/>
            <a:ext cx="337185" cy="815340"/>
          </a:xfrm>
          <a:prstGeom prst="rect"/>
          <a:solidFill>
            <a:srgbClr val="1AB29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439420" y="172720"/>
            <a:ext cx="6128385" cy="7080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000">
                <a:solidFill>
                  <a:schemeClr val="tx2"/>
                </a:solidFill>
                <a:latin typeface="Noto Sans KR SemiBold" charset="0"/>
                <a:ea typeface="Noto Sans KR SemiBold" charset="0"/>
              </a:rPr>
              <a:t>ERD </a:t>
            </a:r>
            <a:r>
              <a:rPr sz="4000">
                <a:ln w="9525" cap="flat" cmpd="sng">
                  <a:solidFill>
                    <a:srgbClr val="1AB29D">
                      <a:alpha val="27843"/>
                    </a:srgbClr>
                  </a:solidFill>
                  <a:prstDash val="solid"/>
                </a:ln>
                <a:solidFill>
                  <a:srgbClr val="1AB29D"/>
                </a:solidFill>
                <a:latin typeface="Noto Sans KR SemiBold" charset="0"/>
                <a:ea typeface="Noto Sans KR SemiBold" charset="0"/>
              </a:rPr>
              <a:t> - 물리</a:t>
            </a:r>
            <a:endParaRPr lang="ko-KR" altLang="en-US" sz="4000">
              <a:ln w="9525" cap="flat" cmpd="sng">
                <a:solidFill>
                  <a:srgbClr val="1AB29D">
                    <a:alpha val="27843"/>
                  </a:srgbClr>
                </a:solidFill>
                <a:prstDash val="solid"/>
              </a:ln>
              <a:solidFill>
                <a:srgbClr val="1AB29D"/>
              </a:solidFill>
              <a:latin typeface="Noto Sans KR SemiBold" charset="0"/>
              <a:ea typeface="Noto Sans KR SemiBold" charset="0"/>
            </a:endParaRPr>
          </a:p>
        </p:txBody>
      </p:sp>
      <p:cxnSp>
        <p:nvCxnSpPr>
          <p:cNvPr id="4" name="Rect 0"/>
          <p:cNvCxnSpPr/>
          <p:nvPr/>
        </p:nvCxnSpPr>
        <p:spPr>
          <a:xfrm rot="0" flipV="1">
            <a:off x="2256155" y="824865"/>
            <a:ext cx="950595" cy="3175"/>
          </a:xfrm>
          <a:prstGeom prst="line"/>
          <a:ln w="381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" descr="C:/Users/PC-10/AppData/Roaming/PolarisOffice/ETemp/12376_11644624/fImage14440733549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856105" y="932815"/>
            <a:ext cx="8481060" cy="57823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 0"/>
          <p:cNvSpPr>
            <a:spLocks/>
          </p:cNvSpPr>
          <p:nvPr/>
        </p:nvSpPr>
        <p:spPr>
          <a:xfrm rot="0">
            <a:off x="0" y="120650"/>
            <a:ext cx="337820" cy="815975"/>
          </a:xfrm>
          <a:prstGeom prst="rect"/>
          <a:solidFill>
            <a:srgbClr val="1AB29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Rect 0"/>
          <p:cNvSpPr txBox="1">
            <a:spLocks/>
          </p:cNvSpPr>
          <p:nvPr/>
        </p:nvSpPr>
        <p:spPr>
          <a:xfrm rot="0">
            <a:off x="439420" y="172720"/>
            <a:ext cx="6128385" cy="7080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000">
                <a:solidFill>
                  <a:schemeClr val="tx2"/>
                </a:solidFill>
                <a:latin typeface="Noto Sans KR SemiBold" charset="0"/>
                <a:ea typeface="Noto Sans KR SemiBold" charset="0"/>
              </a:rPr>
              <a:t>테이블 </a:t>
            </a:r>
            <a:r>
              <a:rPr sz="4000">
                <a:ln w="9525" cap="flat" cmpd="sng">
                  <a:solidFill>
                    <a:srgbClr val="1AB29D">
                      <a:alpha val="27843"/>
                    </a:srgbClr>
                  </a:solidFill>
                  <a:prstDash val="solid"/>
                </a:ln>
                <a:solidFill>
                  <a:srgbClr val="1AB29D"/>
                </a:solidFill>
                <a:latin typeface="Noto Sans KR SemiBold" charset="0"/>
                <a:ea typeface="Noto Sans KR SemiBold" charset="0"/>
              </a:rPr>
              <a:t>정의서</a:t>
            </a:r>
            <a:endParaRPr lang="ko-KR" altLang="en-US" sz="4000">
              <a:ln w="9525" cap="flat" cmpd="sng">
                <a:solidFill>
                  <a:srgbClr val="1AB29D">
                    <a:alpha val="27843"/>
                  </a:srgbClr>
                </a:solidFill>
                <a:prstDash val="solid"/>
              </a:ln>
              <a:solidFill>
                <a:srgbClr val="1AB29D"/>
              </a:solidFill>
              <a:latin typeface="Noto Sans KR SemiBold" charset="0"/>
              <a:ea typeface="Noto Sans KR SemiBold" charset="0"/>
            </a:endParaRPr>
          </a:p>
        </p:txBody>
      </p:sp>
      <p:cxnSp>
        <p:nvCxnSpPr>
          <p:cNvPr id="4" name="Rect 0"/>
          <p:cNvCxnSpPr/>
          <p:nvPr/>
        </p:nvCxnSpPr>
        <p:spPr>
          <a:xfrm rot="0">
            <a:off x="2341245" y="835660"/>
            <a:ext cx="1365250" cy="1270"/>
          </a:xfrm>
          <a:prstGeom prst="line"/>
          <a:ln w="381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" descr="C:/Users/PC-10/AppData/Roaming/PolarisOffice/ETemp/12376_11644624/fImage98010339299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67005" y="1123950"/>
            <a:ext cx="5730240" cy="2936875"/>
          </a:xfrm>
          <a:prstGeom prst="rect"/>
          <a:noFill/>
        </p:spPr>
      </p:pic>
      <p:pic>
        <p:nvPicPr>
          <p:cNvPr id="58" name="Picture " descr="C:/Users/PC-10/AppData/Roaming/PolarisOffice/ETemp/12376_11644624/fImage40177340194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146800" y="5258435"/>
            <a:ext cx="5730240" cy="1356360"/>
          </a:xfrm>
          <a:prstGeom prst="rect"/>
          <a:noFill/>
        </p:spPr>
      </p:pic>
      <p:pic>
        <p:nvPicPr>
          <p:cNvPr id="59" name="Picture " descr="C:/Users/PC-10/AppData/Roaming/PolarisOffice/ETemp/12376_11644624/fImage75545341482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67005" y="4150995"/>
            <a:ext cx="5730240" cy="2450465"/>
          </a:xfrm>
          <a:prstGeom prst="rect"/>
          <a:noFill/>
        </p:spPr>
      </p:pic>
      <p:pic>
        <p:nvPicPr>
          <p:cNvPr id="60" name="Picture " descr="C:/Users/PC-10/AppData/Roaming/PolarisOffice/ETemp/12376_11644624/fImage421993425436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155055" y="141605"/>
            <a:ext cx="5730240" cy="1477645"/>
          </a:xfrm>
          <a:prstGeom prst="rect"/>
          <a:noFill/>
        </p:spPr>
      </p:pic>
      <p:pic>
        <p:nvPicPr>
          <p:cNvPr id="61" name="Picture " descr="C:/Users/PC-10/AppData/Roaming/PolarisOffice/ETemp/12376_11644624/fImage60824343239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155055" y="1638935"/>
            <a:ext cx="5730240" cy="1842770"/>
          </a:xfrm>
          <a:prstGeom prst="rect"/>
          <a:noFill/>
        </p:spPr>
      </p:pic>
      <p:pic>
        <p:nvPicPr>
          <p:cNvPr id="62" name="Picture " descr="C:/Users/PC-10/AppData/Roaming/PolarisOffice/ETemp/12376_11644624/fImage49758344460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146800" y="3509645"/>
            <a:ext cx="5730240" cy="17208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" descr="C:/Users/PC-10/AppData/Roaming/PolarisOffice/ETemp/12376_11644624/fImage62011345390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316345" y="111760"/>
            <a:ext cx="5726430" cy="1831340"/>
          </a:xfrm>
          <a:prstGeom prst="rect"/>
          <a:noFill/>
        </p:spPr>
      </p:pic>
      <p:pic>
        <p:nvPicPr>
          <p:cNvPr id="58" name="Picture " descr="C:/Users/PC-10/AppData/Roaming/PolarisOffice/ETemp/12376_11644624/fImage77061346153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318885" y="4339590"/>
            <a:ext cx="5726430" cy="2315210"/>
          </a:xfrm>
          <a:prstGeom prst="rect"/>
          <a:noFill/>
        </p:spPr>
      </p:pic>
      <p:pic>
        <p:nvPicPr>
          <p:cNvPr id="59" name="Picture " descr="C:/Users/PC-10/AppData/Roaming/PolarisOffice/ETemp/12376_11644624/fImage6839334729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70815" y="1351915"/>
            <a:ext cx="5726430" cy="2073275"/>
          </a:xfrm>
          <a:prstGeom prst="rect"/>
          <a:noFill/>
        </p:spPr>
      </p:pic>
      <p:pic>
        <p:nvPicPr>
          <p:cNvPr id="60" name="Picture " descr="C:/Users/PC-10/AppData/Roaming/PolarisOffice/ETemp/12376_11644624/fImage74458348238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318885" y="2053590"/>
            <a:ext cx="5726430" cy="2194560"/>
          </a:xfrm>
          <a:prstGeom prst="rect"/>
          <a:noFill/>
        </p:spPr>
      </p:pic>
      <p:pic>
        <p:nvPicPr>
          <p:cNvPr id="61" name="Picture " descr="C:/Users/PC-10/AppData/Roaming/PolarisOffice/ETemp/12376_11644624/fImage45969349742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72720" y="4966970"/>
            <a:ext cx="5726430" cy="1590040"/>
          </a:xfrm>
          <a:prstGeom prst="rect"/>
          <a:noFill/>
        </p:spPr>
      </p:pic>
      <p:pic>
        <p:nvPicPr>
          <p:cNvPr id="62" name="Picture " descr="C:/Users/PC-10/AppData/Roaming/PolarisOffice/ETemp/12376_11644624/fImage307553508716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70180" y="3583940"/>
            <a:ext cx="5727065" cy="1221105"/>
          </a:xfrm>
          <a:prstGeom prst="rect"/>
          <a:noFill/>
        </p:spPr>
      </p:pic>
      <p:sp>
        <p:nvSpPr>
          <p:cNvPr id="63" name="Rect 0"/>
          <p:cNvSpPr>
            <a:spLocks/>
          </p:cNvSpPr>
          <p:nvPr/>
        </p:nvSpPr>
        <p:spPr>
          <a:xfrm rot="0">
            <a:off x="0" y="120650"/>
            <a:ext cx="337185" cy="815340"/>
          </a:xfrm>
          <a:prstGeom prst="rect"/>
          <a:solidFill>
            <a:srgbClr val="1AB29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Rect 0"/>
          <p:cNvSpPr txBox="1">
            <a:spLocks/>
          </p:cNvSpPr>
          <p:nvPr/>
        </p:nvSpPr>
        <p:spPr>
          <a:xfrm rot="0">
            <a:off x="439420" y="172720"/>
            <a:ext cx="6128385" cy="7080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000">
                <a:solidFill>
                  <a:schemeClr val="tx2"/>
                </a:solidFill>
                <a:latin typeface="Noto Sans KR SemiBold" charset="0"/>
                <a:ea typeface="Noto Sans KR SemiBold" charset="0"/>
              </a:rPr>
              <a:t>테이블 </a:t>
            </a:r>
            <a:r>
              <a:rPr sz="4000">
                <a:ln w="9525" cap="flat" cmpd="sng">
                  <a:solidFill>
                    <a:srgbClr val="1AB29D">
                      <a:alpha val="27843"/>
                    </a:srgbClr>
                  </a:solidFill>
                  <a:prstDash val="solid"/>
                </a:ln>
                <a:solidFill>
                  <a:srgbClr val="1AB29D"/>
                </a:solidFill>
                <a:latin typeface="Noto Sans KR SemiBold" charset="0"/>
                <a:ea typeface="Noto Sans KR SemiBold" charset="0"/>
              </a:rPr>
              <a:t>정의서</a:t>
            </a:r>
            <a:endParaRPr lang="ko-KR" altLang="en-US" sz="4000">
              <a:ln w="9525" cap="flat" cmpd="sng">
                <a:solidFill>
                  <a:srgbClr val="1AB29D">
                    <a:alpha val="27843"/>
                  </a:srgbClr>
                </a:solidFill>
                <a:prstDash val="solid"/>
              </a:ln>
              <a:solidFill>
                <a:srgbClr val="1AB29D"/>
              </a:solidFill>
              <a:latin typeface="Noto Sans KR SemiBold" charset="0"/>
              <a:ea typeface="Noto Sans KR SemiBold" charset="0"/>
            </a:endParaRPr>
          </a:p>
        </p:txBody>
      </p:sp>
      <p:cxnSp>
        <p:nvCxnSpPr>
          <p:cNvPr id="65" name="Rect 0"/>
          <p:cNvCxnSpPr/>
          <p:nvPr/>
        </p:nvCxnSpPr>
        <p:spPr>
          <a:xfrm rot="0" flipV="1">
            <a:off x="2598420" y="833755"/>
            <a:ext cx="949325" cy="1905"/>
          </a:xfrm>
          <a:prstGeom prst="line"/>
          <a:ln w="381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t 0"/>
          <p:cNvCxnSpPr/>
          <p:nvPr/>
        </p:nvCxnSpPr>
        <p:spPr>
          <a:xfrm rot="0">
            <a:off x="2341245" y="835660"/>
            <a:ext cx="1365250" cy="1270"/>
          </a:xfrm>
          <a:prstGeom prst="line"/>
          <a:ln w="381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" descr="C:/Users/PC-10/AppData/Roaming/PolarisOffice/ETemp/12376_11644624/fImage50480355971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0665" y="1127125"/>
            <a:ext cx="5557520" cy="1668780"/>
          </a:xfrm>
          <a:prstGeom prst="rect"/>
          <a:noFill/>
        </p:spPr>
      </p:pic>
      <p:pic>
        <p:nvPicPr>
          <p:cNvPr id="58" name="Picture " descr="C:/Users/PC-10/AppData/Roaming/PolarisOffice/ETemp/12376_11644624/fImage37239356989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1300" y="2978150"/>
            <a:ext cx="5557520" cy="1314450"/>
          </a:xfrm>
          <a:prstGeom prst="rect"/>
          <a:noFill/>
        </p:spPr>
      </p:pic>
      <p:pic>
        <p:nvPicPr>
          <p:cNvPr id="59" name="Picture " descr="C:/Users/PC-10/AppData/Roaming/PolarisOffice/ETemp/12376_11644624/fImage60515357544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1300" y="4497705"/>
            <a:ext cx="5557520" cy="1904365"/>
          </a:xfrm>
          <a:prstGeom prst="rect"/>
          <a:noFill/>
        </p:spPr>
      </p:pic>
      <p:pic>
        <p:nvPicPr>
          <p:cNvPr id="60" name="Picture " descr="C:/Users/PC-10/AppData/Roaming/PolarisOffice/ETemp/12376_11644624/fImage689633581726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287770" y="2477135"/>
            <a:ext cx="5557520" cy="2022475"/>
          </a:xfrm>
          <a:prstGeom prst="rect"/>
          <a:noFill/>
        </p:spPr>
      </p:pic>
      <p:pic>
        <p:nvPicPr>
          <p:cNvPr id="61" name="Picture " descr="C:/Users/PC-10/AppData/Roaming/PolarisOffice/ETemp/12376_11644624/fImage54852359477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297930" y="4730115"/>
            <a:ext cx="5557520" cy="1668780"/>
          </a:xfrm>
          <a:prstGeom prst="rect"/>
          <a:noFill/>
        </p:spPr>
      </p:pic>
      <p:pic>
        <p:nvPicPr>
          <p:cNvPr id="62" name="Picture " descr="C:/Users/PC-10/AppData/Roaming/PolarisOffice/ETemp/12376_11644624/fImage426463601538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269355" y="875665"/>
            <a:ext cx="5577205" cy="1437005"/>
          </a:xfrm>
          <a:prstGeom prst="rect"/>
          <a:noFill/>
        </p:spPr>
      </p:pic>
      <p:sp>
        <p:nvSpPr>
          <p:cNvPr id="63" name="Rect 0"/>
          <p:cNvSpPr>
            <a:spLocks/>
          </p:cNvSpPr>
          <p:nvPr/>
        </p:nvSpPr>
        <p:spPr>
          <a:xfrm rot="0">
            <a:off x="0" y="120650"/>
            <a:ext cx="337185" cy="815340"/>
          </a:xfrm>
          <a:prstGeom prst="rect"/>
          <a:solidFill>
            <a:srgbClr val="1AB29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Rect 0"/>
          <p:cNvSpPr txBox="1">
            <a:spLocks/>
          </p:cNvSpPr>
          <p:nvPr/>
        </p:nvSpPr>
        <p:spPr>
          <a:xfrm rot="0">
            <a:off x="439420" y="172720"/>
            <a:ext cx="6128385" cy="7080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000">
                <a:solidFill>
                  <a:schemeClr val="tx2"/>
                </a:solidFill>
                <a:latin typeface="Noto Sans KR SemiBold" charset="0"/>
                <a:ea typeface="Noto Sans KR SemiBold" charset="0"/>
              </a:rPr>
              <a:t>테이블 </a:t>
            </a:r>
            <a:r>
              <a:rPr sz="4000">
                <a:ln w="9525" cap="flat" cmpd="sng">
                  <a:solidFill>
                    <a:srgbClr val="1AB29D">
                      <a:alpha val="27843"/>
                    </a:srgbClr>
                  </a:solidFill>
                  <a:prstDash val="solid"/>
                </a:ln>
                <a:solidFill>
                  <a:srgbClr val="1AB29D"/>
                </a:solidFill>
                <a:latin typeface="Noto Sans KR SemiBold" charset="0"/>
                <a:ea typeface="Noto Sans KR SemiBold" charset="0"/>
              </a:rPr>
              <a:t>정의서</a:t>
            </a:r>
            <a:endParaRPr lang="ko-KR" altLang="en-US" sz="4000">
              <a:ln w="9525" cap="flat" cmpd="sng">
                <a:solidFill>
                  <a:srgbClr val="1AB29D">
                    <a:alpha val="27843"/>
                  </a:srgbClr>
                </a:solidFill>
                <a:prstDash val="solid"/>
              </a:ln>
              <a:solidFill>
                <a:srgbClr val="1AB29D"/>
              </a:solidFill>
              <a:latin typeface="Noto Sans KR SemiBold" charset="0"/>
              <a:ea typeface="Noto Sans KR SemiBold" charset="0"/>
            </a:endParaRPr>
          </a:p>
        </p:txBody>
      </p:sp>
      <p:cxnSp>
        <p:nvCxnSpPr>
          <p:cNvPr id="65" name="Rect 0"/>
          <p:cNvCxnSpPr/>
          <p:nvPr/>
        </p:nvCxnSpPr>
        <p:spPr>
          <a:xfrm rot="0" flipV="1">
            <a:off x="2598420" y="833755"/>
            <a:ext cx="949325" cy="1905"/>
          </a:xfrm>
          <a:prstGeom prst="line"/>
          <a:ln w="381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t 0"/>
          <p:cNvCxnSpPr/>
          <p:nvPr/>
        </p:nvCxnSpPr>
        <p:spPr>
          <a:xfrm rot="0">
            <a:off x="2341245" y="835660"/>
            <a:ext cx="1365250" cy="1270"/>
          </a:xfrm>
          <a:prstGeom prst="line"/>
          <a:ln w="381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" descr="C:/Users/PC-10/AppData/Roaming/PolarisOffice/ETemp/12376_11644624/fImage3148236518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4640" y="3236595"/>
            <a:ext cx="5880100" cy="1264285"/>
          </a:xfrm>
          <a:prstGeom prst="rect"/>
          <a:noFill/>
        </p:spPr>
      </p:pic>
      <p:pic>
        <p:nvPicPr>
          <p:cNvPr id="58" name="Picture " descr="C:/Users/PC-10/AppData/Roaming/PolarisOffice/ETemp/12376_11644624/fImage66023366991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263640" y="2983230"/>
            <a:ext cx="5880100" cy="2012315"/>
          </a:xfrm>
          <a:prstGeom prst="rect"/>
          <a:noFill/>
        </p:spPr>
      </p:pic>
      <p:pic>
        <p:nvPicPr>
          <p:cNvPr id="59" name="Picture " descr="C:/Users/PC-10/AppData/Roaming/PolarisOffice/ETemp/12376_11644624/fImage3843636756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263640" y="1452245"/>
            <a:ext cx="5880100" cy="1389380"/>
          </a:xfrm>
          <a:prstGeom prst="rect"/>
          <a:noFill/>
        </p:spPr>
      </p:pic>
      <p:pic>
        <p:nvPicPr>
          <p:cNvPr id="60" name="Picture " descr="C:/Users/PC-10/AppData/Roaming/PolarisOffice/ETemp/12376_11644624/fImage45439368629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4640" y="1395730"/>
            <a:ext cx="5880100" cy="1638300"/>
          </a:xfrm>
          <a:prstGeom prst="rect"/>
          <a:noFill/>
        </p:spPr>
      </p:pic>
      <p:sp>
        <p:nvSpPr>
          <p:cNvPr id="61" name="Rect 0"/>
          <p:cNvSpPr>
            <a:spLocks/>
          </p:cNvSpPr>
          <p:nvPr/>
        </p:nvSpPr>
        <p:spPr>
          <a:xfrm rot="0">
            <a:off x="0" y="120650"/>
            <a:ext cx="337185" cy="815340"/>
          </a:xfrm>
          <a:prstGeom prst="rect"/>
          <a:solidFill>
            <a:srgbClr val="1AB29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2" name="Rect 0"/>
          <p:cNvSpPr txBox="1">
            <a:spLocks/>
          </p:cNvSpPr>
          <p:nvPr/>
        </p:nvSpPr>
        <p:spPr>
          <a:xfrm rot="0">
            <a:off x="439420" y="172720"/>
            <a:ext cx="6128385" cy="7080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000">
                <a:solidFill>
                  <a:schemeClr val="tx2"/>
                </a:solidFill>
                <a:latin typeface="Noto Sans KR SemiBold" charset="0"/>
                <a:ea typeface="Noto Sans KR SemiBold" charset="0"/>
              </a:rPr>
              <a:t>테이블 </a:t>
            </a:r>
            <a:r>
              <a:rPr sz="4000">
                <a:ln w="9525" cap="flat" cmpd="sng">
                  <a:solidFill>
                    <a:srgbClr val="1AB29D">
                      <a:alpha val="27843"/>
                    </a:srgbClr>
                  </a:solidFill>
                  <a:prstDash val="solid"/>
                </a:ln>
                <a:solidFill>
                  <a:srgbClr val="1AB29D"/>
                </a:solidFill>
                <a:latin typeface="Noto Sans KR SemiBold" charset="0"/>
                <a:ea typeface="Noto Sans KR SemiBold" charset="0"/>
              </a:rPr>
              <a:t>정의서</a:t>
            </a:r>
            <a:endParaRPr lang="ko-KR" altLang="en-US" sz="4000">
              <a:ln w="9525" cap="flat" cmpd="sng">
                <a:solidFill>
                  <a:srgbClr val="1AB29D">
                    <a:alpha val="27843"/>
                  </a:srgbClr>
                </a:solidFill>
                <a:prstDash val="solid"/>
              </a:ln>
              <a:solidFill>
                <a:srgbClr val="1AB29D"/>
              </a:solidFill>
              <a:latin typeface="Noto Sans KR SemiBold" charset="0"/>
              <a:ea typeface="Noto Sans KR SemiBold" charset="0"/>
            </a:endParaRPr>
          </a:p>
        </p:txBody>
      </p:sp>
      <p:cxnSp>
        <p:nvCxnSpPr>
          <p:cNvPr id="63" name="Rect 0"/>
          <p:cNvCxnSpPr/>
          <p:nvPr/>
        </p:nvCxnSpPr>
        <p:spPr>
          <a:xfrm rot="0" flipV="1">
            <a:off x="2598420" y="833755"/>
            <a:ext cx="949325" cy="1905"/>
          </a:xfrm>
          <a:prstGeom prst="line"/>
          <a:ln w="381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" descr="C:/Users/PC-10/AppData/Roaming/PolarisOffice/ETemp/12376_11644624/fImage52055372703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3370" y="4694555"/>
            <a:ext cx="5880735" cy="1727200"/>
          </a:xfrm>
          <a:prstGeom prst="rect"/>
          <a:noFill/>
        </p:spPr>
      </p:pic>
      <p:cxnSp>
        <p:nvCxnSpPr>
          <p:cNvPr id="65" name="Rect 0"/>
          <p:cNvCxnSpPr/>
          <p:nvPr/>
        </p:nvCxnSpPr>
        <p:spPr>
          <a:xfrm rot="0">
            <a:off x="2341245" y="835660"/>
            <a:ext cx="1365250" cy="1270"/>
          </a:xfrm>
          <a:prstGeom prst="line"/>
          <a:ln w="381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 0"/>
          <p:cNvSpPr>
            <a:spLocks/>
          </p:cNvSpPr>
          <p:nvPr/>
        </p:nvSpPr>
        <p:spPr>
          <a:xfrm rot="0">
            <a:off x="0" y="120650"/>
            <a:ext cx="337185" cy="815340"/>
          </a:xfrm>
          <a:prstGeom prst="rect"/>
          <a:solidFill>
            <a:srgbClr val="1AB29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2" name="Rect 0"/>
          <p:cNvSpPr txBox="1">
            <a:spLocks/>
          </p:cNvSpPr>
          <p:nvPr/>
        </p:nvSpPr>
        <p:spPr>
          <a:xfrm rot="0">
            <a:off x="439420" y="172720"/>
            <a:ext cx="6128385" cy="7080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000">
                <a:solidFill>
                  <a:schemeClr val="tx2"/>
                </a:solidFill>
                <a:latin typeface="Noto Sans KR SemiBold" charset="0"/>
                <a:ea typeface="Noto Sans KR SemiBold" charset="0"/>
              </a:rPr>
              <a:t>유즈케이스 </a:t>
            </a:r>
            <a:r>
              <a:rPr sz="4000">
                <a:ln w="9525" cap="flat" cmpd="sng">
                  <a:solidFill>
                    <a:srgbClr val="1AB29D">
                      <a:alpha val="27843"/>
                    </a:srgbClr>
                  </a:solidFill>
                  <a:prstDash val="solid"/>
                </a:ln>
                <a:solidFill>
                  <a:srgbClr val="1AB29D"/>
                </a:solidFill>
                <a:latin typeface="Noto Sans KR SemiBold" charset="0"/>
                <a:ea typeface="Noto Sans KR SemiBold" charset="0"/>
              </a:rPr>
              <a:t>정의서</a:t>
            </a:r>
            <a:endParaRPr lang="ko-KR" altLang="en-US" sz="4000">
              <a:ln w="9525" cap="flat" cmpd="sng">
                <a:solidFill>
                  <a:srgbClr val="1AB29D">
                    <a:alpha val="27843"/>
                  </a:srgbClr>
                </a:solidFill>
                <a:prstDash val="solid"/>
              </a:ln>
              <a:solidFill>
                <a:srgbClr val="1AB29D"/>
              </a:solidFill>
              <a:latin typeface="Noto Sans KR SemiBold" charset="0"/>
              <a:ea typeface="Noto Sans KR SemiBold" charset="0"/>
            </a:endParaRPr>
          </a:p>
        </p:txBody>
      </p:sp>
      <p:cxnSp>
        <p:nvCxnSpPr>
          <p:cNvPr id="63" name="Rect 0"/>
          <p:cNvCxnSpPr/>
          <p:nvPr/>
        </p:nvCxnSpPr>
        <p:spPr>
          <a:xfrm rot="0" flipV="1">
            <a:off x="3235960" y="828675"/>
            <a:ext cx="1454150" cy="1905"/>
          </a:xfrm>
          <a:prstGeom prst="line"/>
          <a:ln w="381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" descr="C:/Users/PC-10/AppData/Roaming/PolarisOffice/ETemp/12376_11644624/fImage2488377989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6245" y="1216660"/>
            <a:ext cx="3679190" cy="918210"/>
          </a:xfrm>
          <a:prstGeom prst="rect"/>
          <a:noFill/>
        </p:spPr>
      </p:pic>
      <p:pic>
        <p:nvPicPr>
          <p:cNvPr id="65" name="Picture " descr="C:/Users/PC-10/AppData/Roaming/PolarisOffice/ETemp/12376_11644624/fImage193673788703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7" b="23642"/>
          <a:stretch>
            <a:fillRect/>
          </a:stretch>
        </p:blipFill>
        <p:spPr>
          <a:xfrm rot="0">
            <a:off x="413385" y="2222500"/>
            <a:ext cx="3696970" cy="3467100"/>
          </a:xfrm>
          <a:prstGeom prst="rect"/>
          <a:noFill/>
        </p:spPr>
      </p:pic>
      <p:pic>
        <p:nvPicPr>
          <p:cNvPr id="66" name="Picture " descr="C:/Users/PC-10/AppData/Roaming/PolarisOffice/ETemp/12376_11644624/fImage4172379381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74185" y="1635760"/>
            <a:ext cx="3649980" cy="1008380"/>
          </a:xfrm>
          <a:prstGeom prst="rect"/>
          <a:noFill/>
        </p:spPr>
      </p:pic>
      <p:pic>
        <p:nvPicPr>
          <p:cNvPr id="67" name="Picture " descr="C:/Users/PC-10/AppData/Roaming/PolarisOffice/ETemp/12376_11644624/fImage11087380132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68470" y="3275965"/>
            <a:ext cx="3642360" cy="2409190"/>
          </a:xfrm>
          <a:prstGeom prst="rect"/>
          <a:noFill/>
        </p:spPr>
      </p:pic>
      <p:pic>
        <p:nvPicPr>
          <p:cNvPr id="68" name="Picture " descr="C:/Users/PC-10/AppData/Roaming/PolarisOffice/ETemp/12376_11644624/fImage15498381333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86725" y="1350645"/>
            <a:ext cx="3656965" cy="3124200"/>
          </a:xfrm>
          <a:prstGeom prst="rect"/>
          <a:noFill/>
        </p:spPr>
      </p:pic>
      <p:pic>
        <p:nvPicPr>
          <p:cNvPr id="69" name="Picture " descr="C:/Users/PC-10/AppData/Roaming/PolarisOffice/ETemp/12376_11644624/fImage96373827673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26095" y="4585335"/>
            <a:ext cx="3649345" cy="19837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 0"/>
          <p:cNvSpPr>
            <a:spLocks/>
          </p:cNvSpPr>
          <p:nvPr/>
        </p:nvSpPr>
        <p:spPr>
          <a:xfrm rot="0">
            <a:off x="0" y="120650"/>
            <a:ext cx="337185" cy="815340"/>
          </a:xfrm>
          <a:prstGeom prst="rect"/>
          <a:solidFill>
            <a:srgbClr val="1AB29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2" name="Rect 0"/>
          <p:cNvSpPr txBox="1">
            <a:spLocks/>
          </p:cNvSpPr>
          <p:nvPr/>
        </p:nvSpPr>
        <p:spPr>
          <a:xfrm rot="0">
            <a:off x="439420" y="172720"/>
            <a:ext cx="6128385" cy="7080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000">
                <a:solidFill>
                  <a:schemeClr val="tx2"/>
                </a:solidFill>
                <a:latin typeface="Noto Sans KR SemiBold" charset="0"/>
                <a:ea typeface="Noto Sans KR SemiBold" charset="0"/>
              </a:rPr>
              <a:t>유즈케이스 </a:t>
            </a:r>
            <a:r>
              <a:rPr sz="4000">
                <a:ln w="9525" cap="flat" cmpd="sng">
                  <a:solidFill>
                    <a:srgbClr val="1AB29D">
                      <a:alpha val="27843"/>
                    </a:srgbClr>
                  </a:solidFill>
                  <a:prstDash val="solid"/>
                </a:ln>
                <a:solidFill>
                  <a:srgbClr val="1AB29D"/>
                </a:solidFill>
                <a:latin typeface="Noto Sans KR SemiBold" charset="0"/>
                <a:ea typeface="Noto Sans KR SemiBold" charset="0"/>
              </a:rPr>
              <a:t>다이어그램</a:t>
            </a:r>
            <a:endParaRPr lang="ko-KR" altLang="en-US" sz="4000">
              <a:ln w="9525" cap="flat" cmpd="sng">
                <a:solidFill>
                  <a:srgbClr val="1AB29D">
                    <a:alpha val="27843"/>
                  </a:srgbClr>
                </a:solidFill>
                <a:prstDash val="solid"/>
              </a:ln>
              <a:solidFill>
                <a:srgbClr val="1AB29D"/>
              </a:solidFill>
              <a:latin typeface="Noto Sans KR SemiBold" charset="0"/>
              <a:ea typeface="Noto Sans KR SemiBold" charset="0"/>
            </a:endParaRPr>
          </a:p>
        </p:txBody>
      </p:sp>
      <p:cxnSp>
        <p:nvCxnSpPr>
          <p:cNvPr id="63" name="Rect 0"/>
          <p:cNvCxnSpPr/>
          <p:nvPr/>
        </p:nvCxnSpPr>
        <p:spPr>
          <a:xfrm rot="0">
            <a:off x="3274695" y="834390"/>
            <a:ext cx="2524125" cy="1905"/>
          </a:xfrm>
          <a:prstGeom prst="line"/>
          <a:ln w="381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" descr="C:/Users/PC-10/AppData/Roaming/PolarisOffice/ETemp/12376_11644624/fImage4793386466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32840" y="1186815"/>
            <a:ext cx="4678680" cy="992505"/>
          </a:xfrm>
          <a:prstGeom prst="rect"/>
          <a:noFill/>
        </p:spPr>
      </p:pic>
      <p:pic>
        <p:nvPicPr>
          <p:cNvPr id="65" name="Picture " descr="C:/Users/PC-10/AppData/Roaming/PolarisOffice/ETemp/12376_11644624/fImage4255038751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80465" y="2492375"/>
            <a:ext cx="4602480" cy="3830955"/>
          </a:xfrm>
          <a:prstGeom prst="rect"/>
          <a:noFill/>
        </p:spPr>
      </p:pic>
      <p:pic>
        <p:nvPicPr>
          <p:cNvPr id="66" name="Picture " descr="C:/Users/PC-10/AppData/Roaming/PolarisOffice/ETemp/12376_11644624/fImage4283388771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402070" y="1182370"/>
            <a:ext cx="4659630" cy="982980"/>
          </a:xfrm>
          <a:prstGeom prst="rect"/>
          <a:noFill/>
        </p:spPr>
      </p:pic>
      <p:pic>
        <p:nvPicPr>
          <p:cNvPr id="67" name="Picture " descr="C:/Users/PC-10/AppData/Roaming/PolarisOffice/ETemp/12376_11644624/fImage351943898253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553835" y="2393315"/>
            <a:ext cx="4373880" cy="38119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" descr="C:/Users/PC-10/AppData/Roaming/PolarisOffice/ETemp/12376_11644624/fImage27032390686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5275" y="1567815"/>
            <a:ext cx="5798820" cy="4464050"/>
          </a:xfrm>
          <a:prstGeom prst="rect"/>
          <a:noFill/>
        </p:spPr>
      </p:pic>
      <p:pic>
        <p:nvPicPr>
          <p:cNvPr id="65" name="Picture " descr="C:/Users/PC-10/AppData/Roaming/PolarisOffice/ETemp/12376_11644624/fImage32094391554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096000" y="1567815"/>
            <a:ext cx="6082665" cy="4400550"/>
          </a:xfrm>
          <a:prstGeom prst="rect"/>
          <a:noFill/>
        </p:spPr>
      </p:pic>
      <p:sp>
        <p:nvSpPr>
          <p:cNvPr id="66" name="Rect 0"/>
          <p:cNvSpPr>
            <a:spLocks/>
          </p:cNvSpPr>
          <p:nvPr/>
        </p:nvSpPr>
        <p:spPr>
          <a:xfrm rot="0">
            <a:off x="0" y="120650"/>
            <a:ext cx="337185" cy="815340"/>
          </a:xfrm>
          <a:prstGeom prst="rect"/>
          <a:solidFill>
            <a:srgbClr val="1AB29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Rect 0"/>
          <p:cNvSpPr txBox="1">
            <a:spLocks/>
          </p:cNvSpPr>
          <p:nvPr/>
        </p:nvSpPr>
        <p:spPr>
          <a:xfrm rot="0">
            <a:off x="439420" y="172720"/>
            <a:ext cx="6128385" cy="7080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000">
                <a:solidFill>
                  <a:schemeClr val="tx2"/>
                </a:solidFill>
                <a:latin typeface="Noto Sans KR SemiBold" charset="0"/>
                <a:ea typeface="Noto Sans KR SemiBold" charset="0"/>
              </a:rPr>
              <a:t>유즈케이스 </a:t>
            </a:r>
            <a:r>
              <a:rPr sz="4000">
                <a:ln w="9525" cap="flat" cmpd="sng">
                  <a:solidFill>
                    <a:srgbClr val="1AB29D">
                      <a:alpha val="27843"/>
                    </a:srgbClr>
                  </a:solidFill>
                  <a:prstDash val="solid"/>
                </a:ln>
                <a:solidFill>
                  <a:srgbClr val="1AB29D"/>
                </a:solidFill>
                <a:latin typeface="Noto Sans KR SemiBold" charset="0"/>
                <a:ea typeface="Noto Sans KR SemiBold" charset="0"/>
              </a:rPr>
              <a:t>다이어그램</a:t>
            </a:r>
            <a:endParaRPr lang="ko-KR" altLang="en-US" sz="4000">
              <a:ln w="9525" cap="flat" cmpd="sng">
                <a:solidFill>
                  <a:srgbClr val="1AB29D">
                    <a:alpha val="27843"/>
                  </a:srgbClr>
                </a:solidFill>
                <a:prstDash val="solid"/>
              </a:ln>
              <a:solidFill>
                <a:srgbClr val="1AB29D"/>
              </a:solidFill>
              <a:latin typeface="Noto Sans KR SemiBold" charset="0"/>
              <a:ea typeface="Noto Sans KR SemiBold" charset="0"/>
            </a:endParaRPr>
          </a:p>
        </p:txBody>
      </p:sp>
      <p:cxnSp>
        <p:nvCxnSpPr>
          <p:cNvPr id="68" name="Rect 0"/>
          <p:cNvCxnSpPr/>
          <p:nvPr/>
        </p:nvCxnSpPr>
        <p:spPr>
          <a:xfrm rot="0">
            <a:off x="3575050" y="834390"/>
            <a:ext cx="2259330" cy="1270"/>
          </a:xfrm>
          <a:prstGeom prst="line"/>
          <a:ln w="381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t 0"/>
          <p:cNvCxnSpPr/>
          <p:nvPr/>
        </p:nvCxnSpPr>
        <p:spPr>
          <a:xfrm rot="0">
            <a:off x="3274695" y="834390"/>
            <a:ext cx="2524125" cy="1905"/>
          </a:xfrm>
          <a:prstGeom prst="line"/>
          <a:ln w="381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0" y="6080125"/>
            <a:ext cx="12192635" cy="778510"/>
          </a:xfrm>
          <a:prstGeom prst="rect"/>
          <a:solidFill>
            <a:srgbClr val="1AB29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483235" y="1310640"/>
            <a:ext cx="2940050" cy="107696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200">
                <a:ln w="9525" cap="flat" cmpd="sng">
                  <a:solidFill>
                    <a:schemeClr val="tx1">
                      <a:lumMod val="75000"/>
                      <a:lumOff val="25000"/>
                      <a:alpha val="2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 Black" charset="0"/>
                <a:ea typeface="Noto Sans KR Black" charset="0"/>
              </a:rPr>
              <a:t>Beauty In Site </a:t>
            </a:r>
            <a:endParaRPr lang="ko-KR" altLang="en-US" sz="3200">
              <a:ln w="9525" cap="flat" cmpd="sng">
                <a:solidFill>
                  <a:schemeClr val="tx1">
                    <a:lumMod val="75000"/>
                    <a:lumOff val="25000"/>
                    <a:alpha val="28627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 Black" charset="0"/>
              <a:ea typeface="Noto Sans KR Black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3200">
                <a:ln w="9525" cap="flat" cmpd="sng">
                  <a:solidFill>
                    <a:srgbClr val="1AB29D">
                      <a:alpha val="28627"/>
                    </a:srgbClr>
                  </a:solidFill>
                  <a:prstDash val="solid"/>
                </a:ln>
                <a:solidFill>
                  <a:srgbClr val="1AB29D"/>
                </a:solidFill>
                <a:latin typeface="Noto Sans KR Black" charset="0"/>
                <a:ea typeface="Noto Sans KR Black" charset="0"/>
              </a:rPr>
              <a:t>INDEX</a:t>
            </a:r>
            <a:endParaRPr lang="ko-KR" altLang="en-US" sz="3200">
              <a:ln w="9525" cap="flat" cmpd="sng">
                <a:solidFill>
                  <a:srgbClr val="1AB29D">
                    <a:alpha val="28627"/>
                  </a:srgbClr>
                </a:solidFill>
                <a:prstDash val="solid"/>
              </a:ln>
              <a:solidFill>
                <a:srgbClr val="1AB29D"/>
              </a:solidFill>
              <a:latin typeface="Noto Sans KR Black" charset="0"/>
              <a:ea typeface="Noto Sans KR Black" charset="0"/>
            </a:endParaRPr>
          </a:p>
        </p:txBody>
      </p:sp>
      <p:cxnSp>
        <p:nvCxnSpPr>
          <p:cNvPr id="14" name="Rect 0"/>
          <p:cNvCxnSpPr/>
          <p:nvPr/>
        </p:nvCxnSpPr>
        <p:spPr>
          <a:xfrm rot="0">
            <a:off x="8159115" y="1786255"/>
            <a:ext cx="1270" cy="3421380"/>
          </a:xfrm>
          <a:prstGeom prst="line"/>
          <a:ln w="635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>
            <a:spLocks/>
          </p:cNvSpPr>
          <p:nvPr/>
        </p:nvSpPr>
        <p:spPr>
          <a:xfrm rot="2700000" flipH="1">
            <a:off x="8081645" y="1718945"/>
            <a:ext cx="133985" cy="142875"/>
          </a:xfrm>
          <a:prstGeom prst="rect"/>
          <a:solidFill>
            <a:schemeClr val="bg1"/>
          </a:solidFill>
          <a:ln w="254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2700000" flipH="1">
            <a:off x="8081645" y="4109085"/>
            <a:ext cx="133985" cy="142875"/>
          </a:xfrm>
          <a:prstGeom prst="rect"/>
          <a:solidFill>
            <a:schemeClr val="bg1"/>
          </a:solidFill>
          <a:ln w="254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2700000" flipH="1">
            <a:off x="8081645" y="3628390"/>
            <a:ext cx="133985" cy="142875"/>
          </a:xfrm>
          <a:prstGeom prst="rect"/>
          <a:solidFill>
            <a:schemeClr val="bg1"/>
          </a:solidFill>
          <a:ln w="254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2700000" flipH="1">
            <a:off x="8081645" y="3148330"/>
            <a:ext cx="133985" cy="142875"/>
          </a:xfrm>
          <a:prstGeom prst="rect"/>
          <a:solidFill>
            <a:schemeClr val="bg1"/>
          </a:solidFill>
          <a:ln w="254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2700000" flipH="1">
            <a:off x="8081645" y="2194560"/>
            <a:ext cx="133985" cy="142875"/>
          </a:xfrm>
          <a:prstGeom prst="rect"/>
          <a:solidFill>
            <a:schemeClr val="bg1"/>
          </a:solidFill>
          <a:ln w="254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0" name="Rect 0"/>
          <p:cNvCxnSpPr/>
          <p:nvPr/>
        </p:nvCxnSpPr>
        <p:spPr>
          <a:xfrm rot="5400000">
            <a:off x="847090" y="991870"/>
            <a:ext cx="635" cy="530860"/>
          </a:xfrm>
          <a:prstGeom prst="line"/>
          <a:ln w="254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 0"/>
          <p:cNvSpPr>
            <a:spLocks/>
          </p:cNvSpPr>
          <p:nvPr/>
        </p:nvSpPr>
        <p:spPr>
          <a:xfrm rot="0">
            <a:off x="8350250" y="1635760"/>
            <a:ext cx="1054100" cy="33972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ln w="9525" cap="flat" cmpd="sng">
                  <a:solidFill>
                    <a:schemeClr val="tx1">
                      <a:lumMod val="75000"/>
                      <a:lumOff val="25000"/>
                      <a:alpha val="26666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charset="0"/>
                <a:ea typeface="KoPub돋움체 Bold" charset="0"/>
              </a:rPr>
              <a:t>조원 </a:t>
            </a:r>
            <a:r>
              <a:rPr sz="1600" b="1">
                <a:ln w="9525" cap="flat" cmpd="sng">
                  <a:solidFill>
                    <a:srgbClr val="1AB29D">
                      <a:alpha val="26666"/>
                    </a:srgbClr>
                  </a:solidFill>
                  <a:prstDash val="solid"/>
                </a:ln>
                <a:solidFill>
                  <a:srgbClr val="1AB29D"/>
                </a:solidFill>
                <a:latin typeface="KoPub돋움체 Bold" charset="0"/>
                <a:ea typeface="KoPub돋움체 Bold" charset="0"/>
              </a:rPr>
              <a:t>소개</a:t>
            </a:r>
            <a:endParaRPr lang="ko-KR" altLang="en-US" sz="1600" b="1">
              <a:ln w="9525" cap="flat" cmpd="sng">
                <a:solidFill>
                  <a:srgbClr val="1AB29D">
                    <a:alpha val="26666"/>
                  </a:srgbClr>
                </a:solidFill>
                <a:prstDash val="solid"/>
              </a:ln>
              <a:solidFill>
                <a:srgbClr val="1AB29D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 rot="0">
            <a:off x="8350250" y="2111375"/>
            <a:ext cx="1054100" cy="33972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ln w="9525" cap="flat" cmpd="sng">
                  <a:solidFill>
                    <a:schemeClr val="tx1">
                      <a:lumMod val="75000"/>
                      <a:lumOff val="25000"/>
                      <a:alpha val="26666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charset="0"/>
                <a:ea typeface="KoPub돋움체 Bold" charset="0"/>
              </a:rPr>
              <a:t>주제</a:t>
            </a:r>
            <a:r>
              <a:rPr sz="1600">
                <a:ln w="9525" cap="flat" cmpd="sng">
                  <a:solidFill>
                    <a:srgbClr val="1AB29D">
                      <a:alpha val="26666"/>
                    </a:srgbClr>
                  </a:solidFill>
                  <a:prstDash val="solid"/>
                </a:ln>
                <a:solidFill>
                  <a:srgbClr val="1AB29D"/>
                </a:solidFill>
                <a:latin typeface="KoPub돋움체 Bold" charset="0"/>
                <a:ea typeface="KoPub돋움체 Bold" charset="0"/>
              </a:rPr>
              <a:t> </a:t>
            </a:r>
            <a:r>
              <a:rPr sz="1600" b="1">
                <a:ln w="9525" cap="flat" cmpd="sng">
                  <a:solidFill>
                    <a:srgbClr val="1AB29D">
                      <a:alpha val="26666"/>
                    </a:srgbClr>
                  </a:solidFill>
                  <a:prstDash val="solid"/>
                </a:ln>
                <a:solidFill>
                  <a:srgbClr val="1AB29D"/>
                </a:solidFill>
                <a:latin typeface="KoPub돋움체 Bold" charset="0"/>
                <a:ea typeface="KoPub돋움체 Bold" charset="0"/>
              </a:rPr>
              <a:t>선정</a:t>
            </a:r>
            <a:endParaRPr lang="ko-KR" altLang="en-US" sz="1600" b="1">
              <a:ln w="9525" cap="flat" cmpd="sng">
                <a:solidFill>
                  <a:srgbClr val="1AB29D">
                    <a:alpha val="26666"/>
                  </a:srgbClr>
                </a:solidFill>
                <a:prstDash val="solid"/>
              </a:ln>
              <a:solidFill>
                <a:srgbClr val="1AB29D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33" name="Rect 0"/>
          <p:cNvSpPr>
            <a:spLocks/>
          </p:cNvSpPr>
          <p:nvPr/>
        </p:nvSpPr>
        <p:spPr>
          <a:xfrm rot="0">
            <a:off x="8350885" y="4007485"/>
            <a:ext cx="1809750" cy="34036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ln w="9525" cap="flat" cmpd="sng">
                  <a:solidFill>
                    <a:schemeClr val="tx1">
                      <a:lumMod val="75000"/>
                      <a:lumOff val="25000"/>
                      <a:alpha val="25882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charset="0"/>
                <a:ea typeface="KoPub돋움체 Bold" charset="0"/>
              </a:rPr>
              <a:t>기능</a:t>
            </a:r>
            <a:r>
              <a:rPr sz="1600">
                <a:ln w="9525" cap="flat" cmpd="sng">
                  <a:solidFill>
                    <a:schemeClr val="tx1">
                      <a:lumMod val="75000"/>
                      <a:lumOff val="25000"/>
                      <a:alpha val="25882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charset="0"/>
                <a:ea typeface="KoPub돋움체 Bold" charset="0"/>
              </a:rPr>
              <a:t>&amp;</a:t>
            </a:r>
            <a:r>
              <a:rPr sz="1600">
                <a:ln w="9525" cap="flat" cmpd="sng">
                  <a:solidFill>
                    <a:schemeClr val="tx1">
                      <a:lumMod val="75000"/>
                      <a:lumOff val="25000"/>
                      <a:alpha val="25882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charset="0"/>
                <a:ea typeface="KoPub돋움체 Bold" charset="0"/>
              </a:rPr>
              <a:t>산출물</a:t>
            </a:r>
            <a:r>
              <a:rPr sz="1600">
                <a:ln w="9525" cap="flat" cmpd="sng">
                  <a:solidFill>
                    <a:schemeClr val="tx1">
                      <a:lumMod val="75000"/>
                      <a:lumOff val="25000"/>
                      <a:alpha val="25882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charset="0"/>
                <a:ea typeface="KoPub돋움체 Bold" charset="0"/>
              </a:rPr>
              <a:t> </a:t>
            </a:r>
            <a:r>
              <a:rPr sz="1600" b="1">
                <a:ln w="9525" cap="flat" cmpd="sng">
                  <a:solidFill>
                    <a:srgbClr val="1AB29D">
                      <a:alpha val="25882"/>
                    </a:srgbClr>
                  </a:solidFill>
                  <a:prstDash val="solid"/>
                </a:ln>
                <a:solidFill>
                  <a:srgbClr val="1AB29D"/>
                </a:solidFill>
                <a:latin typeface="KoPub돋움체 Bold" charset="0"/>
                <a:ea typeface="KoPub돋움체 Bold" charset="0"/>
              </a:rPr>
              <a:t>소개</a:t>
            </a:r>
            <a:endParaRPr lang="ko-KR" altLang="en-US" sz="1600" b="1">
              <a:ln w="9525" cap="flat" cmpd="sng">
                <a:solidFill>
                  <a:srgbClr val="1AB29D">
                    <a:alpha val="25882"/>
                  </a:srgbClr>
                </a:solidFill>
                <a:prstDash val="solid"/>
              </a:ln>
              <a:solidFill>
                <a:srgbClr val="1AB29D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34" name="Rect 0"/>
          <p:cNvSpPr>
            <a:spLocks/>
          </p:cNvSpPr>
          <p:nvPr/>
        </p:nvSpPr>
        <p:spPr>
          <a:xfrm rot="0">
            <a:off x="8350250" y="3530600"/>
            <a:ext cx="1464310" cy="33972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ln w="9525" cap="flat" cmpd="sng">
                  <a:solidFill>
                    <a:schemeClr val="tx1">
                      <a:lumMod val="75000"/>
                      <a:lumOff val="25000"/>
                      <a:alpha val="26666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charset="0"/>
                <a:ea typeface="KoPub돋움체 Bold" charset="0"/>
              </a:rPr>
              <a:t>프로젝트</a:t>
            </a:r>
            <a:r>
              <a:rPr sz="1600">
                <a:ln w="9525" cap="flat" cmpd="sng">
                  <a:solidFill>
                    <a:schemeClr val="tx1">
                      <a:lumMod val="75000"/>
                      <a:lumOff val="25000"/>
                      <a:alpha val="26666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charset="0"/>
                <a:ea typeface="KoPub돋움체 Bold" charset="0"/>
              </a:rPr>
              <a:t> </a:t>
            </a:r>
            <a:r>
              <a:rPr sz="1600" b="1">
                <a:ln w="9525" cap="flat" cmpd="sng">
                  <a:solidFill>
                    <a:srgbClr val="1AB29D">
                      <a:alpha val="26666"/>
                    </a:srgbClr>
                  </a:solidFill>
                  <a:prstDash val="solid"/>
                </a:ln>
                <a:solidFill>
                  <a:srgbClr val="1AB29D"/>
                </a:solidFill>
                <a:latin typeface="KoPub돋움체 Bold" charset="0"/>
                <a:ea typeface="KoPub돋움체 Bold" charset="0"/>
              </a:rPr>
              <a:t>계획</a:t>
            </a:r>
            <a:endParaRPr lang="ko-KR" altLang="en-US" sz="1600" b="1">
              <a:ln w="9525" cap="flat" cmpd="sng">
                <a:solidFill>
                  <a:srgbClr val="1AB29D">
                    <a:alpha val="26666"/>
                  </a:srgbClr>
                </a:solidFill>
                <a:prstDash val="solid"/>
              </a:ln>
              <a:solidFill>
                <a:srgbClr val="1AB29D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 rot="0">
            <a:off x="8350250" y="4959350"/>
            <a:ext cx="579755" cy="30861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n w="9525" cap="flat" cmpd="sng">
                  <a:solidFill>
                    <a:srgbClr val="1AB29D">
                      <a:alpha val="26666"/>
                    </a:srgbClr>
                  </a:solidFill>
                  <a:prstDash val="solid"/>
                </a:ln>
                <a:solidFill>
                  <a:srgbClr val="1AB29D"/>
                </a:solidFill>
                <a:latin typeface="KoPub돋움체 Bold" charset="0"/>
                <a:ea typeface="KoPub돋움체 Bold" charset="0"/>
              </a:rPr>
              <a:t>Q&amp;A</a:t>
            </a:r>
            <a:endParaRPr lang="ko-KR" altLang="en-US" sz="1400">
              <a:ln w="9525" cap="flat" cmpd="sng">
                <a:solidFill>
                  <a:srgbClr val="1AB29D">
                    <a:alpha val="26666"/>
                  </a:srgbClr>
                </a:solidFill>
                <a:prstDash val="solid"/>
              </a:ln>
              <a:solidFill>
                <a:srgbClr val="1AB29D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2700000" flipH="1">
            <a:off x="8083550" y="2674620"/>
            <a:ext cx="133985" cy="142875"/>
          </a:xfrm>
          <a:prstGeom prst="rect"/>
          <a:solidFill>
            <a:schemeClr val="bg1"/>
          </a:solidFill>
          <a:ln w="254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8352790" y="2582545"/>
            <a:ext cx="1464310" cy="33972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ln w="9525" cap="flat" cmpd="sng">
                  <a:solidFill>
                    <a:schemeClr val="tx1">
                      <a:lumMod val="75000"/>
                      <a:lumOff val="25000"/>
                      <a:alpha val="26666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charset="0"/>
                <a:ea typeface="KoPub돋움체 Bold" charset="0"/>
              </a:rPr>
              <a:t>프로젝트 </a:t>
            </a:r>
            <a:r>
              <a:rPr sz="1600" b="1">
                <a:ln w="9525" cap="flat" cmpd="sng">
                  <a:solidFill>
                    <a:srgbClr val="1AB29D">
                      <a:alpha val="26666"/>
                    </a:srgbClr>
                  </a:solidFill>
                  <a:prstDash val="solid"/>
                </a:ln>
                <a:solidFill>
                  <a:srgbClr val="1AB29D"/>
                </a:solidFill>
                <a:latin typeface="KoPub돋움체 Bold" charset="0"/>
                <a:ea typeface="KoPub돋움체 Bold" charset="0"/>
              </a:rPr>
              <a:t>목표</a:t>
            </a:r>
            <a:endParaRPr lang="ko-KR" altLang="en-US" sz="1600" b="1">
              <a:ln w="9525" cap="flat" cmpd="sng">
                <a:solidFill>
                  <a:srgbClr val="1AB29D">
                    <a:alpha val="26666"/>
                  </a:srgbClr>
                </a:solidFill>
                <a:prstDash val="solid"/>
              </a:ln>
              <a:solidFill>
                <a:srgbClr val="1AB29D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36" name="Rect 0"/>
          <p:cNvSpPr>
            <a:spLocks/>
          </p:cNvSpPr>
          <p:nvPr/>
        </p:nvSpPr>
        <p:spPr>
          <a:xfrm rot="2700000" flipH="1">
            <a:off x="8081645" y="4584700"/>
            <a:ext cx="133985" cy="142875"/>
          </a:xfrm>
          <a:prstGeom prst="rect"/>
          <a:solidFill>
            <a:schemeClr val="bg1"/>
          </a:solidFill>
          <a:ln w="254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>
          <a:xfrm rot="2700000" flipH="1">
            <a:off x="8081645" y="5068570"/>
            <a:ext cx="133985" cy="142875"/>
          </a:xfrm>
          <a:prstGeom prst="rect"/>
          <a:solidFill>
            <a:schemeClr val="bg1"/>
          </a:solidFill>
          <a:ln w="254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Rect 0"/>
          <p:cNvSpPr>
            <a:spLocks/>
          </p:cNvSpPr>
          <p:nvPr/>
        </p:nvSpPr>
        <p:spPr>
          <a:xfrm rot="0">
            <a:off x="8350885" y="4482465"/>
            <a:ext cx="1305560" cy="33909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ln w="9525" cap="flat" cmpd="sng">
                  <a:solidFill>
                    <a:schemeClr val="tx1">
                      <a:lumMod val="75000"/>
                      <a:lumOff val="25000"/>
                      <a:alpha val="25882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charset="0"/>
                <a:ea typeface="KoPub돋움체 Bold" charset="0"/>
              </a:rPr>
              <a:t>프로젝트</a:t>
            </a:r>
            <a:r>
              <a:rPr sz="1600">
                <a:ln w="9525" cap="flat" cmpd="sng">
                  <a:solidFill>
                    <a:schemeClr val="tx1">
                      <a:lumMod val="75000"/>
                      <a:lumOff val="25000"/>
                      <a:alpha val="25882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charset="0"/>
                <a:ea typeface="KoPub돋움체 Bold" charset="0"/>
              </a:rPr>
              <a:t> </a:t>
            </a:r>
            <a:r>
              <a:rPr sz="1600" b="1">
                <a:ln w="9525" cap="flat" cmpd="sng">
                  <a:solidFill>
                    <a:srgbClr val="1AB29D">
                      <a:alpha val="25882"/>
                    </a:srgbClr>
                  </a:solidFill>
                  <a:prstDash val="solid"/>
                </a:ln>
                <a:solidFill>
                  <a:srgbClr val="1AB29D"/>
                </a:solidFill>
                <a:latin typeface="KoPub돋움체 Bold" charset="0"/>
                <a:ea typeface="KoPub돋움체 Bold" charset="0"/>
              </a:rPr>
              <a:t>시연</a:t>
            </a:r>
            <a:endParaRPr lang="ko-KR" altLang="en-US" sz="1600" b="1">
              <a:ln w="9525" cap="flat" cmpd="sng">
                <a:solidFill>
                  <a:srgbClr val="1AB29D">
                    <a:alpha val="25882"/>
                  </a:srgbClr>
                </a:solidFill>
                <a:prstDash val="solid"/>
              </a:ln>
              <a:solidFill>
                <a:srgbClr val="1AB29D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8350250" y="3055620"/>
            <a:ext cx="949960" cy="33909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ln w="9525" cap="flat" cmpd="sng">
                  <a:solidFill>
                    <a:schemeClr val="tx1">
                      <a:lumMod val="75000"/>
                      <a:lumOff val="25000"/>
                      <a:alpha val="26666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charset="0"/>
                <a:ea typeface="KoPub돋움체 Bold" charset="0"/>
              </a:rPr>
              <a:t>개발</a:t>
            </a:r>
            <a:r>
              <a:rPr sz="1600">
                <a:ln w="9525" cap="flat" cmpd="sng">
                  <a:solidFill>
                    <a:schemeClr val="tx1">
                      <a:lumMod val="75000"/>
                      <a:lumOff val="25000"/>
                      <a:alpha val="26666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charset="0"/>
                <a:ea typeface="KoPub돋움체 Bold" charset="0"/>
              </a:rPr>
              <a:t> </a:t>
            </a:r>
            <a:r>
              <a:rPr sz="1600" b="1">
                <a:ln w="9525" cap="flat" cmpd="sng">
                  <a:solidFill>
                    <a:srgbClr val="1AB29D">
                      <a:alpha val="26666"/>
                    </a:srgbClr>
                  </a:solidFill>
                  <a:prstDash val="solid"/>
                </a:ln>
                <a:solidFill>
                  <a:srgbClr val="1AB29D"/>
                </a:solidFill>
                <a:latin typeface="KoPub돋움체 Bold" charset="0"/>
                <a:ea typeface="KoPub돋움체 Bold" charset="0"/>
              </a:rPr>
              <a:t>환경</a:t>
            </a:r>
            <a:endParaRPr lang="ko-KR" altLang="en-US" sz="1600" b="1">
              <a:ln w="9525" cap="flat" cmpd="sng">
                <a:solidFill>
                  <a:srgbClr val="1AB29D">
                    <a:alpha val="26666"/>
                  </a:srgbClr>
                </a:solidFill>
                <a:prstDash val="solid"/>
              </a:ln>
              <a:solidFill>
                <a:srgbClr val="1AB29D"/>
              </a:solidFill>
              <a:latin typeface="KoPub돋움체 Bold" charset="0"/>
              <a:ea typeface="KoPub돋움체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" descr="C:/Users/PC-10/AppData/Roaming/PolarisOffice/ETemp/12376_11644624/fImage3741396764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647440" y="1355090"/>
            <a:ext cx="5257800" cy="805815"/>
          </a:xfrm>
          <a:prstGeom prst="rect"/>
          <a:noFill/>
        </p:spPr>
      </p:pic>
      <p:pic>
        <p:nvPicPr>
          <p:cNvPr id="66" name="Picture " descr="C:/Users/PC-10/AppData/Roaming/PolarisOffice/ETemp/12376_11644624/fImage32889397266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79495" y="2310765"/>
            <a:ext cx="5396865" cy="3855085"/>
          </a:xfrm>
          <a:prstGeom prst="rect"/>
          <a:noFill/>
        </p:spPr>
      </p:pic>
      <p:sp>
        <p:nvSpPr>
          <p:cNvPr id="67" name="Rect 0"/>
          <p:cNvSpPr>
            <a:spLocks/>
          </p:cNvSpPr>
          <p:nvPr/>
        </p:nvSpPr>
        <p:spPr>
          <a:xfrm rot="0">
            <a:off x="0" y="120650"/>
            <a:ext cx="337185" cy="815340"/>
          </a:xfrm>
          <a:prstGeom prst="rect"/>
          <a:solidFill>
            <a:srgbClr val="1AB29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8" name="Rect 0"/>
          <p:cNvSpPr txBox="1">
            <a:spLocks/>
          </p:cNvSpPr>
          <p:nvPr/>
        </p:nvSpPr>
        <p:spPr>
          <a:xfrm rot="0">
            <a:off x="439420" y="172720"/>
            <a:ext cx="6128385" cy="7080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000">
                <a:solidFill>
                  <a:schemeClr val="tx2"/>
                </a:solidFill>
                <a:latin typeface="Noto Sans KR SemiBold" charset="0"/>
                <a:ea typeface="Noto Sans KR SemiBold" charset="0"/>
              </a:rPr>
              <a:t>유즈케이스 </a:t>
            </a:r>
            <a:r>
              <a:rPr sz="4000">
                <a:ln w="9525" cap="flat" cmpd="sng">
                  <a:solidFill>
                    <a:srgbClr val="1AB29D">
                      <a:alpha val="27843"/>
                    </a:srgbClr>
                  </a:solidFill>
                  <a:prstDash val="solid"/>
                </a:ln>
                <a:solidFill>
                  <a:srgbClr val="1AB29D"/>
                </a:solidFill>
                <a:latin typeface="Noto Sans KR SemiBold" charset="0"/>
                <a:ea typeface="Noto Sans KR SemiBold" charset="0"/>
              </a:rPr>
              <a:t>다이어그램</a:t>
            </a:r>
            <a:endParaRPr lang="ko-KR" altLang="en-US" sz="4000">
              <a:ln w="9525" cap="flat" cmpd="sng">
                <a:solidFill>
                  <a:srgbClr val="1AB29D">
                    <a:alpha val="27843"/>
                  </a:srgbClr>
                </a:solidFill>
                <a:prstDash val="solid"/>
              </a:ln>
              <a:solidFill>
                <a:srgbClr val="1AB29D"/>
              </a:solidFill>
              <a:latin typeface="Noto Sans KR SemiBold" charset="0"/>
              <a:ea typeface="Noto Sans KR SemiBold" charset="0"/>
            </a:endParaRPr>
          </a:p>
        </p:txBody>
      </p:sp>
      <p:cxnSp>
        <p:nvCxnSpPr>
          <p:cNvPr id="69" name="Rect 0"/>
          <p:cNvCxnSpPr/>
          <p:nvPr/>
        </p:nvCxnSpPr>
        <p:spPr>
          <a:xfrm rot="0">
            <a:off x="3575050" y="834390"/>
            <a:ext cx="2259330" cy="1270"/>
          </a:xfrm>
          <a:prstGeom prst="line"/>
          <a:ln w="381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t 0"/>
          <p:cNvCxnSpPr/>
          <p:nvPr/>
        </p:nvCxnSpPr>
        <p:spPr>
          <a:xfrm rot="0">
            <a:off x="3274695" y="834390"/>
            <a:ext cx="2524125" cy="1905"/>
          </a:xfrm>
          <a:prstGeom prst="line"/>
          <a:ln w="381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 0"/>
          <p:cNvSpPr>
            <a:spLocks/>
          </p:cNvSpPr>
          <p:nvPr/>
        </p:nvSpPr>
        <p:spPr>
          <a:xfrm rot="0">
            <a:off x="0" y="120650"/>
            <a:ext cx="337185" cy="815340"/>
          </a:xfrm>
          <a:prstGeom prst="rect"/>
          <a:solidFill>
            <a:srgbClr val="1AB29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2" name="Rect 0"/>
          <p:cNvSpPr txBox="1">
            <a:spLocks/>
          </p:cNvSpPr>
          <p:nvPr/>
        </p:nvSpPr>
        <p:spPr>
          <a:xfrm rot="0">
            <a:off x="439420" y="172720"/>
            <a:ext cx="6128385" cy="7080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000">
                <a:solidFill>
                  <a:schemeClr val="tx2"/>
                </a:solidFill>
                <a:latin typeface="Noto Sans KR SemiBold" charset="0"/>
                <a:ea typeface="Noto Sans KR SemiBold" charset="0"/>
              </a:rPr>
              <a:t>화면 </a:t>
            </a:r>
            <a:r>
              <a:rPr sz="4000">
                <a:ln w="9525" cap="flat" cmpd="sng">
                  <a:solidFill>
                    <a:srgbClr val="1AB29D">
                      <a:alpha val="27843"/>
                    </a:srgbClr>
                  </a:solidFill>
                  <a:prstDash val="solid"/>
                </a:ln>
                <a:solidFill>
                  <a:srgbClr val="1AB29D"/>
                </a:solidFill>
                <a:latin typeface="Noto Sans KR SemiBold" charset="0"/>
                <a:ea typeface="Noto Sans KR SemiBold" charset="0"/>
              </a:rPr>
              <a:t>정의서</a:t>
            </a:r>
            <a:endParaRPr lang="ko-KR" altLang="en-US" sz="4000">
              <a:ln w="9525" cap="flat" cmpd="sng">
                <a:solidFill>
                  <a:srgbClr val="1AB29D">
                    <a:alpha val="27843"/>
                  </a:srgbClr>
                </a:solidFill>
                <a:prstDash val="solid"/>
              </a:ln>
              <a:solidFill>
                <a:srgbClr val="1AB29D"/>
              </a:solidFill>
              <a:latin typeface="Noto Sans KR SemiBold" charset="0"/>
              <a:ea typeface="Noto Sans KR SemiBold" charset="0"/>
            </a:endParaRPr>
          </a:p>
        </p:txBody>
      </p:sp>
      <p:cxnSp>
        <p:nvCxnSpPr>
          <p:cNvPr id="63" name="Rect 0"/>
          <p:cNvCxnSpPr/>
          <p:nvPr/>
        </p:nvCxnSpPr>
        <p:spPr>
          <a:xfrm rot="0">
            <a:off x="1737360" y="824865"/>
            <a:ext cx="1454785" cy="1270"/>
          </a:xfrm>
          <a:prstGeom prst="line"/>
          <a:ln w="381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" descr="C:/Users/PC-10/AppData/Roaming/PolarisOffice/ETemp/12376_11644624/fImage370620405275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32560" y="976630"/>
            <a:ext cx="9317355" cy="58388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 0"/>
          <p:cNvSpPr>
            <a:spLocks/>
          </p:cNvSpPr>
          <p:nvPr/>
        </p:nvSpPr>
        <p:spPr>
          <a:xfrm rot="0">
            <a:off x="0" y="120650"/>
            <a:ext cx="337185" cy="815340"/>
          </a:xfrm>
          <a:prstGeom prst="rect"/>
          <a:solidFill>
            <a:srgbClr val="1AB29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2" name="Rect 0"/>
          <p:cNvSpPr txBox="1">
            <a:spLocks/>
          </p:cNvSpPr>
          <p:nvPr/>
        </p:nvSpPr>
        <p:spPr>
          <a:xfrm rot="0">
            <a:off x="439420" y="172720"/>
            <a:ext cx="6128385" cy="7080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000">
                <a:solidFill>
                  <a:schemeClr val="tx2"/>
                </a:solidFill>
                <a:latin typeface="Noto Sans KR SemiBold" charset="0"/>
                <a:ea typeface="Noto Sans KR SemiBold" charset="0"/>
              </a:rPr>
              <a:t>화면 </a:t>
            </a:r>
            <a:r>
              <a:rPr sz="4000">
                <a:ln w="9525" cap="flat" cmpd="sng">
                  <a:solidFill>
                    <a:srgbClr val="1AB29D">
                      <a:alpha val="27843"/>
                    </a:srgbClr>
                  </a:solidFill>
                  <a:prstDash val="solid"/>
                </a:ln>
                <a:solidFill>
                  <a:srgbClr val="1AB29D"/>
                </a:solidFill>
                <a:latin typeface="Noto Sans KR SemiBold" charset="0"/>
                <a:ea typeface="Noto Sans KR SemiBold" charset="0"/>
              </a:rPr>
              <a:t>정의서</a:t>
            </a:r>
            <a:endParaRPr lang="ko-KR" altLang="en-US" sz="4000">
              <a:ln w="9525" cap="flat" cmpd="sng">
                <a:solidFill>
                  <a:srgbClr val="1AB29D">
                    <a:alpha val="27843"/>
                  </a:srgbClr>
                </a:solidFill>
                <a:prstDash val="solid"/>
              </a:ln>
              <a:solidFill>
                <a:srgbClr val="1AB29D"/>
              </a:solidFill>
              <a:latin typeface="Noto Sans KR SemiBold" charset="0"/>
              <a:ea typeface="Noto Sans KR SemiBold" charset="0"/>
            </a:endParaRPr>
          </a:p>
        </p:txBody>
      </p:sp>
      <p:pic>
        <p:nvPicPr>
          <p:cNvPr id="64" name="Picture " descr="C:/Users/PC-10/AppData/Roaming/PolarisOffice/ETemp/12376_11644624/fImage2400134083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266315" y="931545"/>
            <a:ext cx="9335135" cy="5855970"/>
          </a:xfrm>
          <a:prstGeom prst="rect"/>
          <a:noFill/>
        </p:spPr>
      </p:pic>
      <p:cxnSp>
        <p:nvCxnSpPr>
          <p:cNvPr id="65" name="Rect 0"/>
          <p:cNvCxnSpPr/>
          <p:nvPr/>
        </p:nvCxnSpPr>
        <p:spPr>
          <a:xfrm rot="0">
            <a:off x="1737360" y="824865"/>
            <a:ext cx="1454785" cy="1270"/>
          </a:xfrm>
          <a:prstGeom prst="line"/>
          <a:ln w="381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 0"/>
          <p:cNvSpPr>
            <a:spLocks/>
          </p:cNvSpPr>
          <p:nvPr/>
        </p:nvSpPr>
        <p:spPr>
          <a:xfrm rot="0">
            <a:off x="0" y="120650"/>
            <a:ext cx="337185" cy="815340"/>
          </a:xfrm>
          <a:prstGeom prst="rect"/>
          <a:solidFill>
            <a:srgbClr val="1AB29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2" name="Rect 0"/>
          <p:cNvSpPr txBox="1">
            <a:spLocks/>
          </p:cNvSpPr>
          <p:nvPr/>
        </p:nvSpPr>
        <p:spPr>
          <a:xfrm rot="0">
            <a:off x="439420" y="172720"/>
            <a:ext cx="6128385" cy="7080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000">
                <a:solidFill>
                  <a:schemeClr val="tx2"/>
                </a:solidFill>
                <a:latin typeface="Noto Sans KR SemiBold" charset="0"/>
                <a:ea typeface="Noto Sans KR SemiBold" charset="0"/>
              </a:rPr>
              <a:t>화면 </a:t>
            </a:r>
            <a:r>
              <a:rPr sz="4000">
                <a:ln w="9525" cap="flat" cmpd="sng">
                  <a:solidFill>
                    <a:srgbClr val="1AB29D">
                      <a:alpha val="27843"/>
                    </a:srgbClr>
                  </a:solidFill>
                  <a:prstDash val="solid"/>
                </a:ln>
                <a:solidFill>
                  <a:srgbClr val="1AB29D"/>
                </a:solidFill>
                <a:latin typeface="Noto Sans KR SemiBold" charset="0"/>
                <a:ea typeface="Noto Sans KR SemiBold" charset="0"/>
              </a:rPr>
              <a:t>정의서</a:t>
            </a:r>
            <a:endParaRPr lang="ko-KR" altLang="en-US" sz="4000">
              <a:ln w="9525" cap="flat" cmpd="sng">
                <a:solidFill>
                  <a:srgbClr val="1AB29D">
                    <a:alpha val="27843"/>
                  </a:srgbClr>
                </a:solidFill>
                <a:prstDash val="solid"/>
              </a:ln>
              <a:solidFill>
                <a:srgbClr val="1AB29D"/>
              </a:solidFill>
              <a:latin typeface="Noto Sans KR SemiBold" charset="0"/>
              <a:ea typeface="Noto Sans KR SemiBold" charset="0"/>
            </a:endParaRPr>
          </a:p>
        </p:txBody>
      </p:sp>
      <p:pic>
        <p:nvPicPr>
          <p:cNvPr id="64" name="Picture " descr="C:/Users/PC-10/AppData/Roaming/PolarisOffice/ETemp/12376_11644624/fImage43725412285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657350" y="1074420"/>
            <a:ext cx="9222105" cy="5279390"/>
          </a:xfrm>
          <a:prstGeom prst="rect"/>
          <a:noFill/>
        </p:spPr>
      </p:pic>
      <p:cxnSp>
        <p:nvCxnSpPr>
          <p:cNvPr id="65" name="Rect 0"/>
          <p:cNvCxnSpPr/>
          <p:nvPr/>
        </p:nvCxnSpPr>
        <p:spPr>
          <a:xfrm rot="0">
            <a:off x="1737360" y="824865"/>
            <a:ext cx="1454785" cy="1270"/>
          </a:xfrm>
          <a:prstGeom prst="line"/>
          <a:ln w="381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 0"/>
          <p:cNvSpPr>
            <a:spLocks/>
          </p:cNvSpPr>
          <p:nvPr/>
        </p:nvSpPr>
        <p:spPr>
          <a:xfrm rot="0">
            <a:off x="0" y="120650"/>
            <a:ext cx="337185" cy="815340"/>
          </a:xfrm>
          <a:prstGeom prst="rect"/>
          <a:solidFill>
            <a:srgbClr val="1AB29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2" name="Rect 0"/>
          <p:cNvSpPr txBox="1">
            <a:spLocks/>
          </p:cNvSpPr>
          <p:nvPr/>
        </p:nvSpPr>
        <p:spPr>
          <a:xfrm rot="0">
            <a:off x="439420" y="172720"/>
            <a:ext cx="6128385" cy="7080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000">
                <a:solidFill>
                  <a:schemeClr val="tx2"/>
                </a:solidFill>
                <a:latin typeface="Noto Sans KR SemiBold" charset="0"/>
                <a:ea typeface="Noto Sans KR SemiBold" charset="0"/>
              </a:rPr>
              <a:t>화면 </a:t>
            </a:r>
            <a:r>
              <a:rPr sz="4000">
                <a:ln w="9525" cap="flat" cmpd="sng">
                  <a:solidFill>
                    <a:srgbClr val="1AB29D">
                      <a:alpha val="27843"/>
                    </a:srgbClr>
                  </a:solidFill>
                  <a:prstDash val="solid"/>
                </a:ln>
                <a:solidFill>
                  <a:srgbClr val="1AB29D"/>
                </a:solidFill>
                <a:latin typeface="Noto Sans KR SemiBold" charset="0"/>
                <a:ea typeface="Noto Sans KR SemiBold" charset="0"/>
              </a:rPr>
              <a:t>정의서</a:t>
            </a:r>
            <a:endParaRPr lang="ko-KR" altLang="en-US" sz="4000">
              <a:ln w="9525" cap="flat" cmpd="sng">
                <a:solidFill>
                  <a:srgbClr val="1AB29D">
                    <a:alpha val="27843"/>
                  </a:srgbClr>
                </a:solidFill>
                <a:prstDash val="solid"/>
              </a:ln>
              <a:solidFill>
                <a:srgbClr val="1AB29D"/>
              </a:solidFill>
              <a:latin typeface="Noto Sans KR SemiBold" charset="0"/>
              <a:ea typeface="Noto Sans KR SemiBold" charset="0"/>
            </a:endParaRPr>
          </a:p>
        </p:txBody>
      </p:sp>
      <p:pic>
        <p:nvPicPr>
          <p:cNvPr id="64" name="Picture " descr="C:/Users/PC-10/AppData/Roaming/PolarisOffice/ETemp/12376_11644624/fImage798284168723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78280" y="1056640"/>
            <a:ext cx="8944610" cy="5614035"/>
          </a:xfrm>
          <a:prstGeom prst="rect"/>
          <a:noFill/>
        </p:spPr>
      </p:pic>
      <p:cxnSp>
        <p:nvCxnSpPr>
          <p:cNvPr id="65" name="Rect 0"/>
          <p:cNvCxnSpPr/>
          <p:nvPr/>
        </p:nvCxnSpPr>
        <p:spPr>
          <a:xfrm rot="0">
            <a:off x="1737360" y="824865"/>
            <a:ext cx="1454785" cy="1270"/>
          </a:xfrm>
          <a:prstGeom prst="line"/>
          <a:ln w="381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 0"/>
          <p:cNvSpPr>
            <a:spLocks/>
          </p:cNvSpPr>
          <p:nvPr/>
        </p:nvSpPr>
        <p:spPr>
          <a:xfrm rot="0">
            <a:off x="0" y="120650"/>
            <a:ext cx="337185" cy="815340"/>
          </a:xfrm>
          <a:prstGeom prst="rect"/>
          <a:solidFill>
            <a:srgbClr val="1AB29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2" name="Rect 0"/>
          <p:cNvSpPr txBox="1">
            <a:spLocks/>
          </p:cNvSpPr>
          <p:nvPr/>
        </p:nvSpPr>
        <p:spPr>
          <a:xfrm rot="0">
            <a:off x="439420" y="172720"/>
            <a:ext cx="6129020" cy="7080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000">
                <a:solidFill>
                  <a:schemeClr val="tx2"/>
                </a:solidFill>
                <a:latin typeface="Noto Sans KR SemiBold" charset="0"/>
                <a:ea typeface="Noto Sans KR SemiBold" charset="0"/>
              </a:rPr>
              <a:t>화면 </a:t>
            </a:r>
            <a:r>
              <a:rPr sz="4000">
                <a:ln w="9525" cap="flat" cmpd="sng">
                  <a:solidFill>
                    <a:srgbClr val="1AB29D">
                      <a:alpha val="26666"/>
                    </a:srgbClr>
                  </a:solidFill>
                  <a:prstDash val="solid"/>
                </a:ln>
                <a:solidFill>
                  <a:srgbClr val="10A5B7"/>
                </a:solidFill>
                <a:latin typeface="Noto Sans KR SemiBold" charset="0"/>
                <a:ea typeface="Noto Sans KR SemiBold" charset="0"/>
              </a:rPr>
              <a:t>정의서</a:t>
            </a:r>
            <a:endParaRPr lang="ko-KR" altLang="en-US" sz="4000">
              <a:ln w="9525" cap="flat" cmpd="sng">
                <a:solidFill>
                  <a:srgbClr val="1AB29D">
                    <a:alpha val="26666"/>
                  </a:srgbClr>
                </a:solidFill>
                <a:prstDash val="solid"/>
              </a:ln>
              <a:solidFill>
                <a:srgbClr val="10A5B7"/>
              </a:solidFill>
              <a:latin typeface="Noto Sans KR SemiBold" charset="0"/>
              <a:ea typeface="Noto Sans KR SemiBold" charset="0"/>
            </a:endParaRPr>
          </a:p>
        </p:txBody>
      </p:sp>
      <p:pic>
        <p:nvPicPr>
          <p:cNvPr id="64" name="Picture " descr="C:/Users/PC-10/AppData/Roaming/PolarisOffice/ETemp/12376_11644624/fImage9501142097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0245" y="1146175"/>
            <a:ext cx="10977880" cy="5494655"/>
          </a:xfrm>
          <a:prstGeom prst="rect"/>
          <a:noFill/>
        </p:spPr>
      </p:pic>
      <p:cxnSp>
        <p:nvCxnSpPr>
          <p:cNvPr id="65" name="Rect 0"/>
          <p:cNvCxnSpPr/>
          <p:nvPr/>
        </p:nvCxnSpPr>
        <p:spPr>
          <a:xfrm rot="0">
            <a:off x="1737360" y="824865"/>
            <a:ext cx="1454785" cy="1270"/>
          </a:xfrm>
          <a:prstGeom prst="line"/>
          <a:ln w="381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 0"/>
          <p:cNvSpPr>
            <a:spLocks/>
          </p:cNvSpPr>
          <p:nvPr/>
        </p:nvSpPr>
        <p:spPr>
          <a:xfrm rot="0">
            <a:off x="0" y="120650"/>
            <a:ext cx="337185" cy="815340"/>
          </a:xfrm>
          <a:prstGeom prst="rect"/>
          <a:solidFill>
            <a:srgbClr val="1AB29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2" name="Rect 0"/>
          <p:cNvSpPr txBox="1">
            <a:spLocks/>
          </p:cNvSpPr>
          <p:nvPr/>
        </p:nvSpPr>
        <p:spPr>
          <a:xfrm rot="0">
            <a:off x="439420" y="172720"/>
            <a:ext cx="6128385" cy="7080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000">
                <a:solidFill>
                  <a:schemeClr val="tx2"/>
                </a:solidFill>
                <a:latin typeface="Noto Sans KR SemiBold" charset="0"/>
                <a:ea typeface="Noto Sans KR SemiBold" charset="0"/>
              </a:rPr>
              <a:t>화면 </a:t>
            </a:r>
            <a:r>
              <a:rPr sz="4000">
                <a:ln w="9525" cap="flat" cmpd="sng">
                  <a:solidFill>
                    <a:srgbClr val="1AB29D">
                      <a:alpha val="27843"/>
                    </a:srgbClr>
                  </a:solidFill>
                  <a:prstDash val="solid"/>
                </a:ln>
                <a:solidFill>
                  <a:srgbClr val="1AB29D"/>
                </a:solidFill>
                <a:latin typeface="Noto Sans KR SemiBold" charset="0"/>
                <a:ea typeface="Noto Sans KR SemiBold" charset="0"/>
              </a:rPr>
              <a:t>정의서</a:t>
            </a:r>
            <a:endParaRPr lang="ko-KR" altLang="en-US" sz="4000">
              <a:ln w="9525" cap="flat" cmpd="sng">
                <a:solidFill>
                  <a:srgbClr val="1AB29D">
                    <a:alpha val="27843"/>
                  </a:srgbClr>
                </a:solidFill>
                <a:prstDash val="solid"/>
              </a:ln>
              <a:solidFill>
                <a:srgbClr val="1AB29D"/>
              </a:solidFill>
              <a:latin typeface="Noto Sans KR SemiBold" charset="0"/>
              <a:ea typeface="Noto Sans KR SemiBold" charset="0"/>
            </a:endParaRPr>
          </a:p>
        </p:txBody>
      </p:sp>
      <p:pic>
        <p:nvPicPr>
          <p:cNvPr id="64" name="Picture " descr="C:/Users/PC-10/AppData/Roaming/PolarisOffice/ETemp/12376_11644624/fImage280558424752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07390" y="1092835"/>
            <a:ext cx="10858500" cy="5431155"/>
          </a:xfrm>
          <a:prstGeom prst="rect"/>
          <a:noFill/>
        </p:spPr>
      </p:pic>
      <p:cxnSp>
        <p:nvCxnSpPr>
          <p:cNvPr id="65" name="Rect 0"/>
          <p:cNvCxnSpPr/>
          <p:nvPr/>
        </p:nvCxnSpPr>
        <p:spPr>
          <a:xfrm rot="0">
            <a:off x="1737360" y="824865"/>
            <a:ext cx="1454785" cy="1270"/>
          </a:xfrm>
          <a:prstGeom prst="line"/>
          <a:ln w="381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5"/>
          <p:cNvGrpSpPr>
            <a:grpSpLocks/>
          </p:cNvGrpSpPr>
          <p:nvPr/>
        </p:nvGrpSpPr>
        <p:grpSpPr>
          <a:xfrm rot="0">
            <a:off x="5154295" y="1918970"/>
            <a:ext cx="1883410" cy="1661160"/>
            <a:chOff x="5154295" y="1918970"/>
            <a:chExt cx="1883410" cy="1661160"/>
          </a:xfrm>
          <a:solidFill>
            <a:schemeClr val="bg1">
              <a:lumMod val="75000"/>
              <a:alpha val="20017"/>
            </a:schemeClr>
          </a:solidFill>
        </p:grpSpPr>
        <p:sp>
          <p:nvSpPr>
            <p:cNvPr id="13" name="Rect 0"/>
            <p:cNvSpPr>
              <a:spLocks/>
            </p:cNvSpPr>
            <p:nvPr/>
          </p:nvSpPr>
          <p:spPr>
            <a:xfrm rot="0">
              <a:off x="5154295" y="1918970"/>
              <a:ext cx="1661160" cy="1661160"/>
            </a:xfrm>
            <a:prstGeom prst="diamond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0">
              <a:off x="5376545" y="1918970"/>
              <a:ext cx="1661160" cy="1661160"/>
            </a:xfrm>
            <a:prstGeom prst="diamond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" name="Rect 0"/>
          <p:cNvSpPr>
            <a:spLocks/>
          </p:cNvSpPr>
          <p:nvPr/>
        </p:nvSpPr>
        <p:spPr>
          <a:xfrm rot="0">
            <a:off x="0" y="6080125"/>
            <a:ext cx="12192635" cy="778510"/>
          </a:xfrm>
          <a:prstGeom prst="rect"/>
          <a:solidFill>
            <a:srgbClr val="1AB29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4604385" y="2395220"/>
            <a:ext cx="2986405" cy="70802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sz="4000">
                <a:ln w="9525" cap="flat" cmpd="sng">
                  <a:solidFill>
                    <a:schemeClr val="tx1">
                      <a:lumMod val="75000"/>
                      <a:lumOff val="25000"/>
                      <a:alpha val="25882"/>
                    </a:schemeClr>
                  </a:solidFill>
                  <a:prstDash val="solid"/>
                </a:ln>
                <a:solidFill>
                  <a:srgbClr val="10A5B7"/>
                </a:solidFill>
                <a:latin typeface="KoPub돋움체 Bold" charset="0"/>
                <a:ea typeface="KoPub돋움체 Bold" charset="0"/>
              </a:rPr>
              <a:t>프로젝트</a:t>
            </a:r>
            <a:r>
              <a:rPr sz="4000">
                <a:ln w="9525" cap="flat" cmpd="sng">
                  <a:solidFill>
                    <a:schemeClr val="tx1">
                      <a:lumMod val="75000"/>
                      <a:lumOff val="25000"/>
                      <a:alpha val="25882"/>
                    </a:schemeClr>
                  </a:solidFill>
                  <a:prstDash val="solid"/>
                </a:ln>
                <a:solidFill>
                  <a:srgbClr val="10A5B7"/>
                </a:solidFill>
                <a:latin typeface="KoPub돋움체 Bold" charset="0"/>
                <a:ea typeface="맑은 고딕" charset="0"/>
              </a:rPr>
              <a:t> </a:t>
            </a:r>
            <a:r>
              <a:rPr sz="4000">
                <a:ln w="9525" cap="flat" cmpd="sng">
                  <a:solidFill>
                    <a:schemeClr val="tx1">
                      <a:lumMod val="75000"/>
                      <a:lumOff val="25000"/>
                      <a:alpha val="25882"/>
                    </a:schemeClr>
                  </a:solidFill>
                  <a:prstDash val="solid"/>
                </a:ln>
                <a:solidFill>
                  <a:srgbClr val="10A5B7"/>
                </a:solidFill>
                <a:latin typeface="KoPub돋움체 Bold" charset="0"/>
                <a:ea typeface="KoPub돋움체 Bold" charset="0"/>
              </a:rPr>
              <a:t>시연</a:t>
            </a:r>
            <a:endParaRPr lang="ko-KR" altLang="en-US" sz="4000">
              <a:ln w="9525" cap="flat" cmpd="sng">
                <a:solidFill>
                  <a:schemeClr val="tx1">
                    <a:lumMod val="75000"/>
                    <a:lumOff val="25000"/>
                    <a:alpha val="25882"/>
                  </a:schemeClr>
                </a:solidFill>
                <a:prstDash val="solid"/>
              </a:ln>
              <a:solidFill>
                <a:srgbClr val="10A5B7"/>
              </a:solidFill>
              <a:latin typeface="KoPub돋움체 Bold" charset="0"/>
              <a:ea typeface="KoPub돋움체 Bold" charset="0"/>
            </a:endParaRPr>
          </a:p>
        </p:txBody>
      </p:sp>
      <p:cxnSp>
        <p:nvCxnSpPr>
          <p:cNvPr id="10" name="Rect 0"/>
          <p:cNvCxnSpPr/>
          <p:nvPr/>
        </p:nvCxnSpPr>
        <p:spPr>
          <a:xfrm rot="0">
            <a:off x="5673725" y="4019550"/>
            <a:ext cx="845820" cy="635"/>
          </a:xfrm>
          <a:prstGeom prst="line"/>
          <a:ln w="254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 txBox="1">
            <a:spLocks/>
          </p:cNvSpPr>
          <p:nvPr/>
        </p:nvSpPr>
        <p:spPr>
          <a:xfrm rot="0">
            <a:off x="5248910" y="6315075"/>
            <a:ext cx="1695450" cy="30797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sz="1400">
                <a:ln w="9525" cap="flat" cmpd="sng">
                  <a:solidFill>
                    <a:schemeClr val="bg1">
                      <a:lumMod val="95000"/>
                      <a:alpha val="28627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KoPub돋움체 Medium" charset="0"/>
                <a:ea typeface="KoPub돋움체 Medium" charset="0"/>
              </a:rPr>
              <a:t>1조</a:t>
            </a:r>
            <a:r>
              <a:rPr sz="1400">
                <a:ln w="9525" cap="flat" cmpd="sng">
                  <a:solidFill>
                    <a:schemeClr val="bg1">
                      <a:lumMod val="95000"/>
                      <a:alpha val="28627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KoPub돋움체 Medium" charset="0"/>
                <a:ea typeface="맑은 고딕" charset="0"/>
              </a:rPr>
              <a:t> </a:t>
            </a:r>
            <a:r>
              <a:rPr sz="1400">
                <a:ln w="9525" cap="flat" cmpd="sng">
                  <a:solidFill>
                    <a:schemeClr val="bg1">
                      <a:lumMod val="95000"/>
                      <a:alpha val="28627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KoPub돋움체 Medium" charset="0"/>
                <a:ea typeface="KoPub돋움체 Medium" charset="0"/>
              </a:rPr>
              <a:t>:</a:t>
            </a:r>
            <a:r>
              <a:rPr sz="1400">
                <a:ln w="9525" cap="flat" cmpd="sng">
                  <a:solidFill>
                    <a:schemeClr val="bg1">
                      <a:lumMod val="95000"/>
                      <a:alpha val="28627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KoPub돋움체 Medium" charset="0"/>
                <a:ea typeface="맑은 고딕" charset="0"/>
              </a:rPr>
              <a:t> </a:t>
            </a:r>
            <a:r>
              <a:rPr sz="1400">
                <a:ln w="9525" cap="flat" cmpd="sng">
                  <a:solidFill>
                    <a:schemeClr val="bg1">
                      <a:lumMod val="95000"/>
                      <a:alpha val="28627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KoPub돋움체 Medium" charset="0"/>
                <a:ea typeface="KoPub돋움체 Medium" charset="0"/>
              </a:rPr>
              <a:t>예외는</a:t>
            </a:r>
            <a:r>
              <a:rPr sz="1400">
                <a:ln w="9525" cap="flat" cmpd="sng">
                  <a:solidFill>
                    <a:schemeClr val="bg1">
                      <a:lumMod val="95000"/>
                      <a:alpha val="28627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KoPub돋움체 Medium" charset="0"/>
                <a:ea typeface="맑은 고딕" charset="0"/>
              </a:rPr>
              <a:t> </a:t>
            </a:r>
            <a:r>
              <a:rPr sz="1400">
                <a:ln w="9525" cap="flat" cmpd="sng">
                  <a:solidFill>
                    <a:schemeClr val="bg1">
                      <a:lumMod val="95000"/>
                      <a:alpha val="28627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KoPub돋움체 Medium" charset="0"/>
                <a:ea typeface="KoPub돋움체 Medium" charset="0"/>
              </a:rPr>
              <a:t>없다</a:t>
            </a:r>
            <a:endParaRPr lang="ko-KR" altLang="en-US" sz="1400">
              <a:ln w="9525" cap="flat" cmpd="sng">
                <a:solidFill>
                  <a:schemeClr val="bg1">
                    <a:lumMod val="95000"/>
                    <a:alpha val="28627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KoPub돋움체 Medium" charset="0"/>
              <a:ea typeface="KoPub돋움체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5"/>
          <p:cNvGrpSpPr>
            <a:grpSpLocks/>
          </p:cNvGrpSpPr>
          <p:nvPr/>
        </p:nvGrpSpPr>
        <p:grpSpPr>
          <a:xfrm rot="0">
            <a:off x="5154295" y="1918970"/>
            <a:ext cx="1884045" cy="1661795"/>
            <a:chOff x="5154295" y="1918970"/>
            <a:chExt cx="1884045" cy="1661795"/>
          </a:xfrm>
          <a:solidFill>
            <a:schemeClr val="bg1">
              <a:lumMod val="75000"/>
              <a:alpha val="20017"/>
            </a:schemeClr>
          </a:solidFill>
        </p:grpSpPr>
        <p:sp>
          <p:nvSpPr>
            <p:cNvPr id="13" name="Rect 0"/>
            <p:cNvSpPr>
              <a:spLocks/>
            </p:cNvSpPr>
            <p:nvPr/>
          </p:nvSpPr>
          <p:spPr>
            <a:xfrm rot="0">
              <a:off x="5154295" y="1918970"/>
              <a:ext cx="1661795" cy="1661795"/>
            </a:xfrm>
            <a:prstGeom prst="diamond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0">
              <a:off x="5376545" y="1918970"/>
              <a:ext cx="1661795" cy="1661795"/>
            </a:xfrm>
            <a:prstGeom prst="diamond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" name="Rect 0"/>
          <p:cNvSpPr>
            <a:spLocks/>
          </p:cNvSpPr>
          <p:nvPr/>
        </p:nvSpPr>
        <p:spPr>
          <a:xfrm rot="0">
            <a:off x="0" y="6080125"/>
            <a:ext cx="12193270" cy="779145"/>
          </a:xfrm>
          <a:prstGeom prst="rect"/>
          <a:solidFill>
            <a:srgbClr val="1AB29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5464810" y="2395220"/>
            <a:ext cx="1264920" cy="70866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sz="4000">
                <a:ln w="9525" cap="flat" cmpd="sng">
                  <a:solidFill>
                    <a:schemeClr val="tx1">
                      <a:lumMod val="75000"/>
                      <a:lumOff val="25000"/>
                      <a:alpha val="25882"/>
                    </a:schemeClr>
                  </a:solidFill>
                  <a:prstDash val="solid"/>
                </a:ln>
                <a:solidFill>
                  <a:srgbClr val="10A5B7"/>
                </a:solidFill>
                <a:latin typeface="KoPub돋움체 Bold" charset="0"/>
                <a:ea typeface="KoPub돋움체 Bold" charset="0"/>
              </a:rPr>
              <a:t>Q&amp;A</a:t>
            </a:r>
            <a:endParaRPr lang="ko-KR" altLang="en-US" sz="4000">
              <a:ln w="9525" cap="flat" cmpd="sng">
                <a:solidFill>
                  <a:schemeClr val="tx1">
                    <a:lumMod val="75000"/>
                    <a:lumOff val="25000"/>
                    <a:alpha val="25882"/>
                  </a:schemeClr>
                </a:solidFill>
                <a:prstDash val="solid"/>
              </a:ln>
              <a:solidFill>
                <a:srgbClr val="10A5B7"/>
              </a:solidFill>
              <a:latin typeface="KoPub돋움체 Bold" charset="0"/>
              <a:ea typeface="KoPub돋움체 Bold" charset="0"/>
            </a:endParaRPr>
          </a:p>
        </p:txBody>
      </p:sp>
      <p:cxnSp>
        <p:nvCxnSpPr>
          <p:cNvPr id="10" name="Rect 0"/>
          <p:cNvCxnSpPr/>
          <p:nvPr/>
        </p:nvCxnSpPr>
        <p:spPr>
          <a:xfrm rot="0">
            <a:off x="5673725" y="4019550"/>
            <a:ext cx="846455" cy="1270"/>
          </a:xfrm>
          <a:prstGeom prst="line"/>
          <a:ln w="254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 txBox="1">
            <a:spLocks/>
          </p:cNvSpPr>
          <p:nvPr/>
        </p:nvSpPr>
        <p:spPr>
          <a:xfrm rot="0">
            <a:off x="5248910" y="6315075"/>
            <a:ext cx="1696085" cy="3086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sz="1400">
                <a:ln w="9525" cap="flat" cmpd="sng">
                  <a:solidFill>
                    <a:schemeClr val="bg1">
                      <a:lumMod val="95000"/>
                      <a:alpha val="27843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KoPub돋움체 Medium" charset="0"/>
                <a:ea typeface="KoPub돋움체 Medium" charset="0"/>
              </a:rPr>
              <a:t>1조 : 예외는 없다</a:t>
            </a:r>
            <a:endParaRPr lang="ko-KR" altLang="en-US" sz="1400">
              <a:ln w="9525" cap="flat" cmpd="sng">
                <a:solidFill>
                  <a:schemeClr val="bg1">
                    <a:lumMod val="95000"/>
                    <a:alpha val="27843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KoPub돋움체 Medium" charset="0"/>
              <a:ea typeface="KoPub돋움체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5"/>
          <p:cNvGrpSpPr>
            <a:grpSpLocks/>
          </p:cNvGrpSpPr>
          <p:nvPr/>
        </p:nvGrpSpPr>
        <p:grpSpPr>
          <a:xfrm rot="0">
            <a:off x="5154295" y="1918970"/>
            <a:ext cx="1884045" cy="1661795"/>
            <a:chOff x="5154295" y="1918970"/>
            <a:chExt cx="1884045" cy="1661795"/>
          </a:xfrm>
          <a:solidFill>
            <a:schemeClr val="bg1">
              <a:lumMod val="75000"/>
              <a:alpha val="20017"/>
            </a:schemeClr>
          </a:solidFill>
        </p:grpSpPr>
        <p:sp>
          <p:nvSpPr>
            <p:cNvPr id="13" name="Rect 0"/>
            <p:cNvSpPr>
              <a:spLocks/>
            </p:cNvSpPr>
            <p:nvPr/>
          </p:nvSpPr>
          <p:spPr>
            <a:xfrm rot="0">
              <a:off x="5154295" y="1918970"/>
              <a:ext cx="1661795" cy="1661795"/>
            </a:xfrm>
            <a:prstGeom prst="diamond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0">
              <a:off x="5376545" y="1918970"/>
              <a:ext cx="1661795" cy="1661795"/>
            </a:xfrm>
            <a:prstGeom prst="diamond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" name="Rect 0"/>
          <p:cNvSpPr>
            <a:spLocks/>
          </p:cNvSpPr>
          <p:nvPr/>
        </p:nvSpPr>
        <p:spPr>
          <a:xfrm rot="0">
            <a:off x="0" y="6080125"/>
            <a:ext cx="12193270" cy="779145"/>
          </a:xfrm>
          <a:prstGeom prst="rect"/>
          <a:solidFill>
            <a:srgbClr val="1AB29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4607560" y="2395220"/>
            <a:ext cx="2978785" cy="70866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sz="4000">
                <a:ln w="9525" cap="flat" cmpd="sng">
                  <a:solidFill>
                    <a:schemeClr val="tx1">
                      <a:lumMod val="75000"/>
                      <a:lumOff val="25000"/>
                      <a:alpha val="27843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charset="0"/>
                <a:ea typeface="KoPub돋움체 Bold" charset="0"/>
              </a:rPr>
              <a:t>감사합니다.</a:t>
            </a:r>
            <a:endParaRPr lang="ko-KR" altLang="en-US" sz="4000">
              <a:ln w="9525" cap="flat" cmpd="sng">
                <a:solidFill>
                  <a:schemeClr val="tx1">
                    <a:lumMod val="75000"/>
                    <a:lumOff val="25000"/>
                    <a:alpha val="27843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charset="0"/>
              <a:ea typeface="KoPub돋움체 Bold" charset="0"/>
            </a:endParaRPr>
          </a:p>
        </p:txBody>
      </p:sp>
      <p:cxnSp>
        <p:nvCxnSpPr>
          <p:cNvPr id="10" name="Rect 0"/>
          <p:cNvCxnSpPr/>
          <p:nvPr/>
        </p:nvCxnSpPr>
        <p:spPr>
          <a:xfrm rot="0">
            <a:off x="5673725" y="4019550"/>
            <a:ext cx="846455" cy="1270"/>
          </a:xfrm>
          <a:prstGeom prst="line"/>
          <a:ln w="254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 txBox="1">
            <a:spLocks/>
          </p:cNvSpPr>
          <p:nvPr/>
        </p:nvSpPr>
        <p:spPr>
          <a:xfrm rot="0">
            <a:off x="5248910" y="6315075"/>
            <a:ext cx="1696085" cy="3086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sz="1400">
                <a:ln w="9525" cap="flat" cmpd="sng">
                  <a:solidFill>
                    <a:schemeClr val="bg1">
                      <a:lumMod val="95000"/>
                      <a:alpha val="27843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KoPub돋움체 Medium" charset="0"/>
                <a:ea typeface="KoPub돋움체 Medium" charset="0"/>
              </a:rPr>
              <a:t>1조 : 예외는 없다</a:t>
            </a:r>
            <a:endParaRPr lang="ko-KR" altLang="en-US" sz="1400">
              <a:ln w="9525" cap="flat" cmpd="sng">
                <a:solidFill>
                  <a:schemeClr val="bg1">
                    <a:lumMod val="95000"/>
                    <a:alpha val="27843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KoPub돋움체 Medium" charset="0"/>
              <a:ea typeface="KoPub돋움체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0" y="-635"/>
            <a:ext cx="4065270" cy="3430270"/>
          </a:xfrm>
          <a:prstGeom prst="rect"/>
          <a:solidFill>
            <a:srgbClr val="0D295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b">
            <a:noAutofit/>
          </a:bodyPr>
          <a:lstStyle/>
          <a:p>
            <a:pPr marL="0" indent="0" rtl="0" algn="r" defTabSz="914400" eaLnBrk="1" latinLnBrk="0" hangingPunct="1">
              <a:buFontTx/>
              <a:buNone/>
            </a:pPr>
            <a:r>
              <a:rPr sz="9600">
                <a:solidFill>
                  <a:srgbClr val="133E77"/>
                </a:solidFill>
                <a:latin typeface="Noto Sans KR SemiBold" charset="0"/>
                <a:ea typeface="Noto Sans KR SemiBold" charset="0"/>
              </a:rPr>
              <a:t>PL</a:t>
            </a:r>
            <a:endParaRPr lang="ko-KR" altLang="en-US" sz="9600">
              <a:solidFill>
                <a:srgbClr val="133E77"/>
              </a:solidFill>
              <a:latin typeface="Noto Sans KR SemiBold" charset="0"/>
              <a:ea typeface="Noto Sans KR SemiBold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064000" y="0"/>
            <a:ext cx="4065270" cy="3419475"/>
          </a:xfrm>
          <a:prstGeom prst="rect"/>
          <a:solidFill>
            <a:srgbClr val="63C1C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b">
            <a:noAutofit/>
          </a:bodyPr>
          <a:lstStyle/>
          <a:p>
            <a:pPr marL="0" indent="0" rtl="0" algn="r" defTabSz="914400" eaLnBrk="1" latinLnBrk="0" hangingPunct="1">
              <a:buFontTx/>
              <a:buNone/>
            </a:pPr>
            <a:r>
              <a:rPr sz="9600">
                <a:solidFill>
                  <a:srgbClr val="87D1CF"/>
                </a:solidFill>
                <a:latin typeface="Noto Sans KR SemiBold" charset="0"/>
                <a:ea typeface="Noto Sans KR SemiBold" charset="0"/>
              </a:rPr>
              <a:t>UA</a:t>
            </a:r>
            <a:endParaRPr lang="ko-KR" altLang="en-US" sz="9600">
              <a:solidFill>
                <a:srgbClr val="87D1CF"/>
              </a:solidFill>
              <a:latin typeface="Noto Sans KR SemiBold" charset="0"/>
              <a:ea typeface="Noto Sans KR SemiBold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8128000" y="-635"/>
            <a:ext cx="4065270" cy="3407410"/>
          </a:xfrm>
          <a:prstGeom prst="rect"/>
          <a:solidFill>
            <a:srgbClr val="88725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b">
            <a:noAutofit/>
          </a:bodyPr>
          <a:lstStyle/>
          <a:p>
            <a:pPr marL="0" indent="0" rtl="0" algn="r" defTabSz="914400" eaLnBrk="1" latinLnBrk="0" hangingPunct="1">
              <a:buFontTx/>
              <a:buNone/>
            </a:pPr>
            <a:r>
              <a:rPr sz="9600">
                <a:solidFill>
                  <a:srgbClr val="AF9B87"/>
                </a:solidFill>
                <a:latin typeface="Noto Sans KR SemiBold" charset="0"/>
                <a:ea typeface="Noto Sans KR SemiBold" charset="0"/>
              </a:rPr>
              <a:t>TA</a:t>
            </a:r>
            <a:endParaRPr lang="ko-KR" altLang="en-US" sz="9600">
              <a:solidFill>
                <a:srgbClr val="AF9B87"/>
              </a:solidFill>
              <a:latin typeface="Noto Sans KR SemiBold" charset="0"/>
              <a:ea typeface="Noto Sans KR SemiBold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627380" y="4506595"/>
            <a:ext cx="2570480" cy="77025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4400" b="1">
                <a:ln w="9525" cap="flat" cmpd="sng">
                  <a:solidFill>
                    <a:schemeClr val="tx1">
                      <a:lumMod val="75000"/>
                      <a:lumOff val="25000"/>
                      <a:alpha val="27843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Noto Sans KR SemiBold" charset="0"/>
                <a:ea typeface="Noto Sans KR SemiBold" charset="0"/>
              </a:rPr>
              <a:t>조원</a:t>
            </a:r>
            <a:r>
              <a:rPr sz="4400" b="1">
                <a:ln w="9525" cap="flat" cmpd="sng">
                  <a:solidFill>
                    <a:schemeClr val="tx1">
                      <a:lumMod val="75000"/>
                      <a:lumOff val="25000"/>
                      <a:alpha val="27843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Noto Sans KR SemiBold" charset="0"/>
                <a:ea typeface="Noto Sans KR SemiBold" charset="0"/>
              </a:rPr>
              <a:t> </a:t>
            </a:r>
            <a:r>
              <a:rPr sz="4400" b="1">
                <a:ln w="9525" cap="flat" cmpd="sng">
                  <a:solidFill>
                    <a:schemeClr val="tx1">
                      <a:lumMod val="75000"/>
                      <a:lumOff val="25000"/>
                      <a:alpha val="27843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Noto Sans KR SemiBold" charset="0"/>
                <a:ea typeface="Noto Sans KR SemiBold" charset="0"/>
              </a:rPr>
              <a:t>소개</a:t>
            </a:r>
            <a:endParaRPr lang="ko-KR" altLang="en-US" sz="4400" b="1">
              <a:ln w="9525" cap="flat" cmpd="sng">
                <a:solidFill>
                  <a:schemeClr val="tx1">
                    <a:lumMod val="75000"/>
                    <a:lumOff val="25000"/>
                    <a:alpha val="27843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latin typeface="Noto Sans KR SemiBold" charset="0"/>
              <a:ea typeface="Noto Sans KR SemiBold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4057015" y="3426460"/>
            <a:ext cx="4065270" cy="3441065"/>
          </a:xfrm>
          <a:prstGeom prst="rect"/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b">
            <a:noAutofit/>
          </a:bodyPr>
          <a:lstStyle/>
          <a:p>
            <a:pPr marL="0" indent="0" rtl="0" algn="r" defTabSz="914400" eaLnBrk="1" latinLnBrk="0" hangingPunct="1">
              <a:buFontTx/>
              <a:buNone/>
            </a:pPr>
            <a:r>
              <a:rPr sz="9600">
                <a:solidFill>
                  <a:schemeClr val="bg1">
                    <a:alpha val="29830"/>
                  </a:schemeClr>
                </a:solidFill>
                <a:latin typeface="Noto Sans KR SemiBold" charset="0"/>
                <a:ea typeface="Noto Sans KR SemiBold" charset="0"/>
              </a:rPr>
              <a:t>AA</a:t>
            </a:r>
            <a:endParaRPr lang="ko-KR" altLang="en-US" sz="9600">
              <a:solidFill>
                <a:schemeClr val="bg1">
                  <a:alpha val="29830"/>
                </a:schemeClr>
              </a:solidFill>
              <a:latin typeface="Noto Sans KR SemiBold" charset="0"/>
              <a:ea typeface="Noto Sans KR SemiBold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9499600" y="3640455"/>
            <a:ext cx="1478915" cy="203136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000" b="1">
                <a:solidFill>
                  <a:schemeClr val="bg1"/>
                </a:solidFill>
                <a:latin typeface="Noto Sans KR SemiBold" charset="0"/>
                <a:ea typeface="Noto Sans KR SemiBold" charset="0"/>
              </a:rPr>
              <a:t>민경선</a:t>
            </a:r>
            <a:endParaRPr lang="ko-KR" altLang="en-US" sz="2000" b="1">
              <a:solidFill>
                <a:schemeClr val="bg1"/>
              </a:solidFill>
              <a:latin typeface="Noto Sans KR SemiBold" charset="0"/>
              <a:ea typeface="Noto Sans KR SemiBold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solidFill>
                  <a:schemeClr val="bg1"/>
                </a:solidFill>
                <a:latin typeface="Noto Sans KR SemiBold" charset="0"/>
                <a:ea typeface="Noto Sans KR SemiBold" charset="0"/>
              </a:rPr>
              <a:t>경쟁사 분석</a:t>
            </a:r>
            <a:endParaRPr lang="ko-KR" altLang="en-US" sz="1200">
              <a:solidFill>
                <a:schemeClr val="bg1"/>
              </a:solidFill>
              <a:latin typeface="Noto Sans KR SemiBold" charset="0"/>
              <a:ea typeface="Noto Sans KR SemiBold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200">
                <a:solidFill>
                  <a:schemeClr val="bg1"/>
                </a:solidFill>
                <a:latin typeface="Noto Sans KR SemiBold" charset="0"/>
                <a:ea typeface="Noto Sans KR SemiBold" charset="0"/>
              </a:rPr>
              <a:t>PPT 디자인</a:t>
            </a:r>
            <a:endParaRPr lang="ko-KR" altLang="en-US" sz="1200">
              <a:solidFill>
                <a:schemeClr val="bg1"/>
              </a:solidFill>
              <a:latin typeface="Noto Sans KR SemiBold" charset="0"/>
              <a:ea typeface="Noto Sans KR SemiBold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2000">
                <a:solidFill>
                  <a:schemeClr val="bg1"/>
                </a:solidFill>
                <a:latin typeface="Noto Sans KR SemiBold" charset="0"/>
                <a:ea typeface="Noto Sans KR SemiBold" charset="0"/>
              </a:rPr>
              <a:t>‘자취방 제공’</a:t>
            </a:r>
            <a:endParaRPr lang="ko-KR" altLang="en-US" sz="2000">
              <a:solidFill>
                <a:schemeClr val="bg1"/>
              </a:solidFill>
              <a:latin typeface="Noto Sans KR SemiBold" charset="0"/>
              <a:ea typeface="Noto Sans KR SemiBold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8117840" y="3406140"/>
            <a:ext cx="4065270" cy="3453130"/>
          </a:xfrm>
          <a:prstGeom prst="rect"/>
          <a:solidFill>
            <a:srgbClr val="F8CBA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b">
            <a:noAutofit/>
          </a:bodyPr>
          <a:lstStyle/>
          <a:p>
            <a:pPr marL="0" indent="0" rtl="0" algn="r" defTabSz="914400" eaLnBrk="1" latinLnBrk="0" hangingPunct="1">
              <a:buFontTx/>
              <a:buNone/>
            </a:pPr>
            <a:r>
              <a:rPr sz="9600">
                <a:solidFill>
                  <a:schemeClr val="bg1"/>
                </a:solidFill>
                <a:latin typeface="Noto Sans KR SemiBold" charset="0"/>
                <a:ea typeface="Noto Sans KR SemiBold" charset="0"/>
              </a:rPr>
              <a:t> </a:t>
            </a:r>
            <a:r>
              <a:rPr sz="9600">
                <a:solidFill>
                  <a:schemeClr val="bg1">
                    <a:alpha val="29830"/>
                  </a:schemeClr>
                </a:solidFill>
                <a:latin typeface="Noto Sans KR SemiBold" charset="0"/>
                <a:ea typeface="Noto Sans KR SemiBold" charset="0"/>
              </a:rPr>
              <a:t>DA</a:t>
            </a:r>
            <a:endParaRPr lang="ko-KR" altLang="en-US" sz="9600">
              <a:solidFill>
                <a:schemeClr val="bg1">
                  <a:alpha val="29830"/>
                </a:schemeClr>
              </a:solidFill>
              <a:latin typeface="Noto Sans KR SemiBold" charset="0"/>
              <a:ea typeface="Noto Sans KR SemiBold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4424045" y="530860"/>
            <a:ext cx="3335655" cy="200342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400">
                <a:solidFill>
                  <a:schemeClr val="bg1"/>
                </a:solidFill>
                <a:latin typeface="Noto Sans KR SemiBold" charset="0"/>
                <a:ea typeface="Noto Sans KR SemiBold" charset="0"/>
              </a:rPr>
              <a:t>성이수</a:t>
            </a:r>
            <a:endParaRPr lang="ko-KR" altLang="en-US" sz="2400">
              <a:solidFill>
                <a:schemeClr val="bg1"/>
              </a:solidFill>
              <a:latin typeface="Noto Sans KR SemiBold" charset="0"/>
              <a:ea typeface="Noto Sans KR SemiBold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2400" b="1">
                <a:solidFill>
                  <a:schemeClr val="bg1"/>
                </a:solidFill>
                <a:latin typeface="Noto Sans KR SemiBold" charset="0"/>
                <a:ea typeface="Noto Sans KR SemiBold" charset="0"/>
              </a:rPr>
              <a:t>User Interface</a:t>
            </a:r>
            <a:endParaRPr lang="ko-KR" altLang="en-US" sz="2400" b="1">
              <a:solidFill>
                <a:schemeClr val="bg1"/>
              </a:solidFill>
              <a:latin typeface="Noto Sans KR SemiBold" charset="0"/>
              <a:ea typeface="Noto Sans KR SemiBold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2400" b="1">
                <a:solidFill>
                  <a:schemeClr val="bg1"/>
                </a:solidFill>
                <a:latin typeface="Noto Sans KR SemiBold" charset="0"/>
                <a:ea typeface="Noto Sans KR SemiBold" charset="0"/>
              </a:rPr>
              <a:t>Architect</a:t>
            </a:r>
            <a:endParaRPr lang="ko-KR" altLang="en-US" sz="2400" b="1">
              <a:solidFill>
                <a:schemeClr val="bg1"/>
              </a:solidFill>
              <a:latin typeface="Noto Sans KR SemiBold" charset="0"/>
              <a:ea typeface="Noto Sans KR SemiBold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200" b="1">
              <a:solidFill>
                <a:schemeClr val="bg1"/>
              </a:solidFill>
              <a:latin typeface="Noto Sans KR SemiBold" charset="0"/>
              <a:ea typeface="Noto Sans KR SemiBold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8492490" y="548640"/>
            <a:ext cx="3335655" cy="175387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400">
                <a:solidFill>
                  <a:schemeClr val="bg1"/>
                </a:solidFill>
                <a:latin typeface="Noto Sans KR SemiBold" charset="0"/>
                <a:ea typeface="Noto Sans KR SemiBold" charset="0"/>
              </a:rPr>
              <a:t>최윤서</a:t>
            </a:r>
            <a:endParaRPr lang="ko-KR" altLang="en-US" sz="2400">
              <a:solidFill>
                <a:schemeClr val="bg1"/>
              </a:solidFill>
              <a:latin typeface="Noto Sans KR SemiBold" charset="0"/>
              <a:ea typeface="Noto Sans KR SemiBold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2400" b="1">
                <a:solidFill>
                  <a:schemeClr val="bg1"/>
                </a:solidFill>
                <a:latin typeface="Noto Sans KR SemiBold" charset="0"/>
                <a:ea typeface="Noto Sans KR SemiBold" charset="0"/>
              </a:rPr>
              <a:t>Technic</a:t>
            </a:r>
            <a:r>
              <a:rPr sz="2400" b="0">
                <a:solidFill>
                  <a:schemeClr val="bg1"/>
                </a:solidFill>
                <a:latin typeface="Noto Sans KR SemiBold" charset="0"/>
                <a:ea typeface="Noto Sans KR SemiBold" charset="0"/>
              </a:rPr>
              <a:t>a</a:t>
            </a:r>
            <a:r>
              <a:rPr sz="2400" b="1">
                <a:solidFill>
                  <a:schemeClr val="bg1"/>
                </a:solidFill>
                <a:latin typeface="Noto Sans KR SemiBold" charset="0"/>
                <a:ea typeface="Noto Sans KR SemiBold" charset="0"/>
              </a:rPr>
              <a:t>l </a:t>
            </a:r>
            <a:endParaRPr lang="ko-KR" altLang="en-US" sz="2400" b="1">
              <a:solidFill>
                <a:schemeClr val="bg1"/>
              </a:solidFill>
              <a:latin typeface="Noto Sans KR SemiBold" charset="0"/>
              <a:ea typeface="Noto Sans KR SemiBold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2400" b="1">
                <a:solidFill>
                  <a:schemeClr val="bg1"/>
                </a:solidFill>
                <a:latin typeface="Noto Sans KR SemiBold" charset="0"/>
                <a:ea typeface="Noto Sans KR SemiBold" charset="0"/>
              </a:rPr>
              <a:t>Architect</a:t>
            </a:r>
            <a:endParaRPr lang="ko-KR" altLang="en-US" sz="2400" b="1">
              <a:solidFill>
                <a:schemeClr val="bg1"/>
              </a:solidFill>
              <a:latin typeface="Noto Sans KR SemiBold" charset="0"/>
              <a:ea typeface="Noto Sans KR SemiBold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365125" y="548640"/>
            <a:ext cx="3335655" cy="23075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400">
                <a:solidFill>
                  <a:schemeClr val="bg1"/>
                </a:solidFill>
                <a:latin typeface="Noto Sans KR SemiBold" charset="0"/>
                <a:ea typeface="Noto Sans KR SemiBold" charset="0"/>
              </a:rPr>
              <a:t>이명문</a:t>
            </a:r>
            <a:endParaRPr lang="ko-KR" altLang="en-US" sz="2400">
              <a:solidFill>
                <a:schemeClr val="bg1"/>
              </a:solidFill>
              <a:latin typeface="Noto Sans KR SemiBold" charset="0"/>
              <a:ea typeface="Noto Sans KR SemiBold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2400" b="1">
                <a:solidFill>
                  <a:schemeClr val="bg1"/>
                </a:solidFill>
                <a:latin typeface="Noto Sans KR SemiBold" charset="0"/>
                <a:ea typeface="Noto Sans KR SemiBold" charset="0"/>
              </a:rPr>
              <a:t>Project </a:t>
            </a:r>
            <a:endParaRPr lang="ko-KR" altLang="en-US" sz="2400" b="1">
              <a:solidFill>
                <a:schemeClr val="bg1"/>
              </a:solidFill>
              <a:latin typeface="Noto Sans KR SemiBold" charset="0"/>
              <a:ea typeface="Noto Sans KR SemiBold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2400" b="1">
                <a:solidFill>
                  <a:schemeClr val="bg1"/>
                </a:solidFill>
                <a:latin typeface="Noto Sans KR SemiBold" charset="0"/>
                <a:ea typeface="Noto Sans KR SemiBold" charset="0"/>
              </a:rPr>
              <a:t>Leader</a:t>
            </a:r>
            <a:endParaRPr lang="ko-KR" altLang="en-US" sz="2400" b="1">
              <a:solidFill>
                <a:schemeClr val="bg1"/>
              </a:solidFill>
              <a:latin typeface="Noto Sans KR SemiBold" charset="0"/>
              <a:ea typeface="Noto Sans KR SemiBold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2400" b="1">
              <a:solidFill>
                <a:schemeClr val="bg1"/>
              </a:solidFill>
              <a:latin typeface="Noto Sans KR SemiBold" charset="0"/>
              <a:ea typeface="Noto Sans KR SemiBold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4424045" y="3882390"/>
            <a:ext cx="3335655" cy="23075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400">
                <a:solidFill>
                  <a:schemeClr val="bg1"/>
                </a:solidFill>
                <a:latin typeface="Noto Sans KR SemiBold" charset="0"/>
                <a:ea typeface="Noto Sans KR SemiBold" charset="0"/>
              </a:rPr>
              <a:t>조재훈</a:t>
            </a:r>
            <a:endParaRPr lang="ko-KR" altLang="en-US" sz="2400">
              <a:solidFill>
                <a:schemeClr val="bg1"/>
              </a:solidFill>
              <a:latin typeface="Noto Sans KR SemiBold" charset="0"/>
              <a:ea typeface="Noto Sans KR SemiBold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2400" b="1">
                <a:solidFill>
                  <a:schemeClr val="bg1"/>
                </a:solidFill>
                <a:latin typeface="Noto Sans KR SemiBold" charset="0"/>
                <a:ea typeface="Noto Sans KR SemiBold" charset="0"/>
              </a:rPr>
              <a:t>Application</a:t>
            </a:r>
            <a:endParaRPr lang="ko-KR" altLang="en-US" sz="2400" b="1">
              <a:solidFill>
                <a:schemeClr val="bg1"/>
              </a:solidFill>
              <a:latin typeface="Noto Sans KR SemiBold" charset="0"/>
              <a:ea typeface="Noto Sans KR SemiBold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2400" b="1">
                <a:solidFill>
                  <a:schemeClr val="bg1"/>
                </a:solidFill>
                <a:latin typeface="Noto Sans KR SemiBold" charset="0"/>
                <a:ea typeface="Noto Sans KR SemiBold" charset="0"/>
              </a:rPr>
              <a:t>Architect</a:t>
            </a:r>
            <a:endParaRPr lang="ko-KR" altLang="en-US" sz="2400" b="1">
              <a:solidFill>
                <a:schemeClr val="bg1"/>
              </a:solidFill>
              <a:latin typeface="Noto Sans KR SemiBold" charset="0"/>
              <a:ea typeface="Noto Sans KR SemiBold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2400" b="1">
              <a:solidFill>
                <a:schemeClr val="bg1"/>
              </a:solidFill>
              <a:latin typeface="Noto Sans KR SemiBold" charset="0"/>
              <a:ea typeface="Noto Sans KR SemiBold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8492490" y="3882390"/>
            <a:ext cx="3335655" cy="23075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400">
                <a:solidFill>
                  <a:schemeClr val="bg1"/>
                </a:solidFill>
                <a:latin typeface="Noto Sans KR SemiBold" charset="0"/>
                <a:ea typeface="Noto Sans KR SemiBold" charset="0"/>
              </a:rPr>
              <a:t>민경선</a:t>
            </a:r>
            <a:endParaRPr lang="ko-KR" altLang="en-US" sz="2400">
              <a:solidFill>
                <a:schemeClr val="bg1"/>
              </a:solidFill>
              <a:latin typeface="Noto Sans KR SemiBold" charset="0"/>
              <a:ea typeface="Noto Sans KR SemiBold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2400" b="1">
                <a:solidFill>
                  <a:schemeClr val="bg1"/>
                </a:solidFill>
                <a:latin typeface="Noto Sans KR SemiBold" charset="0"/>
                <a:ea typeface="Noto Sans KR SemiBold" charset="0"/>
              </a:rPr>
              <a:t>Data </a:t>
            </a:r>
            <a:endParaRPr lang="ko-KR" altLang="en-US" sz="2400" b="1">
              <a:solidFill>
                <a:schemeClr val="bg1"/>
              </a:solidFill>
              <a:latin typeface="Noto Sans KR SemiBold" charset="0"/>
              <a:ea typeface="Noto Sans KR SemiBold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2400" b="1">
                <a:solidFill>
                  <a:schemeClr val="bg1"/>
                </a:solidFill>
                <a:latin typeface="Noto Sans KR SemiBold" charset="0"/>
                <a:ea typeface="Noto Sans KR SemiBold" charset="0"/>
              </a:rPr>
              <a:t>Architect</a:t>
            </a:r>
            <a:endParaRPr lang="ko-KR" altLang="en-US" sz="2400" b="1">
              <a:solidFill>
                <a:schemeClr val="bg1"/>
              </a:solidFill>
              <a:latin typeface="Noto Sans KR SemiBold" charset="0"/>
              <a:ea typeface="Noto Sans KR SemiBold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2400" b="1">
              <a:solidFill>
                <a:schemeClr val="bg1"/>
              </a:solidFill>
              <a:latin typeface="Noto Sans KR SemiBold" charset="0"/>
              <a:ea typeface="Noto Sans KR Semi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>
            <a:spLocks/>
          </p:cNvSpPr>
          <p:nvPr/>
        </p:nvSpPr>
        <p:spPr>
          <a:xfrm rot="0">
            <a:off x="5017770" y="0"/>
            <a:ext cx="7175500" cy="6859270"/>
          </a:xfrm>
          <a:prstGeom prst="rect"/>
          <a:solidFill>
            <a:srgbClr val="1AB29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5362575" y="539750"/>
            <a:ext cx="7141210" cy="6417945"/>
          </a:xfrm>
          <a:prstGeom prst="rect"/>
          <a:noFill/>
        </p:spPr>
        <p:txBody>
          <a:bodyPr wrap="square" lIns="71755" tIns="36195" rIns="21590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200" i="0" b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1. 소비 트</a:t>
            </a:r>
            <a:r>
              <a:rPr sz="320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렌</a:t>
            </a:r>
            <a:r>
              <a:rPr sz="3200" i="0" b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드 대응</a:t>
            </a:r>
            <a:endParaRPr lang="ko-KR" altLang="en-US" sz="3200" i="0" b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 typeface="Arial"/>
              <a:buChar char="•"/>
            </a:pPr>
            <a:r>
              <a:rPr sz="1600" i="0" b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 </a:t>
            </a:r>
            <a:r>
              <a:rPr sz="1800" i="0" b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세계적으로 뷰티 및 화장품 시장은 지속적으로 성장하고 있으며, </a:t>
            </a:r>
            <a:endParaRPr lang="ko-KR" altLang="en-US" sz="1800" i="0" b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 i="0" b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  이는 온라인 쇼핑몰에 대한 수요 증가로 이어지고 있습니다 </a:t>
            </a:r>
            <a:endParaRPr lang="ko-KR" altLang="en-US" sz="1800" i="0" b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 i="0" b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  이런 시장의 트렌드는 화장품 쇼핑몰에 탄탄한 수요 기반을 제공합니다</a:t>
            </a:r>
            <a:endParaRPr lang="ko-KR" altLang="en-US" sz="1800" i="0" b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 typeface="Arial"/>
              <a:buChar char="•"/>
            </a:pPr>
            <a:endParaRPr lang="ko-KR" altLang="en-US" sz="1000" i="0" b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000" i="0" b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000" i="0" b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000" i="0" b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000" i="0" b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320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2. 디지털 소비자의 증가</a:t>
            </a:r>
            <a:endParaRPr lang="ko-KR" altLang="en-US" sz="320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 typeface="Arial"/>
              <a:buChar char="•"/>
            </a:pPr>
            <a:r>
              <a:rPr sz="1800" i="0" b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스마트폰과 인터넷 사용의 보편화로 </a:t>
            </a:r>
            <a:endParaRPr lang="ko-KR" altLang="en-US" sz="1800" i="0" b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 i="0" b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 온라인 쇼핑을 선호하는 소비자가 늘어나고 있으며,</a:t>
            </a:r>
            <a:endParaRPr lang="ko-KR" altLang="en-US" sz="1800" i="0" b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 i="0" b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 이러한 변화는 화장품 쇼핑몰을 통해 </a:t>
            </a:r>
            <a:endParaRPr lang="ko-KR" altLang="en-US" sz="1800" i="0" b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 i="0" b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 새로운 고객층에게 도달할 수 있는 좋은 기회를 제공합니다</a:t>
            </a:r>
            <a:endParaRPr lang="ko-KR" altLang="en-US" sz="1800" i="0" b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000" i="0" b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000" i="0" b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000" i="0" b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000" i="0" b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000" i="0" b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3200" i="0" b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3. 다양한 서비스 통합</a:t>
            </a:r>
            <a:endParaRPr lang="ko-KR" altLang="en-US" sz="3200" i="0" b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 typeface="Arial"/>
              <a:buChar char="•"/>
            </a:pPr>
            <a:r>
              <a:rPr sz="1600" i="0" b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 </a:t>
            </a:r>
            <a:r>
              <a:rPr sz="1800" i="0" b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다양한 외부서비스와의 통합을 통해 현업에서 실제로 많이 사용되는 </a:t>
            </a:r>
            <a:endParaRPr lang="ko-KR" altLang="en-US" sz="1800" i="0" b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 typeface="Arial"/>
              <a:buChar char="•"/>
            </a:pPr>
            <a:r>
              <a:rPr sz="1800" i="0" b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 기술들을 경험하고 이를 효과적으로 활용하는 능력을 키우고자했습니다</a:t>
            </a:r>
            <a:endParaRPr lang="ko-KR" altLang="en-US" sz="1800" i="0" b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2" name="Rect 0"/>
          <p:cNvSpPr txBox="1">
            <a:spLocks/>
          </p:cNvSpPr>
          <p:nvPr/>
        </p:nvSpPr>
        <p:spPr>
          <a:xfrm rot="0">
            <a:off x="1711325" y="1840865"/>
            <a:ext cx="2294255" cy="28606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6000">
                <a:ln w="9525" cap="flat" cmpd="sng">
                  <a:solidFill>
                    <a:schemeClr val="bg1">
                      <a:alpha val="48627"/>
                    </a:schemeClr>
                  </a:solidFill>
                  <a:prstDash val="solid"/>
                </a:ln>
                <a:solidFill>
                  <a:srgbClr val="1AB29D"/>
                </a:solidFill>
                <a:latin typeface="KoPub돋움체 Bold" charset="0"/>
                <a:ea typeface="KoPub돋움체 Bold" charset="0"/>
              </a:rPr>
              <a:t>주제</a:t>
            </a:r>
            <a:r>
              <a:rPr sz="6000">
                <a:ln w="9525" cap="flat" cmpd="sng">
                  <a:solidFill>
                    <a:schemeClr val="bg1">
                      <a:alpha val="48627"/>
                    </a:schemeClr>
                  </a:solidFill>
                  <a:prstDash val="solid"/>
                </a:ln>
                <a:solidFill>
                  <a:srgbClr val="1AB29D"/>
                </a:solidFill>
                <a:latin typeface="KoPub돋움체 Bold" charset="0"/>
                <a:ea typeface="KoPub돋움체 Bold" charset="0"/>
              </a:rPr>
              <a:t> </a:t>
            </a:r>
            <a:endParaRPr lang="ko-KR" altLang="en-US" sz="6000">
              <a:ln w="9525" cap="flat" cmpd="sng">
                <a:solidFill>
                  <a:schemeClr val="bg1">
                    <a:alpha val="48627"/>
                  </a:schemeClr>
                </a:solidFill>
                <a:prstDash val="solid"/>
              </a:ln>
              <a:solidFill>
                <a:srgbClr val="1AB29D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6000">
                <a:ln w="9525" cap="flat" cmpd="sng">
                  <a:solidFill>
                    <a:schemeClr val="bg1">
                      <a:alpha val="48627"/>
                    </a:schemeClr>
                  </a:solidFill>
                  <a:prstDash val="solid"/>
                </a:ln>
                <a:solidFill>
                  <a:srgbClr val="1AB29D"/>
                </a:solidFill>
                <a:latin typeface="KoPub돋움체 Bold" charset="0"/>
                <a:ea typeface="KoPub돋움체 Bold" charset="0"/>
              </a:rPr>
              <a:t>선정</a:t>
            </a:r>
            <a:endParaRPr lang="ko-KR" altLang="en-US" sz="6000">
              <a:ln w="9525" cap="flat" cmpd="sng">
                <a:solidFill>
                  <a:schemeClr val="bg1">
                    <a:alpha val="48627"/>
                  </a:schemeClr>
                </a:solidFill>
                <a:prstDash val="solid"/>
              </a:ln>
              <a:solidFill>
                <a:srgbClr val="1AB29D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6000">
                <a:ln w="9525" cap="flat" cmpd="sng">
                  <a:solidFill>
                    <a:schemeClr val="bg1">
                      <a:alpha val="48627"/>
                    </a:schemeClr>
                  </a:solidFill>
                  <a:prstDash val="solid"/>
                </a:ln>
                <a:solidFill>
                  <a:srgbClr val="1AB29D"/>
                </a:solidFill>
                <a:latin typeface="KoPub돋움체 Bold" charset="0"/>
                <a:ea typeface="KoPub돋움체 Bold" charset="0"/>
              </a:rPr>
              <a:t>이유</a:t>
            </a:r>
            <a:endParaRPr lang="ko-KR" altLang="en-US" sz="6000">
              <a:ln w="9525" cap="flat" cmpd="sng">
                <a:solidFill>
                  <a:schemeClr val="bg1">
                    <a:alpha val="48627"/>
                  </a:schemeClr>
                </a:solidFill>
                <a:prstDash val="solid"/>
              </a:ln>
              <a:solidFill>
                <a:srgbClr val="1AB29D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5285740" y="175260"/>
            <a:ext cx="6727190" cy="6337300"/>
          </a:xfrm>
          <a:prstGeom prst="rect"/>
          <a:noFill/>
          <a:ln w="6350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>
            <a:spLocks/>
          </p:cNvSpPr>
          <p:nvPr/>
        </p:nvSpPr>
        <p:spPr>
          <a:xfrm rot="0">
            <a:off x="5017770" y="17780"/>
            <a:ext cx="7176135" cy="6859905"/>
          </a:xfrm>
          <a:prstGeom prst="rect"/>
          <a:solidFill>
            <a:srgbClr val="1AB29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5418455" y="711835"/>
            <a:ext cx="6863080" cy="5188585"/>
          </a:xfrm>
          <a:prstGeom prst="rect"/>
          <a:noFill/>
        </p:spPr>
        <p:txBody>
          <a:bodyPr wrap="square" lIns="71755" tIns="36195" rIns="21590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000" i="0" b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1.</a:t>
            </a:r>
            <a:r>
              <a:rPr sz="3200" i="0" b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 사용자 경험 개선</a:t>
            </a:r>
            <a:endParaRPr lang="ko-KR" altLang="en-US" sz="3200" i="0" b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 typeface="Arial"/>
              <a:buChar char="•"/>
            </a:pPr>
            <a:r>
              <a:rPr sz="2000" i="0" b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 편리하고 직관적인 UI/UX를 제공</a:t>
            </a:r>
            <a:endParaRPr lang="ko-KR" altLang="en-US" sz="2000" i="0" b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2000" i="0" b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  사용자들이 쉽게 제품을 찾고 구매할 수 있도록 지원</a:t>
            </a:r>
            <a:endParaRPr lang="ko-KR" altLang="en-US" sz="2000" i="0" b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4000" i="0" b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2. </a:t>
            </a:r>
            <a:r>
              <a:rPr sz="3200" i="0" b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다양한 결제 옵션 제공</a:t>
            </a:r>
            <a:endParaRPr lang="ko-KR" altLang="en-US" sz="3200" i="0" b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 typeface="Arial"/>
              <a:buChar char="•"/>
            </a:pPr>
            <a:r>
              <a:rPr sz="1800" i="0" b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 IAMPORT와 카카오 페이 및 토스페이를 통해 다양한 결제 수단을 제공</a:t>
            </a:r>
            <a:endParaRPr lang="ko-KR" altLang="en-US" sz="1800" i="0" b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400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3. </a:t>
            </a:r>
            <a:r>
              <a:rPr sz="320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보안 강화</a:t>
            </a:r>
            <a:endParaRPr lang="ko-KR" altLang="en-US" sz="320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 typeface="Arial"/>
              <a:buChar char="•"/>
            </a:pPr>
            <a:r>
              <a:rPr sz="1800" i="0" b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 비밀번호 SHA-256 방식 암호화를 통해 고객 정보를 안전하게 관리</a:t>
            </a:r>
            <a:endParaRPr lang="ko-KR" altLang="en-US" sz="1800" i="0" b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  ㄴ</a:t>
            </a:r>
            <a:endParaRPr lang="ko-KR" altLang="en-US" sz="240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400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4. </a:t>
            </a:r>
            <a:r>
              <a:rPr sz="320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다양한 로그인 옵션</a:t>
            </a:r>
            <a:endParaRPr lang="ko-KR" altLang="en-US" sz="320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 typeface="Arial"/>
              <a:buChar char="•"/>
            </a:pPr>
            <a:r>
              <a:rPr sz="1800" i="0" b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 카카오 로그인과 네이버 로그인을 지원하여 사용자들이</a:t>
            </a:r>
            <a:endParaRPr lang="ko-KR" altLang="en-US" sz="1800" i="0" b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 i="0" b="0">
                <a:solidFill>
                  <a:schemeClr val="bg1"/>
                </a:solidFill>
                <a:latin typeface="KoPub돋움체 Bold" charset="0"/>
                <a:ea typeface="KoPub돋움체 Bold" charset="0"/>
              </a:rPr>
              <a:t>  간편하게 회원가입 및 로그인을 할 수 있도록 지원</a:t>
            </a:r>
            <a:endParaRPr lang="ko-KR" altLang="en-US" sz="1800" i="0" b="0">
              <a:solidFill>
                <a:schemeClr val="bg1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2" name="Rect 0"/>
          <p:cNvSpPr txBox="1">
            <a:spLocks/>
          </p:cNvSpPr>
          <p:nvPr/>
        </p:nvSpPr>
        <p:spPr>
          <a:xfrm rot="0">
            <a:off x="1711325" y="1840865"/>
            <a:ext cx="2294890" cy="28606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6000">
                <a:ln w="9525" cap="flat" cmpd="sng">
                  <a:solidFill>
                    <a:schemeClr val="bg1">
                      <a:alpha val="47843"/>
                    </a:schemeClr>
                  </a:solidFill>
                  <a:prstDash val="solid"/>
                </a:ln>
                <a:solidFill>
                  <a:srgbClr val="1AB29D"/>
                </a:solidFill>
                <a:latin typeface="KoPub돋움체 Bold" charset="0"/>
                <a:ea typeface="KoPub돋움체 Bold" charset="0"/>
              </a:rPr>
              <a:t>프로</a:t>
            </a:r>
            <a:endParaRPr lang="ko-KR" altLang="en-US" sz="6000">
              <a:ln w="9525" cap="flat" cmpd="sng">
                <a:solidFill>
                  <a:schemeClr val="bg1">
                    <a:alpha val="47843"/>
                  </a:schemeClr>
                </a:solidFill>
                <a:prstDash val="solid"/>
              </a:ln>
              <a:solidFill>
                <a:srgbClr val="1AB29D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6000">
                <a:ln w="9525" cap="flat" cmpd="sng">
                  <a:solidFill>
                    <a:schemeClr val="bg1">
                      <a:alpha val="47843"/>
                    </a:schemeClr>
                  </a:solidFill>
                  <a:prstDash val="solid"/>
                </a:ln>
                <a:solidFill>
                  <a:srgbClr val="1AB29D"/>
                </a:solidFill>
                <a:latin typeface="KoPub돋움체 Bold" charset="0"/>
                <a:ea typeface="KoPub돋움체 Bold" charset="0"/>
              </a:rPr>
              <a:t>젝트</a:t>
            </a:r>
            <a:endParaRPr lang="ko-KR" altLang="en-US" sz="6000">
              <a:ln w="9525" cap="flat" cmpd="sng">
                <a:solidFill>
                  <a:schemeClr val="bg1">
                    <a:alpha val="47843"/>
                  </a:schemeClr>
                </a:solidFill>
                <a:prstDash val="solid"/>
              </a:ln>
              <a:solidFill>
                <a:srgbClr val="1AB29D"/>
              </a:solidFill>
              <a:latin typeface="KoPub돋움체 Bold" charset="0"/>
              <a:ea typeface="KoPub돋움체 Bold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6000">
                <a:ln w="9525" cap="flat" cmpd="sng">
                  <a:solidFill>
                    <a:schemeClr val="bg1">
                      <a:alpha val="47843"/>
                    </a:schemeClr>
                  </a:solidFill>
                  <a:prstDash val="solid"/>
                </a:ln>
                <a:solidFill>
                  <a:srgbClr val="1AB29D"/>
                </a:solidFill>
                <a:latin typeface="KoPub돋움체 Bold" charset="0"/>
                <a:ea typeface="KoPub돋움체 Bold" charset="0"/>
              </a:rPr>
              <a:t>목표</a:t>
            </a:r>
            <a:endParaRPr lang="ko-KR" altLang="en-US" sz="6000">
              <a:ln w="9525" cap="flat" cmpd="sng">
                <a:solidFill>
                  <a:schemeClr val="bg1">
                    <a:alpha val="47843"/>
                  </a:schemeClr>
                </a:solidFill>
                <a:prstDash val="solid"/>
              </a:ln>
              <a:solidFill>
                <a:srgbClr val="1AB29D"/>
              </a:solidFill>
              <a:latin typeface="KoPub돋움체 Bold" charset="0"/>
              <a:ea typeface="KoPub돋움체 Bold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5285740" y="175260"/>
            <a:ext cx="6727190" cy="6337300"/>
          </a:xfrm>
          <a:prstGeom prst="rect"/>
          <a:noFill/>
          <a:ln w="6350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" name="Picture " descr="C:/Users/PC-10/AppData/Roaming/PolarisOffice/ETemp/12376_11644624/fImage5047276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965190" y="3834130"/>
            <a:ext cx="5461000" cy="3003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 rot="0">
            <a:off x="542925" y="1056005"/>
            <a:ext cx="3606800" cy="5484495"/>
          </a:xfrm>
          <a:prstGeom prst="roundRect"/>
          <a:noFill/>
          <a:ln w="127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0" y="126365"/>
            <a:ext cx="337820" cy="879475"/>
          </a:xfrm>
          <a:prstGeom prst="rect"/>
          <a:solidFill>
            <a:srgbClr val="1AB29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439420" y="257810"/>
            <a:ext cx="6129020" cy="70866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000">
                <a:solidFill>
                  <a:schemeClr val="tx2"/>
                </a:solidFill>
                <a:latin typeface="Noto Sans KR SemiBold" charset="0"/>
                <a:ea typeface="Noto Sans KR SemiBold" charset="0"/>
              </a:rPr>
              <a:t>개발</a:t>
            </a:r>
            <a:r>
              <a:rPr sz="4000">
                <a:ln w="9525" cap="flat" cmpd="sng">
                  <a:solidFill>
                    <a:srgbClr val="1AB29D">
                      <a:alpha val="26666"/>
                    </a:srgbClr>
                  </a:solidFill>
                  <a:prstDash val="solid"/>
                </a:ln>
                <a:solidFill>
                  <a:srgbClr val="1AB29D"/>
                </a:solidFill>
                <a:latin typeface="Noto Sans KR SemiBold" charset="0"/>
                <a:ea typeface="Noto Sans KR SemiBold" charset="0"/>
              </a:rPr>
              <a:t>환경</a:t>
            </a:r>
            <a:endParaRPr lang="ko-KR" altLang="en-US" sz="4000">
              <a:ln w="9525" cap="flat" cmpd="sng">
                <a:solidFill>
                  <a:srgbClr val="1AB29D">
                    <a:alpha val="26666"/>
                  </a:srgbClr>
                </a:solidFill>
                <a:prstDash val="solid"/>
              </a:ln>
              <a:solidFill>
                <a:srgbClr val="1AB29D"/>
              </a:solidFill>
              <a:latin typeface="Noto Sans KR SemiBold" charset="0"/>
              <a:ea typeface="Noto Sans KR SemiBold" charset="0"/>
            </a:endParaRPr>
          </a:p>
        </p:txBody>
      </p:sp>
      <p:cxnSp>
        <p:nvCxnSpPr>
          <p:cNvPr id="5" name="Rect 0"/>
          <p:cNvCxnSpPr/>
          <p:nvPr/>
        </p:nvCxnSpPr>
        <p:spPr>
          <a:xfrm rot="0">
            <a:off x="1560195" y="909955"/>
            <a:ext cx="958850" cy="1905"/>
          </a:xfrm>
          <a:prstGeom prst="line"/>
          <a:ln w="381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" descr="C:/Users/PC-10/AppData/Roaming/PolarisOffice/ETemp/12376_11644624/fImage11876281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52625" y="1419225"/>
            <a:ext cx="2035810" cy="1293495"/>
          </a:xfrm>
          <a:prstGeom prst="rect"/>
          <a:noFill/>
        </p:spPr>
      </p:pic>
      <p:pic>
        <p:nvPicPr>
          <p:cNvPr id="13" name="Picture " descr="C:/Users/PC-10/AppData/Roaming/PolarisOffice/ETemp/12376_11644624/fImage153012826334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1985" y="2795905"/>
            <a:ext cx="1554480" cy="1559560"/>
          </a:xfrm>
          <a:prstGeom prst="rect"/>
          <a:noFill/>
        </p:spPr>
      </p:pic>
      <p:pic>
        <p:nvPicPr>
          <p:cNvPr id="15" name="Picture " descr="C:/Users/PC-10/AppData/Roaming/PolarisOffice/ETemp/12376_11644624/fImage46072836500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1050" y="1284605"/>
            <a:ext cx="1316990" cy="1316990"/>
          </a:xfrm>
          <a:prstGeom prst="rect"/>
          <a:noFill/>
        </p:spPr>
      </p:pic>
      <p:pic>
        <p:nvPicPr>
          <p:cNvPr id="17" name="Picture " descr="C:/Users/PC-10/AppData/Roaming/PolarisOffice/ETemp/12376_11644624/fImage12117284916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771890" y="4664075"/>
            <a:ext cx="2169160" cy="540385"/>
          </a:xfrm>
          <a:prstGeom prst="rect"/>
          <a:noFill/>
        </p:spPr>
      </p:pic>
      <p:pic>
        <p:nvPicPr>
          <p:cNvPr id="23" name="Picture " descr="C:/Users/PC-10/AppData/Roaming/PolarisOffice/ETemp/12376_11644624/fImage216232855724.jpe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165985" y="4400550"/>
            <a:ext cx="1608455" cy="1608455"/>
          </a:xfrm>
          <a:prstGeom prst="rect"/>
          <a:noFill/>
        </p:spPr>
      </p:pic>
      <p:pic>
        <p:nvPicPr>
          <p:cNvPr id="27" name="Picture " descr="C:/Users/PC-10/AppData/Roaming/PolarisOffice/ETemp/12376_11644624/fImage403482861478.jpe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854575" y="1298575"/>
            <a:ext cx="2561590" cy="1420495"/>
          </a:xfrm>
          <a:prstGeom prst="rect"/>
          <a:noFill/>
        </p:spPr>
      </p:pic>
      <p:pic>
        <p:nvPicPr>
          <p:cNvPr id="29" name="Picture " descr="C:/Users/PC-10/AppData/Roaming/PolarisOffice/ETemp/12376_11644624/fImage4582287935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79415" y="4799330"/>
            <a:ext cx="1233805" cy="1159510"/>
          </a:xfrm>
          <a:prstGeom prst="rect"/>
          <a:noFill/>
        </p:spPr>
      </p:pic>
      <p:pic>
        <p:nvPicPr>
          <p:cNvPr id="31" name="Picture " descr="C:/Users/PC-10/AppData/Roaming/PolarisOffice/ETemp/12376_11644624/fImage151812886962.jpe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7730" y="4571365"/>
            <a:ext cx="1160780" cy="1160780"/>
          </a:xfrm>
          <a:prstGeom prst="rect"/>
          <a:noFill/>
        </p:spPr>
      </p:pic>
      <p:pic>
        <p:nvPicPr>
          <p:cNvPr id="33" name="Picture " descr="C:/Users/PC-10/AppData/Roaming/PolarisOffice/ETemp/12376_11644624/fImage81304289446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753100" y="2495550"/>
            <a:ext cx="763905" cy="1420495"/>
          </a:xfrm>
          <a:prstGeom prst="rect"/>
          <a:noFill/>
        </p:spPr>
      </p:pic>
      <p:sp>
        <p:nvSpPr>
          <p:cNvPr id="34" name="Rect 0"/>
          <p:cNvSpPr txBox="1">
            <a:spLocks/>
          </p:cNvSpPr>
          <p:nvPr/>
        </p:nvSpPr>
        <p:spPr>
          <a:xfrm rot="0">
            <a:off x="1748790" y="6158230"/>
            <a:ext cx="155448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ln w="9525" cap="flat" cmpd="sng">
                  <a:solidFill>
                    <a:srgbClr val="1AB29D">
                      <a:alpha val="26666"/>
                    </a:srgbClr>
                  </a:solidFill>
                  <a:prstDash val="solid"/>
                </a:ln>
                <a:solidFill>
                  <a:srgbClr val="1AB29D"/>
                </a:solidFill>
                <a:latin typeface="Noto Sans KR SemiBold" charset="0"/>
                <a:ea typeface="Noto Sans KR SemiBold" charset="0"/>
              </a:rPr>
              <a:t>프레임</a:t>
            </a:r>
            <a:r>
              <a:rPr sz="1800" b="1">
                <a:ln w="9525" cap="flat" cmpd="sng">
                  <a:solidFill>
                    <a:srgbClr val="1AB29D">
                      <a:alpha val="26666"/>
                    </a:srgbClr>
                  </a:solidFill>
                  <a:prstDash val="solid"/>
                </a:ln>
                <a:solidFill>
                  <a:srgbClr val="1AB29D"/>
                </a:solidFill>
                <a:latin typeface="Noto Sans KR SemiBold" charset="0"/>
                <a:ea typeface="Noto Sans KR SemiBold" charset="0"/>
              </a:rPr>
              <a:t> </a:t>
            </a:r>
            <a:r>
              <a:rPr sz="1800" b="1">
                <a:ln w="9525" cap="flat" cmpd="sng">
                  <a:solidFill>
                    <a:srgbClr val="1AB29D">
                      <a:alpha val="26666"/>
                    </a:srgbClr>
                  </a:solidFill>
                  <a:prstDash val="solid"/>
                </a:ln>
                <a:solidFill>
                  <a:srgbClr val="1AB29D"/>
                </a:solidFill>
                <a:latin typeface="Noto Sans KR SemiBold" charset="0"/>
                <a:ea typeface="Noto Sans KR SemiBold" charset="0"/>
              </a:rPr>
              <a:t>워크</a:t>
            </a:r>
            <a:endParaRPr lang="ko-KR" altLang="en-US" sz="1800" b="1">
              <a:ln w="9525" cap="flat" cmpd="sng">
                <a:solidFill>
                  <a:srgbClr val="1AB29D">
                    <a:alpha val="26666"/>
                  </a:srgbClr>
                </a:solidFill>
                <a:prstDash val="solid"/>
              </a:ln>
              <a:solidFill>
                <a:srgbClr val="1AB29D"/>
              </a:solidFill>
              <a:latin typeface="Noto Sans KR SemiBold" charset="0"/>
              <a:ea typeface="Noto Sans KR SemiBold" charset="0"/>
            </a:endParaRPr>
          </a:p>
        </p:txBody>
      </p:sp>
      <p:sp>
        <p:nvSpPr>
          <p:cNvPr id="36" name="Rect 0"/>
          <p:cNvSpPr>
            <a:spLocks/>
          </p:cNvSpPr>
          <p:nvPr/>
        </p:nvSpPr>
        <p:spPr>
          <a:xfrm rot="0">
            <a:off x="4331970" y="1047750"/>
            <a:ext cx="3606800" cy="3432810"/>
          </a:xfrm>
          <a:prstGeom prst="roundRect"/>
          <a:noFill/>
          <a:ln w="127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Rect 0"/>
          <p:cNvSpPr txBox="1">
            <a:spLocks/>
          </p:cNvSpPr>
          <p:nvPr/>
        </p:nvSpPr>
        <p:spPr>
          <a:xfrm rot="0">
            <a:off x="5606415" y="4030980"/>
            <a:ext cx="155448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ln w="9525" cap="flat" cmpd="sng">
                  <a:solidFill>
                    <a:srgbClr val="1AB29D">
                      <a:alpha val="26666"/>
                    </a:srgbClr>
                  </a:solidFill>
                  <a:prstDash val="solid"/>
                </a:ln>
                <a:solidFill>
                  <a:srgbClr val="1AB29D"/>
                </a:solidFill>
                <a:latin typeface="Noto Sans KR SemiBold" charset="0"/>
                <a:ea typeface="Noto Sans KR SemiBold" charset="0"/>
              </a:rPr>
              <a:t>개발 언어</a:t>
            </a:r>
            <a:endParaRPr lang="ko-KR" altLang="en-US" sz="1800" b="1">
              <a:ln w="9525" cap="flat" cmpd="sng">
                <a:solidFill>
                  <a:srgbClr val="1AB29D">
                    <a:alpha val="26666"/>
                  </a:srgbClr>
                </a:solidFill>
                <a:prstDash val="solid"/>
              </a:ln>
              <a:solidFill>
                <a:srgbClr val="1AB29D"/>
              </a:solidFill>
              <a:latin typeface="Noto Sans KR SemiBold" charset="0"/>
              <a:ea typeface="Noto Sans KR SemiBold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4331970" y="4638675"/>
            <a:ext cx="3606800" cy="1889760"/>
          </a:xfrm>
          <a:prstGeom prst="roundRect"/>
          <a:noFill/>
          <a:ln w="127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 txBox="1">
            <a:spLocks/>
          </p:cNvSpPr>
          <p:nvPr/>
        </p:nvSpPr>
        <p:spPr>
          <a:xfrm rot="0">
            <a:off x="5553075" y="6057900"/>
            <a:ext cx="155448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ln w="9525" cap="flat" cmpd="sng">
                  <a:solidFill>
                    <a:srgbClr val="1AB29D">
                      <a:alpha val="26666"/>
                    </a:srgbClr>
                  </a:solidFill>
                  <a:prstDash val="solid"/>
                </a:ln>
                <a:solidFill>
                  <a:srgbClr val="1AB29D"/>
                </a:solidFill>
                <a:latin typeface="Noto Sans KR SemiBold" charset="0"/>
                <a:ea typeface="Noto Sans KR SemiBold" charset="0"/>
              </a:rPr>
              <a:t>라이브러리</a:t>
            </a:r>
            <a:endParaRPr lang="ko-KR" altLang="en-US" sz="1800" b="1">
              <a:ln w="9525" cap="flat" cmpd="sng">
                <a:solidFill>
                  <a:srgbClr val="1AB29D">
                    <a:alpha val="26666"/>
                  </a:srgbClr>
                </a:solidFill>
                <a:prstDash val="solid"/>
              </a:ln>
              <a:solidFill>
                <a:srgbClr val="1AB29D"/>
              </a:solidFill>
              <a:latin typeface="Noto Sans KR SemiBold" charset="0"/>
              <a:ea typeface="Noto Sans KR SemiBold" charset="0"/>
            </a:endParaRPr>
          </a:p>
        </p:txBody>
      </p:sp>
      <p:pic>
        <p:nvPicPr>
          <p:cNvPr id="43" name="Picture " descr="C:/Users/PC-10/AppData/Roaming/PolarisOffice/ETemp/12376_11644624/fImage68912955705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655685" y="1464310"/>
            <a:ext cx="2536825" cy="1379220"/>
          </a:xfrm>
          <a:prstGeom prst="rect"/>
          <a:noFill/>
        </p:spPr>
      </p:pic>
      <p:pic>
        <p:nvPicPr>
          <p:cNvPr id="47" name="Picture " descr="C:/Users/PC-10/AppData/Roaming/PolarisOffice/ETemp/12376_11644624/fImage405432968145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727200" y="2646045"/>
            <a:ext cx="2716530" cy="1811020"/>
          </a:xfrm>
          <a:prstGeom prst="rect"/>
          <a:noFill/>
        </p:spPr>
      </p:pic>
      <p:sp>
        <p:nvSpPr>
          <p:cNvPr id="48" name="Rect 0"/>
          <p:cNvSpPr>
            <a:spLocks/>
          </p:cNvSpPr>
          <p:nvPr/>
        </p:nvSpPr>
        <p:spPr>
          <a:xfrm rot="0">
            <a:off x="8120380" y="1064895"/>
            <a:ext cx="3606800" cy="2622550"/>
          </a:xfrm>
          <a:prstGeom prst="roundRect"/>
          <a:noFill/>
          <a:ln w="127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Rect 0"/>
          <p:cNvSpPr txBox="1">
            <a:spLocks/>
          </p:cNvSpPr>
          <p:nvPr/>
        </p:nvSpPr>
        <p:spPr>
          <a:xfrm rot="0">
            <a:off x="9359265" y="3242310"/>
            <a:ext cx="155448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ln w="9525" cap="flat" cmpd="sng">
                  <a:solidFill>
                    <a:srgbClr val="1AB29D">
                      <a:alpha val="26666"/>
                    </a:srgbClr>
                  </a:solidFill>
                  <a:prstDash val="solid"/>
                </a:ln>
                <a:solidFill>
                  <a:srgbClr val="1AB29D"/>
                </a:solidFill>
                <a:latin typeface="Noto Sans KR SemiBold" charset="0"/>
                <a:ea typeface="Noto Sans KR SemiBold" charset="0"/>
              </a:rPr>
              <a:t>DATABASE</a:t>
            </a:r>
            <a:endParaRPr lang="ko-KR" altLang="en-US" sz="1800" b="1">
              <a:ln w="9525" cap="flat" cmpd="sng">
                <a:solidFill>
                  <a:srgbClr val="1AB29D">
                    <a:alpha val="26666"/>
                  </a:srgbClr>
                </a:solidFill>
                <a:prstDash val="solid"/>
              </a:ln>
              <a:solidFill>
                <a:srgbClr val="1AB29D"/>
              </a:solidFill>
              <a:latin typeface="Noto Sans KR SemiBold" charset="0"/>
              <a:ea typeface="Noto Sans KR SemiBold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 rot="0">
            <a:off x="8120380" y="3840480"/>
            <a:ext cx="3606800" cy="2700020"/>
          </a:xfrm>
          <a:prstGeom prst="roundRect"/>
          <a:noFill/>
          <a:ln w="127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Rect 0"/>
          <p:cNvSpPr txBox="1">
            <a:spLocks/>
          </p:cNvSpPr>
          <p:nvPr/>
        </p:nvSpPr>
        <p:spPr>
          <a:xfrm rot="0">
            <a:off x="9557385" y="6057900"/>
            <a:ext cx="73279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ln w="9525" cap="flat" cmpd="sng">
                  <a:solidFill>
                    <a:srgbClr val="1AB29D">
                      <a:alpha val="26666"/>
                    </a:srgbClr>
                  </a:solidFill>
                  <a:prstDash val="solid"/>
                </a:ln>
                <a:solidFill>
                  <a:srgbClr val="1AB29D"/>
                </a:solidFill>
                <a:latin typeface="Noto Sans KR SemiBold" charset="0"/>
                <a:ea typeface="Noto Sans KR SemiBold" charset="0"/>
              </a:rPr>
              <a:t>소통</a:t>
            </a:r>
            <a:endParaRPr lang="ko-KR" altLang="en-US" sz="1800" b="1">
              <a:ln w="9525" cap="flat" cmpd="sng">
                <a:solidFill>
                  <a:srgbClr val="1AB29D">
                    <a:alpha val="26666"/>
                  </a:srgbClr>
                </a:solidFill>
                <a:prstDash val="solid"/>
              </a:ln>
              <a:solidFill>
                <a:srgbClr val="1AB29D"/>
              </a:solidFill>
              <a:latin typeface="Noto Sans KR SemiBold" charset="0"/>
              <a:ea typeface="Noto Sans KR Semi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583565" y="1441450"/>
          <a:ext cx="10784205" cy="403288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42185"/>
                <a:gridCol w="711835"/>
                <a:gridCol w="711835"/>
                <a:gridCol w="711835"/>
                <a:gridCol w="711835"/>
                <a:gridCol w="711835"/>
                <a:gridCol w="711835"/>
                <a:gridCol w="711835"/>
                <a:gridCol w="711835"/>
                <a:gridCol w="711835"/>
                <a:gridCol w="711835"/>
                <a:gridCol w="711835"/>
                <a:gridCol w="711835"/>
              </a:tblGrid>
              <a:tr h="76200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1120" marR="90805" marT="45085" marB="45085" anchor="ctr">
                    <a:lnL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 Week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1120" marR="90805" marT="45085" marB="45085" anchor="ctr">
                    <a:lnL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 Week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1120" marR="90805" marT="45085" marB="4508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 Week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1120" marR="90805" marT="45085" marB="4508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21615">
                <a:tc rowSpan="3">
                  <a:txBody>
                    <a:bodyPr/>
                    <a:lstStyle/>
                    <a:p>
                      <a:pPr marL="0" indent="0" algn="just" latinLnBrk="1">
                        <a:buFontTx/>
                        <a:buNone/>
                      </a:pPr>
                      <a:r>
                        <a:rPr sz="1200" kern="1200" i="0" b="1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Noto Sans KR Medium" charset="0"/>
                          <a:ea typeface="Noto Sans KR Medium" charset="0"/>
                        </a:rPr>
                        <a:t>1. 주제 선정</a:t>
                      </a:r>
                      <a:endParaRPr lang="ko-KR" altLang="en-US" sz="1200" kern="1200" i="0" b="1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Noto Sans KR Medium" charset="0"/>
                        <a:ea typeface="Noto Sans KR Medium" charset="0"/>
                      </a:endParaRPr>
                    </a:p>
                  </a:txBody>
                  <a:tcPr marL="90805" marR="90805" marT="45085" marB="45085" anchor="ctr">
                    <a:lnL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endParaRPr lang="ko-KR" altLang="en-US" sz="300" kern="1200" i="0" b="0">
                        <a:solidFill>
                          <a:schemeClr val="tx1"/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endParaRPr lang="ko-KR" altLang="en-US" sz="300" kern="1200" i="0" b="0">
                        <a:solidFill>
                          <a:schemeClr val="tx1"/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80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80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endParaRPr lang="ko-KR" altLang="en-US" sz="300" kern="1200" i="0" b="0">
                        <a:solidFill>
                          <a:schemeClr val="tx1"/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endParaRPr lang="ko-KR" altLang="en-US" sz="300" kern="1200" i="0" b="0">
                        <a:solidFill>
                          <a:schemeClr val="tx1"/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805">
                <a:tc rowSpan="3">
                  <a:txBody>
                    <a:bodyPr/>
                    <a:lstStyle/>
                    <a:p>
                      <a:pPr marL="0" indent="0" rtl="0" algn="just" defTabSz="914400" eaLnBrk="1" latinLnBrk="1" hangingPunct="1">
                        <a:buFontTx/>
                        <a:buNone/>
                      </a:pPr>
                      <a:r>
                        <a:rPr sz="1200" kern="1200" i="0" b="1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Noto Sans KR Medium" charset="0"/>
                          <a:ea typeface="Noto Sans KR Medium" charset="0"/>
                        </a:rPr>
                        <a:t>2. 시스템 구현 계획</a:t>
                      </a:r>
                      <a:endParaRPr lang="ko-KR" altLang="en-US" sz="1200" kern="1200" i="0" b="1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Noto Sans KR Medium" charset="0"/>
                        <a:ea typeface="Noto Sans KR Medium" charset="0"/>
                      </a:endParaRPr>
                    </a:p>
                  </a:txBody>
                  <a:tcPr marL="90805" marR="90805" marT="45085" marB="45085" anchor="ctr">
                    <a:lnL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80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80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805">
                <a:tc rowSpan="3">
                  <a:txBody>
                    <a:bodyPr/>
                    <a:lstStyle/>
                    <a:p>
                      <a:pPr marL="0" indent="0" rtl="0" algn="just" defTabSz="914400" eaLnBrk="1" latinLnBrk="1" hangingPunct="1">
                        <a:buFontTx/>
                        <a:buNone/>
                      </a:pPr>
                      <a:r>
                        <a:rPr sz="1200" kern="1200" i="0" b="1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Noto Sans KR Medium" charset="0"/>
                          <a:ea typeface="Noto Sans KR Medium" charset="0"/>
                        </a:rPr>
                        <a:t>3. 시스템 구현</a:t>
                      </a:r>
                      <a:endParaRPr lang="ko-KR" altLang="en-US" sz="1200" kern="1200" i="0" b="1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Noto Sans KR Medium" charset="0"/>
                        <a:ea typeface="Noto Sans KR Medium" charset="0"/>
                      </a:endParaRPr>
                    </a:p>
                  </a:txBody>
                  <a:tcPr marL="90805" marR="90805" marT="45085" marB="45085" anchor="ctr">
                    <a:lnL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80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80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805">
                <a:tc rowSpan="3">
                  <a:txBody>
                    <a:bodyPr/>
                    <a:lstStyle/>
                    <a:p>
                      <a:pPr marL="0" indent="0" algn="just" latinLnBrk="1">
                        <a:buFontTx/>
                        <a:buNone/>
                      </a:pPr>
                      <a:r>
                        <a:rPr sz="1200" kern="1200" i="0" b="1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Noto Sans KR Medium" charset="0"/>
                          <a:ea typeface="Noto Sans KR Medium" charset="0"/>
                        </a:rPr>
                        <a:t>4. 단위 및 통합 테스트</a:t>
                      </a:r>
                      <a:endParaRPr lang="ko-KR" altLang="en-US" sz="1200" kern="1200" i="0" b="1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Noto Sans KR Medium" charset="0"/>
                        <a:ea typeface="Noto Sans KR Medium" charset="0"/>
                      </a:endParaRPr>
                    </a:p>
                  </a:txBody>
                  <a:tcPr marL="90805" marR="90805" marT="45085" marB="45085" anchor="ctr">
                    <a:lnL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80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80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805">
                <a:tc rowSpan="3">
                  <a:txBody>
                    <a:bodyPr/>
                    <a:lstStyle/>
                    <a:p>
                      <a:pPr marL="0" indent="0" algn="just" latinLnBrk="1">
                        <a:buFontTx/>
                        <a:buNone/>
                      </a:pPr>
                      <a:r>
                        <a:rPr sz="1200" kern="1200" i="0" b="1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Noto Sans KR Medium" charset="0"/>
                          <a:ea typeface="Noto Sans KR Medium" charset="0"/>
                        </a:rPr>
                        <a:t>5. 발표</a:t>
                      </a:r>
                      <a:endParaRPr lang="ko-KR" altLang="en-US" sz="1200" kern="1200" i="0" b="1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Noto Sans KR Medium" charset="0"/>
                        <a:ea typeface="Noto Sans KR Medium" charset="0"/>
                      </a:endParaRPr>
                    </a:p>
                  </a:txBody>
                  <a:tcPr marL="90805" marR="90805" marT="45085" marB="45085" anchor="ctr">
                    <a:lnL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707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80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1780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300" kern="1200" i="0" b="0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타이틀고딕3" charset="0"/>
                        <a:ea typeface="a타이틀고딕3" charset="0"/>
                      </a:endParaRPr>
                    </a:p>
                  </a:txBody>
                  <a:tcPr marL="71120" marR="90805" marT="40640" marB="4064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C0C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6" name="Rect 0"/>
          <p:cNvSpPr>
            <a:spLocks/>
          </p:cNvSpPr>
          <p:nvPr/>
        </p:nvSpPr>
        <p:spPr>
          <a:xfrm rot="0">
            <a:off x="0" y="126365"/>
            <a:ext cx="337820" cy="879475"/>
          </a:xfrm>
          <a:prstGeom prst="rect"/>
          <a:solidFill>
            <a:srgbClr val="1AB29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Rect 0"/>
          <p:cNvSpPr txBox="1">
            <a:spLocks/>
          </p:cNvSpPr>
          <p:nvPr/>
        </p:nvSpPr>
        <p:spPr>
          <a:xfrm rot="0">
            <a:off x="439420" y="257810"/>
            <a:ext cx="6129020" cy="70866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000">
                <a:solidFill>
                  <a:schemeClr val="tx2"/>
                </a:solidFill>
                <a:latin typeface="Noto Sans KR SemiBold" charset="0"/>
                <a:ea typeface="Noto Sans KR SemiBold" charset="0"/>
              </a:rPr>
              <a:t>프로젝트 </a:t>
            </a:r>
            <a:r>
              <a:rPr sz="4000">
                <a:ln w="9525" cap="flat" cmpd="sng">
                  <a:solidFill>
                    <a:srgbClr val="1AB29D">
                      <a:alpha val="26666"/>
                    </a:srgbClr>
                  </a:solidFill>
                  <a:prstDash val="solid"/>
                </a:ln>
                <a:solidFill>
                  <a:srgbClr val="1AB29D"/>
                </a:solidFill>
                <a:latin typeface="Noto Sans KR SemiBold" charset="0"/>
                <a:ea typeface="Noto Sans KR SemiBold" charset="0"/>
              </a:rPr>
              <a:t>계획</a:t>
            </a:r>
            <a:endParaRPr lang="ko-KR" altLang="en-US" sz="4000">
              <a:ln w="9525" cap="flat" cmpd="sng">
                <a:solidFill>
                  <a:srgbClr val="1AB29D">
                    <a:alpha val="26666"/>
                  </a:srgbClr>
                </a:solidFill>
                <a:prstDash val="solid"/>
              </a:ln>
              <a:solidFill>
                <a:srgbClr val="1AB29D"/>
              </a:solidFill>
              <a:latin typeface="Noto Sans KR SemiBold" charset="0"/>
              <a:ea typeface="Noto Sans KR SemiBold" charset="0"/>
            </a:endParaRPr>
          </a:p>
        </p:txBody>
      </p:sp>
      <p:cxnSp>
        <p:nvCxnSpPr>
          <p:cNvPr id="4" name="Rect 0"/>
          <p:cNvCxnSpPr/>
          <p:nvPr/>
        </p:nvCxnSpPr>
        <p:spPr>
          <a:xfrm rot="0">
            <a:off x="2767965" y="909955"/>
            <a:ext cx="958850" cy="1905"/>
          </a:xfrm>
          <a:prstGeom prst="line"/>
          <a:ln w="381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t 0"/>
          <p:cNvCxnSpPr/>
          <p:nvPr/>
        </p:nvCxnSpPr>
        <p:spPr>
          <a:xfrm rot="0">
            <a:off x="565150" y="1468120"/>
            <a:ext cx="2240280" cy="693420"/>
          </a:xfrm>
          <a:prstGeom prst="line"/>
          <a:ln w="63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 0"/>
          <p:cNvSpPr txBox="1">
            <a:spLocks/>
          </p:cNvSpPr>
          <p:nvPr/>
        </p:nvSpPr>
        <p:spPr>
          <a:xfrm rot="0">
            <a:off x="1962150" y="1454150"/>
            <a:ext cx="684530" cy="3695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KoPub돋움체 Light" charset="0"/>
                <a:ea typeface="맑은 고딕" charset="0"/>
              </a:rPr>
              <a:t>Date</a:t>
            </a:r>
            <a:endParaRPr lang="ko-KR" altLang="en-US" sz="1800">
              <a:latin typeface="KoPub돋움체 Light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710565" y="1782445"/>
            <a:ext cx="1134110" cy="3695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KoPub돋움체 Light" charset="0"/>
                <a:ea typeface="맑은 고딕" charset="0"/>
              </a:rPr>
              <a:t>Schedule</a:t>
            </a:r>
            <a:endParaRPr lang="ko-KR" altLang="en-US" sz="1800">
              <a:latin typeface="KoPub돋움체 Light" charset="0"/>
              <a:ea typeface="맑은 고딕" charset="0"/>
            </a:endParaRPr>
          </a:p>
        </p:txBody>
      </p:sp>
      <p:sp>
        <p:nvSpPr>
          <p:cNvPr id="57" name="Rect 0"/>
          <p:cNvSpPr>
            <a:spLocks/>
          </p:cNvSpPr>
          <p:nvPr/>
        </p:nvSpPr>
        <p:spPr>
          <a:xfrm rot="0">
            <a:off x="2907665" y="2475865"/>
            <a:ext cx="1275080" cy="127000"/>
          </a:xfrm>
          <a:prstGeom prst="rightArrow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8" name="Rect 0"/>
          <p:cNvSpPr>
            <a:spLocks/>
          </p:cNvSpPr>
          <p:nvPr/>
        </p:nvSpPr>
        <p:spPr>
          <a:xfrm rot="0">
            <a:off x="3597910" y="3113405"/>
            <a:ext cx="2728595" cy="144780"/>
          </a:xfrm>
          <a:prstGeom prst="rightArrow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9" name="Rect 0"/>
          <p:cNvSpPr>
            <a:spLocks/>
          </p:cNvSpPr>
          <p:nvPr/>
        </p:nvSpPr>
        <p:spPr>
          <a:xfrm rot="0">
            <a:off x="5015865" y="3776980"/>
            <a:ext cx="4855210" cy="135890"/>
          </a:xfrm>
          <a:prstGeom prst="rightArrow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>
            <a:spLocks/>
          </p:cNvSpPr>
          <p:nvPr/>
        </p:nvSpPr>
        <p:spPr>
          <a:xfrm rot="0">
            <a:off x="9304655" y="4441190"/>
            <a:ext cx="1301750" cy="118110"/>
          </a:xfrm>
          <a:prstGeom prst="rightArrow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Rect 0"/>
          <p:cNvSpPr>
            <a:spLocks/>
          </p:cNvSpPr>
          <p:nvPr/>
        </p:nvSpPr>
        <p:spPr>
          <a:xfrm rot="0">
            <a:off x="10910570" y="5051425"/>
            <a:ext cx="198755" cy="180975"/>
          </a:xfrm>
          <a:prstGeom prst="star5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5"/>
          <p:cNvGrpSpPr>
            <a:grpSpLocks/>
          </p:cNvGrpSpPr>
          <p:nvPr/>
        </p:nvGrpSpPr>
        <p:grpSpPr>
          <a:xfrm rot="0">
            <a:off x="3390265" y="924560"/>
            <a:ext cx="5411470" cy="4773295"/>
            <a:chOff x="3390265" y="924560"/>
            <a:chExt cx="5411470" cy="4773295"/>
          </a:xfrm>
          <a:solidFill>
            <a:srgbClr val="1AB29D">
              <a:alpha val="9812"/>
            </a:srgbClr>
          </a:solidFill>
        </p:grpSpPr>
        <p:sp>
          <p:nvSpPr>
            <p:cNvPr id="10" name="Rect 0"/>
            <p:cNvSpPr>
              <a:spLocks/>
            </p:cNvSpPr>
            <p:nvPr/>
          </p:nvSpPr>
          <p:spPr>
            <a:xfrm rot="0">
              <a:off x="3390265" y="924560"/>
              <a:ext cx="4773930" cy="4773930"/>
            </a:xfrm>
            <a:prstGeom prst="diamond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Rect 0"/>
            <p:cNvSpPr>
              <a:spLocks/>
            </p:cNvSpPr>
            <p:nvPr/>
          </p:nvSpPr>
          <p:spPr>
            <a:xfrm rot="0">
              <a:off x="4028440" y="924560"/>
              <a:ext cx="4773930" cy="4773930"/>
            </a:xfrm>
            <a:prstGeom prst="diamond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" name="Rect 0"/>
          <p:cNvSpPr>
            <a:spLocks/>
          </p:cNvSpPr>
          <p:nvPr/>
        </p:nvSpPr>
        <p:spPr>
          <a:xfrm rot="0">
            <a:off x="0" y="6080125"/>
            <a:ext cx="12192635" cy="778510"/>
          </a:xfrm>
          <a:prstGeom prst="rect"/>
          <a:solidFill>
            <a:srgbClr val="1AB29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3507740" y="2767965"/>
            <a:ext cx="5213350" cy="76962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4400">
                <a:ln w="9525" cap="flat" cmpd="sng">
                  <a:solidFill>
                    <a:schemeClr val="tx1">
                      <a:lumMod val="75000"/>
                      <a:lumOff val="25000"/>
                      <a:alpha val="2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charset="0"/>
                <a:ea typeface="KoPub돋움체 Bold" charset="0"/>
              </a:rPr>
              <a:t>기능</a:t>
            </a:r>
            <a:r>
              <a:rPr sz="4400">
                <a:ln w="9525" cap="flat" cmpd="sng">
                  <a:solidFill>
                    <a:schemeClr val="tx1">
                      <a:lumMod val="75000"/>
                      <a:lumOff val="25000"/>
                      <a:alpha val="2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charset="0"/>
                <a:ea typeface="KoPub돋움체 Bold" charset="0"/>
              </a:rPr>
              <a:t> </a:t>
            </a:r>
            <a:r>
              <a:rPr sz="4400">
                <a:ln w="9525" cap="flat" cmpd="sng">
                  <a:solidFill>
                    <a:schemeClr val="tx1">
                      <a:lumMod val="75000"/>
                      <a:lumOff val="25000"/>
                      <a:alpha val="2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charset="0"/>
                <a:ea typeface="KoPub돋움체 Bold" charset="0"/>
              </a:rPr>
              <a:t>&amp; </a:t>
            </a:r>
            <a:r>
              <a:rPr sz="4400">
                <a:ln w="9525" cap="flat" cmpd="sng">
                  <a:solidFill>
                    <a:schemeClr val="tx1">
                      <a:lumMod val="75000"/>
                      <a:lumOff val="25000"/>
                      <a:alpha val="28627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charset="0"/>
                <a:ea typeface="KoPub돋움체 Bold" charset="0"/>
              </a:rPr>
              <a:t>산출물 </a:t>
            </a:r>
            <a:r>
              <a:rPr sz="4400">
                <a:ln w="9525" cap="flat" cmpd="sng">
                  <a:solidFill>
                    <a:srgbClr val="1AB29D">
                      <a:alpha val="28627"/>
                    </a:srgbClr>
                  </a:solidFill>
                  <a:prstDash val="solid"/>
                </a:ln>
                <a:solidFill>
                  <a:srgbClr val="1AB29D"/>
                </a:solidFill>
                <a:latin typeface="KoPub돋움체 Bold" charset="0"/>
                <a:ea typeface="KoPub돋움체 Bold" charset="0"/>
              </a:rPr>
              <a:t>소개</a:t>
            </a:r>
            <a:endParaRPr lang="ko-KR" altLang="en-US" sz="4400">
              <a:ln w="9525" cap="flat" cmpd="sng">
                <a:solidFill>
                  <a:srgbClr val="1AB29D">
                    <a:alpha val="28627"/>
                  </a:srgbClr>
                </a:solidFill>
                <a:prstDash val="solid"/>
              </a:ln>
              <a:solidFill>
                <a:srgbClr val="1AB29D"/>
              </a:solidFill>
              <a:latin typeface="KoPub돋움체 Bold" charset="0"/>
              <a:ea typeface="KoPub돋움체 Bold" charset="0"/>
            </a:endParaRPr>
          </a:p>
        </p:txBody>
      </p:sp>
      <p:cxnSp>
        <p:nvCxnSpPr>
          <p:cNvPr id="12" name="Rect 0"/>
          <p:cNvCxnSpPr/>
          <p:nvPr/>
        </p:nvCxnSpPr>
        <p:spPr>
          <a:xfrm rot="0" flipV="1">
            <a:off x="7294245" y="3510915"/>
            <a:ext cx="925830" cy="7620"/>
          </a:xfrm>
          <a:prstGeom prst="line"/>
          <a:ln w="254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 0"/>
          <p:cNvSpPr txBox="1">
            <a:spLocks/>
          </p:cNvSpPr>
          <p:nvPr/>
        </p:nvSpPr>
        <p:spPr>
          <a:xfrm rot="0">
            <a:off x="5385435" y="6315075"/>
            <a:ext cx="1422400" cy="30797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>
                <a:ln w="9525" cap="flat" cmpd="sng">
                  <a:solidFill>
                    <a:schemeClr val="bg1">
                      <a:lumMod val="95000"/>
                      <a:alpha val="27843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KoPub돋움체 Medium" charset="0"/>
                <a:ea typeface="KoPub돋움체 Medium" charset="0"/>
              </a:rPr>
              <a:t>1조</a:t>
            </a:r>
            <a:r>
              <a:rPr sz="1400">
                <a:ln w="9525" cap="flat" cmpd="sng">
                  <a:solidFill>
                    <a:schemeClr val="bg1">
                      <a:lumMod val="95000"/>
                      <a:alpha val="27843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KoPub돋움체 Medium" charset="0"/>
                <a:ea typeface="KoPub돋움체 Medium" charset="0"/>
              </a:rPr>
              <a:t> </a:t>
            </a:r>
            <a:r>
              <a:rPr sz="1400">
                <a:ln w="9525" cap="flat" cmpd="sng">
                  <a:solidFill>
                    <a:schemeClr val="bg1">
                      <a:lumMod val="95000"/>
                      <a:alpha val="27843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KoPub돋움체 Medium" charset="0"/>
                <a:ea typeface="KoPub돋움체 Medium" charset="0"/>
              </a:rPr>
              <a:t>:</a:t>
            </a:r>
            <a:r>
              <a:rPr sz="1400">
                <a:ln w="9525" cap="flat" cmpd="sng">
                  <a:solidFill>
                    <a:schemeClr val="bg1">
                      <a:lumMod val="95000"/>
                      <a:alpha val="27843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KoPub돋움체 Medium" charset="0"/>
                <a:ea typeface="KoPub돋움체 Medium" charset="0"/>
              </a:rPr>
              <a:t> </a:t>
            </a:r>
            <a:r>
              <a:rPr sz="1400">
                <a:ln w="9525" cap="flat" cmpd="sng">
                  <a:solidFill>
                    <a:schemeClr val="bg1">
                      <a:lumMod val="95000"/>
                      <a:alpha val="27843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KoPub돋움체 Medium" charset="0"/>
                <a:ea typeface="KoPub돋움체 Medium" charset="0"/>
              </a:rPr>
              <a:t>예외는</a:t>
            </a:r>
            <a:r>
              <a:rPr sz="1400">
                <a:ln w="9525" cap="flat" cmpd="sng">
                  <a:solidFill>
                    <a:schemeClr val="bg1">
                      <a:lumMod val="95000"/>
                      <a:alpha val="27843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KoPub돋움체 Medium" charset="0"/>
                <a:ea typeface="KoPub돋움체 Medium" charset="0"/>
              </a:rPr>
              <a:t> </a:t>
            </a:r>
            <a:r>
              <a:rPr sz="1400">
                <a:ln w="9525" cap="flat" cmpd="sng">
                  <a:solidFill>
                    <a:schemeClr val="bg1">
                      <a:lumMod val="95000"/>
                      <a:alpha val="27843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KoPub돋움체 Medium" charset="0"/>
                <a:ea typeface="KoPub돋움체 Medium" charset="0"/>
              </a:rPr>
              <a:t>없다</a:t>
            </a:r>
            <a:endParaRPr lang="ko-KR" altLang="en-US" sz="1400">
              <a:ln w="9525" cap="flat" cmpd="sng">
                <a:solidFill>
                  <a:schemeClr val="bg1">
                    <a:lumMod val="95000"/>
                    <a:alpha val="27843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KoPub돋움체 Medium" charset="0"/>
              <a:ea typeface="KoPub돋움체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 0"/>
          <p:cNvSpPr>
            <a:spLocks/>
          </p:cNvSpPr>
          <p:nvPr/>
        </p:nvSpPr>
        <p:spPr>
          <a:xfrm rot="0">
            <a:off x="0" y="120650"/>
            <a:ext cx="337185" cy="815340"/>
          </a:xfrm>
          <a:prstGeom prst="rect"/>
          <a:solidFill>
            <a:srgbClr val="1AB29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Rect 0"/>
          <p:cNvSpPr txBox="1">
            <a:spLocks/>
          </p:cNvSpPr>
          <p:nvPr/>
        </p:nvSpPr>
        <p:spPr>
          <a:xfrm rot="0">
            <a:off x="439420" y="172720"/>
            <a:ext cx="6128385" cy="7080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000">
                <a:solidFill>
                  <a:schemeClr val="tx2"/>
                </a:solidFill>
                <a:latin typeface="Noto Sans KR SemiBold" charset="0"/>
                <a:ea typeface="Noto Sans KR SemiBold" charset="0"/>
              </a:rPr>
              <a:t>요구사항 </a:t>
            </a:r>
            <a:r>
              <a:rPr sz="4000">
                <a:ln w="9525" cap="flat" cmpd="sng">
                  <a:solidFill>
                    <a:srgbClr val="1AB29D">
                      <a:alpha val="27843"/>
                    </a:srgbClr>
                  </a:solidFill>
                  <a:prstDash val="solid"/>
                </a:ln>
                <a:solidFill>
                  <a:srgbClr val="1AB29D"/>
                </a:solidFill>
                <a:latin typeface="Noto Sans KR SemiBold" charset="0"/>
                <a:ea typeface="Noto Sans KR SemiBold" charset="0"/>
              </a:rPr>
              <a:t>정의서</a:t>
            </a:r>
            <a:endParaRPr lang="ko-KR" altLang="en-US" sz="4000">
              <a:ln w="9525" cap="flat" cmpd="sng">
                <a:solidFill>
                  <a:srgbClr val="1AB29D">
                    <a:alpha val="27843"/>
                  </a:srgbClr>
                </a:solidFill>
                <a:prstDash val="solid"/>
              </a:ln>
              <a:solidFill>
                <a:srgbClr val="1AB29D"/>
              </a:solidFill>
              <a:latin typeface="Noto Sans KR SemiBold" charset="0"/>
              <a:ea typeface="Noto Sans KR SemiBold" charset="0"/>
            </a:endParaRPr>
          </a:p>
        </p:txBody>
      </p:sp>
      <p:cxnSp>
        <p:nvCxnSpPr>
          <p:cNvPr id="4" name="Rect 0"/>
          <p:cNvCxnSpPr/>
          <p:nvPr/>
        </p:nvCxnSpPr>
        <p:spPr>
          <a:xfrm rot="0">
            <a:off x="2858135" y="843915"/>
            <a:ext cx="1328420" cy="1905"/>
          </a:xfrm>
          <a:prstGeom prst="line"/>
          <a:ln w="38100" cap="flat" cmpd="sng">
            <a:solidFill>
              <a:srgbClr val="1AB29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" descr="C:/Users/PC-10/AppData/Roaming/PolarisOffice/ETemp/12376_11644624/fImage73319323328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64385" y="986790"/>
            <a:ext cx="8058150" cy="56572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29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yisoo723</dc:creator>
  <cp:lastModifiedBy>yisoo723</cp:lastModifiedBy>
  <dc:title>PowerPoint 프레젠테이션</dc:title>
  <cp:version>9.104.197.51428</cp:version>
</cp:coreProperties>
</file>