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0" r:id="rId4"/>
    <p:sldId id="278" r:id="rId5"/>
    <p:sldId id="301" r:id="rId6"/>
    <p:sldId id="302" r:id="rId7"/>
    <p:sldId id="262" r:id="rId8"/>
    <p:sldId id="261" r:id="rId9"/>
    <p:sldId id="263" r:id="rId10"/>
    <p:sldId id="297" r:id="rId11"/>
    <p:sldId id="270" r:id="rId12"/>
    <p:sldId id="276" r:id="rId13"/>
    <p:sldId id="299" r:id="rId14"/>
    <p:sldId id="285" r:id="rId15"/>
    <p:sldId id="275" r:id="rId16"/>
    <p:sldId id="304" r:id="rId17"/>
    <p:sldId id="266" r:id="rId18"/>
    <p:sldId id="271" r:id="rId19"/>
    <p:sldId id="273" r:id="rId20"/>
    <p:sldId id="305" r:id="rId21"/>
    <p:sldId id="272" r:id="rId22"/>
    <p:sldId id="298" r:id="rId23"/>
    <p:sldId id="268" r:id="rId24"/>
    <p:sldId id="269" r:id="rId25"/>
    <p:sldId id="274" r:id="rId26"/>
    <p:sldId id="300" r:id="rId27"/>
    <p:sldId id="279" r:id="rId28"/>
    <p:sldId id="280" r:id="rId29"/>
    <p:sldId id="281" r:id="rId30"/>
    <p:sldId id="282" r:id="rId31"/>
    <p:sldId id="283" r:id="rId32"/>
    <p:sldId id="286" r:id="rId33"/>
    <p:sldId id="288" r:id="rId34"/>
    <p:sldId id="289" r:id="rId35"/>
    <p:sldId id="290" r:id="rId36"/>
    <p:sldId id="291" r:id="rId37"/>
    <p:sldId id="306" r:id="rId38"/>
    <p:sldId id="293" r:id="rId39"/>
    <p:sldId id="307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BF4"/>
    <a:srgbClr val="0F9ED5"/>
    <a:srgbClr val="96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4B7A0-155C-4C42-861B-23A6B08493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E71DA-E274-47FC-976A-18D8E73D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0C6FC-9BDA-356B-2AD3-217617537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7D3AF-D2A4-ECB0-189C-D0204DC2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3624D-27D6-4DD4-7340-59CB73B8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078D6-70B4-49AF-DFF7-2ABFBA21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546D3-CF0B-09AE-EE65-CE5C9FA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2613E-444E-B109-2B81-56246E0B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AD34B-3F0F-87D6-1565-55CB696B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5F9EA-73F5-3C2E-7F6D-56BCE20F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23B5E-EEAC-22F8-A0E8-01197AF1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93A5A-555C-CF2E-75FF-F5D900E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1AB5F-0B06-BD65-FA63-F84D8F709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EE437-D6CA-4F67-5572-04923682B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982B4-77EB-CD16-DE01-2D788E92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5FF8-299A-4EA9-1CF7-C85B4797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3311D-03CB-00B4-428A-0F83637C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3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BFDA-6AF4-84FD-E6B4-2A065F63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06380-32B7-2C9B-7D7F-044D10DC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2679F-6CFE-AFF8-E011-A3EE8F4D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EDD8E-06DE-FEF2-1DF2-B3BEBBBF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70A30-580B-F2AF-62FA-392C9F3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145D2-4B3C-A071-4C82-CE0D5924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DBFB4-D81B-EA1F-DF25-164D7A82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D1AA8-B719-D545-4EBA-4C83BBF0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60F84-6C8E-1374-791B-94E2A249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2E38B-5C99-089C-3A2F-CDED91DE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CF30D-6477-5B71-C129-97312F53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C3E74-2032-0376-17AA-7B1291306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16E48-0A87-223A-5F29-B75BD404D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35B5C-6E92-6BDA-B853-545BA41D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AC0F8-29AD-A0CB-4299-BB1BB643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471CF-A7F9-90AD-EB74-1D1B93DC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5E9A3-700C-52F1-D9A4-40C6D9EC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3CC6D-2A86-3CB5-C28C-DC9DAB7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B48C7-0FE6-A6F3-70EF-2503B27E1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66927B-CA3D-27FC-466F-8770D3E2D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0EF94-8DA4-AE35-549F-C538B14C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868EDB-A42A-7F13-B5F4-6D222F77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CC485-3564-B0F9-06E5-697F662C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10585-6CD2-149C-6E27-5CC8F4B1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44654-D14C-3BA1-64B2-96F69F89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BDC84-83DD-577A-7D09-B35FD120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F133EE-07A5-80DD-531A-FB737593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7A3BD-3747-E90D-70C1-96F98178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9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615D21-40C4-E51F-6018-0C823902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734B49-DDE6-406C-5635-42AEFDEB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598C3-97AE-7D6E-80AD-E3151776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9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F643-8D65-CDE7-FEE0-FA3ED806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DB6E6-0573-D7D0-66E5-3324CD47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CA6C78-C965-CFAB-E432-B4E2C65A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BECD1-6700-C711-D2A5-54F8CDDB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BEF56-0AA1-B66D-5E0E-D4263433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2B5FF-FD0B-E7AA-4A2C-27D5B256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2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270A2-3D93-E611-914B-358D2512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93C77-79C6-F022-0E55-900E87AD0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02163-648E-8A19-DE6B-EA56F2054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267C5-742E-7076-24D9-0E4D6832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B1611-BE3D-F8EA-1A3D-4695B9D5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C40D8-B7CC-C335-89AE-EC082F77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6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E9E7C-2DE2-2475-AB3A-0D2DECB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38BEC-6B77-2B01-C442-5659DD78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2D239-F0D4-7D71-C5FC-D160C2728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0576-5F2B-41D1-99DE-D3E3F68EBB0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15BD1-1B4F-6417-0146-43B1DDDC2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B7335-BEB3-A36C-CD08-6FB03D78D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40E19-14D2-48A8-B875-C9627AB8C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EEC0-ED5B-A4AB-980A-37DB9BE56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709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프로세스 흐름도</a:t>
            </a:r>
            <a:b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en-US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그룹웨어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DF31F8-C211-BBCE-4ACD-F858A38093FE}"/>
              </a:ext>
            </a:extLst>
          </p:cNvPr>
          <p:cNvSpPr/>
          <p:nvPr/>
        </p:nvSpPr>
        <p:spPr>
          <a:xfrm>
            <a:off x="2698173" y="1495136"/>
            <a:ext cx="6795654" cy="32627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9112-9B5C-06F5-B589-9EE1931B4A2E}"/>
              </a:ext>
            </a:extLst>
          </p:cNvPr>
          <p:cNvSpPr txBox="1"/>
          <p:nvPr/>
        </p:nvSpPr>
        <p:spPr>
          <a:xfrm>
            <a:off x="8475519" y="5777054"/>
            <a:ext cx="3952009" cy="45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띵띵</a:t>
            </a:r>
            <a:r>
              <a:rPr lang="en-US" altLang="ko-KR" sz="2300" b="1" dirty="0">
                <a:solidFill>
                  <a:schemeClr val="bg1"/>
                </a:solidFill>
              </a:rPr>
              <a:t>(Think Things)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(3</a:t>
            </a:r>
            <a:r>
              <a:rPr lang="ko-KR" altLang="en-US" sz="2300" b="1" dirty="0">
                <a:solidFill>
                  <a:schemeClr val="bg1"/>
                </a:solidFill>
              </a:rPr>
              <a:t>조</a:t>
            </a:r>
            <a:r>
              <a:rPr lang="en-US" altLang="ko-KR" sz="2300" b="1" dirty="0">
                <a:solidFill>
                  <a:schemeClr val="bg1"/>
                </a:solidFill>
              </a:rPr>
              <a:t>)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8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84134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T-SD-001-006~010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 일정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16F1A9-D83A-37D4-C298-B4D411B37EF8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6956137" y="2491945"/>
            <a:ext cx="1196144" cy="69744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13AF85-3512-366A-2E48-D8CD301307A5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 flipV="1">
            <a:off x="4102964" y="3939376"/>
            <a:ext cx="1439689" cy="74998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84FB05-70A3-0533-B5CC-2E704B0F1873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6956137" y="3189392"/>
            <a:ext cx="1196144" cy="54242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2D16A9-785B-D4E1-2154-D116C553E2D7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102964" y="3189392"/>
            <a:ext cx="1439689" cy="74998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DDE49D-089D-05F6-B68E-B3FA2E540160}"/>
              </a:ext>
            </a:extLst>
          </p:cNvPr>
          <p:cNvSpPr/>
          <p:nvPr/>
        </p:nvSpPr>
        <p:spPr>
          <a:xfrm>
            <a:off x="2490304" y="3564384"/>
            <a:ext cx="161266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 일정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3A28BB-BCB3-9173-CD1A-DA223F378904}"/>
              </a:ext>
            </a:extLst>
          </p:cNvPr>
          <p:cNvSpPr/>
          <p:nvPr/>
        </p:nvSpPr>
        <p:spPr>
          <a:xfrm>
            <a:off x="5542653" y="2814400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조회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923894-5736-8CC4-8A58-52F3C2B8570A}"/>
              </a:ext>
            </a:extLst>
          </p:cNvPr>
          <p:cNvSpPr/>
          <p:nvPr/>
        </p:nvSpPr>
        <p:spPr>
          <a:xfrm>
            <a:off x="5542653" y="4314368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등록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0A14B5-00A9-5E27-7BD2-5EA726B3BE44}"/>
              </a:ext>
            </a:extLst>
          </p:cNvPr>
          <p:cNvSpPr/>
          <p:nvPr/>
        </p:nvSpPr>
        <p:spPr>
          <a:xfrm>
            <a:off x="8152281" y="2116953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68D9C1-7685-EEE9-D2CC-14A50ED60759}"/>
              </a:ext>
            </a:extLst>
          </p:cNvPr>
          <p:cNvSpPr/>
          <p:nvPr/>
        </p:nvSpPr>
        <p:spPr>
          <a:xfrm>
            <a:off x="8152281" y="3356826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삭제</a:t>
            </a: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16BF045-726F-93C0-76FC-D17FF38912DA}"/>
              </a:ext>
            </a:extLst>
          </p:cNvPr>
          <p:cNvSpPr/>
          <p:nvPr/>
        </p:nvSpPr>
        <p:spPr>
          <a:xfrm>
            <a:off x="2699865" y="5104942"/>
            <a:ext cx="2630753" cy="1106240"/>
          </a:xfrm>
          <a:prstGeom prst="wedgeRoundRectCallout">
            <a:avLst>
              <a:gd name="adj1" fmla="val 31455"/>
              <a:gd name="adj2" fmla="val -993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실시간 일정 알림으로 일정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0706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3F43AF-2C7E-9056-49B8-20711170D524}"/>
              </a:ext>
            </a:extLst>
          </p:cNvPr>
          <p:cNvCxnSpPr>
            <a:cxnSpLocks/>
            <a:stCxn id="11" idx="1"/>
            <a:endCxn id="26" idx="3"/>
          </p:cNvCxnSpPr>
          <p:nvPr/>
        </p:nvCxnSpPr>
        <p:spPr>
          <a:xfrm flipH="1">
            <a:off x="9656263" y="2979250"/>
            <a:ext cx="521655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16EF-1DB9-5272-791B-682C91BF66A4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 flipV="1">
            <a:off x="4226119" y="4704733"/>
            <a:ext cx="1270441" cy="126314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0DAA78-BF75-3E42-F09B-9790DA03D99F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4226119" y="4690391"/>
            <a:ext cx="1270442" cy="1434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103" idx="1"/>
            <a:endCxn id="20" idx="3"/>
          </p:cNvCxnSpPr>
          <p:nvPr/>
        </p:nvCxnSpPr>
        <p:spPr>
          <a:xfrm flipH="1">
            <a:off x="4226119" y="2993308"/>
            <a:ext cx="1085862" cy="171142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37243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T-MI-001-001~012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사내 메일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8112636" y="2604258"/>
            <a:ext cx="1543627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메일 발송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5496561" y="4315399"/>
            <a:ext cx="1696122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이메일 조회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691134" y="4329741"/>
            <a:ext cx="146970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메일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BEEC0-0BD0-EC6F-59F7-B31A9589695B}"/>
              </a:ext>
            </a:extLst>
          </p:cNvPr>
          <p:cNvSpPr/>
          <p:nvPr/>
        </p:nvSpPr>
        <p:spPr>
          <a:xfrm>
            <a:off x="5496560" y="5592886"/>
            <a:ext cx="169612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이메일 삭제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70273A-8ADE-0B3C-3172-BA4E3784BE49}"/>
              </a:ext>
            </a:extLst>
          </p:cNvPr>
          <p:cNvSpPr/>
          <p:nvPr/>
        </p:nvSpPr>
        <p:spPr>
          <a:xfrm>
            <a:off x="10177918" y="2604258"/>
            <a:ext cx="1543627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보낸 메일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읽음 확인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A65F12A7-4A4D-D3C4-BA8F-D7EA253095DF}"/>
              </a:ext>
            </a:extLst>
          </p:cNvPr>
          <p:cNvSpPr/>
          <p:nvPr/>
        </p:nvSpPr>
        <p:spPr>
          <a:xfrm>
            <a:off x="1425464" y="3154117"/>
            <a:ext cx="2818706" cy="749984"/>
          </a:xfrm>
          <a:prstGeom prst="wedgeRoundRectCallout">
            <a:avLst>
              <a:gd name="adj1" fmla="val 66505"/>
              <a:gd name="adj2" fmla="val 1148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읽은 메일과 읽지 않은 메일별로 필터링 가능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B3CA09-B6B7-DEE3-AB0B-04BD209AD4CA}"/>
              </a:ext>
            </a:extLst>
          </p:cNvPr>
          <p:cNvSpPr/>
          <p:nvPr/>
        </p:nvSpPr>
        <p:spPr>
          <a:xfrm>
            <a:off x="2756416" y="4329741"/>
            <a:ext cx="146970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B8B8052-5E13-28CE-D150-86C2385C7DC9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2160837" y="4704733"/>
            <a:ext cx="595579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5E3A726-03F1-C27C-F31A-A547F281B9AB}"/>
              </a:ext>
            </a:extLst>
          </p:cNvPr>
          <p:cNvSpPr/>
          <p:nvPr/>
        </p:nvSpPr>
        <p:spPr>
          <a:xfrm>
            <a:off x="9694816" y="5592886"/>
            <a:ext cx="169612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이메일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영구 삭제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677928E-73C5-3DCA-0D22-08CE15CF99DB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flipH="1">
            <a:off x="7192683" y="5967878"/>
            <a:ext cx="589369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FAE7276-43EF-1CA6-5D19-4AE4AA4857CA}"/>
              </a:ext>
            </a:extLst>
          </p:cNvPr>
          <p:cNvSpPr/>
          <p:nvPr/>
        </p:nvSpPr>
        <p:spPr>
          <a:xfrm>
            <a:off x="7782052" y="5592886"/>
            <a:ext cx="1323395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휴지통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6DA6577-CC9D-47C1-242D-CB0D14192E0A}"/>
              </a:ext>
            </a:extLst>
          </p:cNvPr>
          <p:cNvCxnSpPr>
            <a:cxnSpLocks/>
            <a:stCxn id="37" idx="1"/>
            <a:endCxn id="49" idx="3"/>
          </p:cNvCxnSpPr>
          <p:nvPr/>
        </p:nvCxnSpPr>
        <p:spPr>
          <a:xfrm flipH="1">
            <a:off x="9105447" y="5967878"/>
            <a:ext cx="589369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5F040EA-ADEB-4F15-18A9-1F824BF75497}"/>
              </a:ext>
            </a:extLst>
          </p:cNvPr>
          <p:cNvSpPr/>
          <p:nvPr/>
        </p:nvSpPr>
        <p:spPr>
          <a:xfrm>
            <a:off x="8201173" y="4355371"/>
            <a:ext cx="1696121" cy="4733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메일함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 구분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0C04597-1A15-42B1-2CDD-B1EF6D91F5F2}"/>
              </a:ext>
            </a:extLst>
          </p:cNvPr>
          <p:cNvCxnSpPr>
            <a:cxnSpLocks/>
            <a:stCxn id="61" idx="1"/>
            <a:endCxn id="15" idx="3"/>
          </p:cNvCxnSpPr>
          <p:nvPr/>
        </p:nvCxnSpPr>
        <p:spPr>
          <a:xfrm flipH="1">
            <a:off x="7192683" y="4592042"/>
            <a:ext cx="1008490" cy="9834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D22F1EF-7378-EB51-37B5-A29A52CE8FB4}"/>
              </a:ext>
            </a:extLst>
          </p:cNvPr>
          <p:cNvCxnSpPr>
            <a:cxnSpLocks/>
            <a:stCxn id="26" idx="1"/>
            <a:endCxn id="103" idx="3"/>
          </p:cNvCxnSpPr>
          <p:nvPr/>
        </p:nvCxnSpPr>
        <p:spPr>
          <a:xfrm flipH="1">
            <a:off x="7377263" y="2979250"/>
            <a:ext cx="735373" cy="1405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5F017C-D2A4-F2A2-2E8D-FE5F5A0491F0}"/>
              </a:ext>
            </a:extLst>
          </p:cNvPr>
          <p:cNvSpPr/>
          <p:nvPr/>
        </p:nvSpPr>
        <p:spPr>
          <a:xfrm>
            <a:off x="5492157" y="2139164"/>
            <a:ext cx="1696122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메일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임시저장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2D02A3E0-84BA-DB4C-424B-85DC79754129}"/>
              </a:ext>
            </a:extLst>
          </p:cNvPr>
          <p:cNvSpPr/>
          <p:nvPr/>
        </p:nvSpPr>
        <p:spPr>
          <a:xfrm>
            <a:off x="5492157" y="3008533"/>
            <a:ext cx="1696122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예약 메일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A7E0A3C-EFA7-B9B5-5F36-77583CF52F26}"/>
              </a:ext>
            </a:extLst>
          </p:cNvPr>
          <p:cNvSpPr/>
          <p:nvPr/>
        </p:nvSpPr>
        <p:spPr>
          <a:xfrm>
            <a:off x="5311981" y="1967240"/>
            <a:ext cx="2065282" cy="205213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D4E2B7C-B285-6EAA-AF62-0A8C42FEBD22}"/>
              </a:ext>
            </a:extLst>
          </p:cNvPr>
          <p:cNvCxnSpPr>
            <a:cxnSpLocks/>
            <a:stCxn id="119" idx="1"/>
            <a:endCxn id="15" idx="3"/>
          </p:cNvCxnSpPr>
          <p:nvPr/>
        </p:nvCxnSpPr>
        <p:spPr>
          <a:xfrm flipH="1">
            <a:off x="7192683" y="3957386"/>
            <a:ext cx="1008491" cy="73300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3850648-6D00-781E-ECCF-45196F22E8B5}"/>
              </a:ext>
            </a:extLst>
          </p:cNvPr>
          <p:cNvSpPr/>
          <p:nvPr/>
        </p:nvSpPr>
        <p:spPr>
          <a:xfrm>
            <a:off x="8201174" y="3720715"/>
            <a:ext cx="1696121" cy="4733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메일 전달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E88E2BB-0881-A9A5-E2A6-F8D79417281A}"/>
              </a:ext>
            </a:extLst>
          </p:cNvPr>
          <p:cNvSpPr/>
          <p:nvPr/>
        </p:nvSpPr>
        <p:spPr>
          <a:xfrm>
            <a:off x="8201173" y="4967033"/>
            <a:ext cx="1696121" cy="4733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120638E-FBE0-53E4-E7D7-C045084ABE18}"/>
              </a:ext>
            </a:extLst>
          </p:cNvPr>
          <p:cNvCxnSpPr>
            <a:cxnSpLocks/>
            <a:stCxn id="132" idx="1"/>
            <a:endCxn id="15" idx="3"/>
          </p:cNvCxnSpPr>
          <p:nvPr/>
        </p:nvCxnSpPr>
        <p:spPr>
          <a:xfrm flipH="1" flipV="1">
            <a:off x="7192683" y="4690391"/>
            <a:ext cx="1008490" cy="51331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8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137987-BB55-4851-254D-4E1B8011392C}"/>
              </a:ext>
            </a:extLst>
          </p:cNvPr>
          <p:cNvCxnSpPr>
            <a:cxnSpLocks/>
            <a:stCxn id="2" idx="1"/>
            <a:endCxn id="41" idx="3"/>
          </p:cNvCxnSpPr>
          <p:nvPr/>
        </p:nvCxnSpPr>
        <p:spPr>
          <a:xfrm flipH="1">
            <a:off x="6369793" y="4358179"/>
            <a:ext cx="546820" cy="117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B1429AA-94BD-5989-589B-E6B834DF117C}"/>
              </a:ext>
            </a:extLst>
          </p:cNvPr>
          <p:cNvCxnSpPr>
            <a:cxnSpLocks/>
            <a:stCxn id="100" idx="1"/>
            <a:endCxn id="2" idx="3"/>
          </p:cNvCxnSpPr>
          <p:nvPr/>
        </p:nvCxnSpPr>
        <p:spPr>
          <a:xfrm flipH="1">
            <a:off x="7919167" y="4358179"/>
            <a:ext cx="610780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3662053" y="4359352"/>
            <a:ext cx="797229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28654"/>
              </p:ext>
            </p:extLst>
          </p:nvPr>
        </p:nvGraphicFramePr>
        <p:xfrm>
          <a:off x="1085272" y="936567"/>
          <a:ext cx="10106229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873693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221808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T-AD-001-001~003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주소록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814087" y="3984360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주소록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4459282" y="3984360"/>
            <a:ext cx="191051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개인 주소록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D8E9CE2-FF60-30D6-8033-4E8D21B6EF95}"/>
              </a:ext>
            </a:extLst>
          </p:cNvPr>
          <p:cNvSpPr/>
          <p:nvPr/>
        </p:nvSpPr>
        <p:spPr>
          <a:xfrm>
            <a:off x="8774732" y="3017841"/>
            <a:ext cx="1358393" cy="519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등록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725B66-321A-1E2D-8807-D8A39ED61257}"/>
              </a:ext>
            </a:extLst>
          </p:cNvPr>
          <p:cNvSpPr/>
          <p:nvPr/>
        </p:nvSpPr>
        <p:spPr>
          <a:xfrm>
            <a:off x="8774732" y="4424251"/>
            <a:ext cx="1358394" cy="49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공유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1B4FB1-D969-231F-31A2-8CA7B9F8E605}"/>
              </a:ext>
            </a:extLst>
          </p:cNvPr>
          <p:cNvSpPr/>
          <p:nvPr/>
        </p:nvSpPr>
        <p:spPr>
          <a:xfrm>
            <a:off x="6916613" y="3983187"/>
            <a:ext cx="100255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95E50D-7699-12B9-FDA4-F5962912A3CB}"/>
              </a:ext>
            </a:extLst>
          </p:cNvPr>
          <p:cNvSpPr/>
          <p:nvPr/>
        </p:nvSpPr>
        <p:spPr>
          <a:xfrm>
            <a:off x="8774733" y="3720790"/>
            <a:ext cx="1358394" cy="519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0BD5D63-DD1C-824B-1279-75D21772B702}"/>
              </a:ext>
            </a:extLst>
          </p:cNvPr>
          <p:cNvSpPr/>
          <p:nvPr/>
        </p:nvSpPr>
        <p:spPr>
          <a:xfrm>
            <a:off x="8774732" y="5186280"/>
            <a:ext cx="1358395" cy="49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즐겨찾기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7A64403-FD5D-0D46-2221-7E71AB05B12F}"/>
              </a:ext>
            </a:extLst>
          </p:cNvPr>
          <p:cNvSpPr/>
          <p:nvPr/>
        </p:nvSpPr>
        <p:spPr>
          <a:xfrm>
            <a:off x="8529947" y="2697968"/>
            <a:ext cx="1847966" cy="3320421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BAE480-AED3-534E-878B-37BBE8E3109D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3207388" y="2905891"/>
            <a:ext cx="1399591" cy="112744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0B9B7A-86D9-4656-A4AE-C2DB84CD282F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 flipH="1">
            <a:off x="3207388" y="4030867"/>
            <a:ext cx="1462136" cy="246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38235"/>
              </p:ext>
            </p:extLst>
          </p:nvPr>
        </p:nvGraphicFramePr>
        <p:xfrm>
          <a:off x="1085272" y="936567"/>
          <a:ext cx="10106229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873693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221808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T-AD-001-004~008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주소록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359422" y="3658340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주소록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A0DD916-0C6F-0467-0110-A6CF5D305E89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8282275" y="3898028"/>
            <a:ext cx="770470" cy="13283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F320A8-A353-092D-344D-2698BCFB0516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 flipV="1">
            <a:off x="8251338" y="2905891"/>
            <a:ext cx="880567" cy="21037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48AC38-CFE0-A3BC-95BF-A14BDF0635CF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6580035" y="4030866"/>
            <a:ext cx="572371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3D4167-8F88-3086-D45E-3D06153EE96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6517490" y="2905891"/>
            <a:ext cx="603979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93230A-E2AF-9322-DFE7-DB7C2742204B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8251338" y="2340527"/>
            <a:ext cx="846073" cy="56536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42D78E-6B53-6AE3-9C71-011C648822F1}"/>
              </a:ext>
            </a:extLst>
          </p:cNvPr>
          <p:cNvSpPr/>
          <p:nvPr/>
        </p:nvSpPr>
        <p:spPr>
          <a:xfrm>
            <a:off x="4669524" y="3655875"/>
            <a:ext cx="191051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 주소록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68AAC9-5201-1147-762B-5C572E763BC5}"/>
              </a:ext>
            </a:extLst>
          </p:cNvPr>
          <p:cNvSpPr/>
          <p:nvPr/>
        </p:nvSpPr>
        <p:spPr>
          <a:xfrm>
            <a:off x="4606979" y="2530899"/>
            <a:ext cx="191051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주소록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522383-FC30-EBDC-5F4E-3CCAB72A2472}"/>
              </a:ext>
            </a:extLst>
          </p:cNvPr>
          <p:cNvSpPr/>
          <p:nvPr/>
        </p:nvSpPr>
        <p:spPr>
          <a:xfrm>
            <a:off x="7121469" y="2530899"/>
            <a:ext cx="1129869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83DE406-20C3-6397-D7E6-BD8A4D27CE81}"/>
              </a:ext>
            </a:extLst>
          </p:cNvPr>
          <p:cNvSpPr/>
          <p:nvPr/>
        </p:nvSpPr>
        <p:spPr>
          <a:xfrm>
            <a:off x="9097411" y="1965535"/>
            <a:ext cx="126077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필터링검색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DF4987-8885-DE61-8907-A4C9AD70C3C6}"/>
              </a:ext>
            </a:extLst>
          </p:cNvPr>
          <p:cNvSpPr/>
          <p:nvPr/>
        </p:nvSpPr>
        <p:spPr>
          <a:xfrm>
            <a:off x="7152406" y="3655874"/>
            <a:ext cx="1129869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C4DEE6-6C75-1CB7-340F-CCBBBCA9F2D5}"/>
              </a:ext>
            </a:extLst>
          </p:cNvPr>
          <p:cNvSpPr/>
          <p:nvPr/>
        </p:nvSpPr>
        <p:spPr>
          <a:xfrm>
            <a:off x="9052745" y="3643326"/>
            <a:ext cx="1561902" cy="5094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필터링검색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A26D68-926F-08E4-4EAF-7E363BC730A9}"/>
              </a:ext>
            </a:extLst>
          </p:cNvPr>
          <p:cNvSpPr/>
          <p:nvPr/>
        </p:nvSpPr>
        <p:spPr>
          <a:xfrm>
            <a:off x="9131905" y="2861566"/>
            <a:ext cx="1291346" cy="5094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즐겨찾기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60433C-E812-0DEC-E262-A36DE68694C3}"/>
              </a:ext>
            </a:extLst>
          </p:cNvPr>
          <p:cNvSpPr/>
          <p:nvPr/>
        </p:nvSpPr>
        <p:spPr>
          <a:xfrm>
            <a:off x="9097411" y="4308588"/>
            <a:ext cx="1291346" cy="5094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즐겨찾기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0DFE0C-6B1A-0C29-A12F-2A88D9A2A3EA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 flipV="1">
            <a:off x="8282275" y="4030866"/>
            <a:ext cx="815136" cy="53242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EA624E8-823B-0522-A7C5-ED7DB0D90B0A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 flipV="1">
            <a:off x="3207388" y="4033332"/>
            <a:ext cx="1523528" cy="125586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3A8EFC5-1897-B1AA-2996-DCE952794B00}"/>
              </a:ext>
            </a:extLst>
          </p:cNvPr>
          <p:cNvSpPr/>
          <p:nvPr/>
        </p:nvSpPr>
        <p:spPr>
          <a:xfrm>
            <a:off x="4730916" y="4914204"/>
            <a:ext cx="166263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주소록 등록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2DE313A-3D3E-9602-04CC-48E109001050}"/>
              </a:ext>
            </a:extLst>
          </p:cNvPr>
          <p:cNvCxnSpPr>
            <a:cxnSpLocks/>
            <a:stCxn id="115" idx="0"/>
            <a:endCxn id="23" idx="2"/>
          </p:cNvCxnSpPr>
          <p:nvPr/>
        </p:nvCxnSpPr>
        <p:spPr>
          <a:xfrm flipV="1">
            <a:off x="2283405" y="4408324"/>
            <a:ext cx="0" cy="89280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B366EFA-1145-98A2-CBF8-224A0196B1C8}"/>
              </a:ext>
            </a:extLst>
          </p:cNvPr>
          <p:cNvSpPr/>
          <p:nvPr/>
        </p:nvSpPr>
        <p:spPr>
          <a:xfrm>
            <a:off x="1632699" y="5301133"/>
            <a:ext cx="130141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</a:p>
        </p:txBody>
      </p:sp>
      <p:sp>
        <p:nvSpPr>
          <p:cNvPr id="120" name="말풍선: 모서리가 둥근 사각형 119">
            <a:extLst>
              <a:ext uri="{FF2B5EF4-FFF2-40B4-BE49-F238E27FC236}">
                <a16:creationId xmlns:a16="http://schemas.microsoft.com/office/drawing/2014/main" id="{EB1716B8-6307-929B-2D3B-8131AC9A0434}"/>
              </a:ext>
            </a:extLst>
          </p:cNvPr>
          <p:cNvSpPr/>
          <p:nvPr/>
        </p:nvSpPr>
        <p:spPr>
          <a:xfrm>
            <a:off x="3168609" y="5902826"/>
            <a:ext cx="3106365" cy="749984"/>
          </a:xfrm>
          <a:prstGeom prst="wedgeRoundRectCallout">
            <a:avLst>
              <a:gd name="adj1" fmla="val -69512"/>
              <a:gd name="adj2" fmla="val -183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이름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이메일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전화번호 검색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0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DE8F22B-D4BE-0750-20F7-1C9EEE95E9D7}"/>
              </a:ext>
            </a:extLst>
          </p:cNvPr>
          <p:cNvCxnSpPr>
            <a:cxnSpLocks/>
            <a:stCxn id="37" idx="1"/>
            <a:endCxn id="41" idx="3"/>
          </p:cNvCxnSpPr>
          <p:nvPr/>
        </p:nvCxnSpPr>
        <p:spPr>
          <a:xfrm flipH="1" flipV="1">
            <a:off x="5890245" y="4104607"/>
            <a:ext cx="781043" cy="76137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A979E6-0AEE-41CD-4C3B-A1FDF0A6D91A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flipH="1">
            <a:off x="8278151" y="3341200"/>
            <a:ext cx="576507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BA126E-16A2-A827-A90B-9549BB7FF388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H="1">
            <a:off x="5890245" y="3341200"/>
            <a:ext cx="781043" cy="76340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3805037" y="4104607"/>
            <a:ext cx="478345" cy="468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54058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T-NB-001-001~003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공지사항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957071" y="3734298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공지사항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게시판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4283382" y="3722903"/>
            <a:ext cx="1606863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45D70E-255B-4098-C39F-A08D1621D0F5}"/>
              </a:ext>
            </a:extLst>
          </p:cNvPr>
          <p:cNvSpPr/>
          <p:nvPr/>
        </p:nvSpPr>
        <p:spPr>
          <a:xfrm>
            <a:off x="6671288" y="2959496"/>
            <a:ext cx="1606863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게시글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7C0390-F99B-AC40-E3DE-FD54A4365A0F}"/>
              </a:ext>
            </a:extLst>
          </p:cNvPr>
          <p:cNvSpPr/>
          <p:nvPr/>
        </p:nvSpPr>
        <p:spPr>
          <a:xfrm>
            <a:off x="8854658" y="2959497"/>
            <a:ext cx="1606863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상세조회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8BFE5D-0987-2A44-4B93-72B586C9191C}"/>
              </a:ext>
            </a:extLst>
          </p:cNvPr>
          <p:cNvSpPr/>
          <p:nvPr/>
        </p:nvSpPr>
        <p:spPr>
          <a:xfrm>
            <a:off x="1957071" y="2561873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메인화면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831764-B43B-0F52-CF45-D5548F312C91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2881054" y="3311857"/>
            <a:ext cx="0" cy="42244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E6578DD-645D-D50D-020E-8E8781F74A0B}"/>
              </a:ext>
            </a:extLst>
          </p:cNvPr>
          <p:cNvSpPr/>
          <p:nvPr/>
        </p:nvSpPr>
        <p:spPr>
          <a:xfrm>
            <a:off x="6671288" y="4484282"/>
            <a:ext cx="1606863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43381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A5DF0CC-8AA6-D935-1FEE-6189A24F3AD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647415" y="2882430"/>
            <a:ext cx="584461" cy="39805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1BDB211-FDC1-2CEF-AF3F-F2AF99B4A9BC}"/>
              </a:ext>
            </a:extLst>
          </p:cNvPr>
          <p:cNvCxnSpPr>
            <a:cxnSpLocks/>
            <a:stCxn id="70" idx="1"/>
            <a:endCxn id="17" idx="3"/>
          </p:cNvCxnSpPr>
          <p:nvPr/>
        </p:nvCxnSpPr>
        <p:spPr>
          <a:xfrm flipH="1" flipV="1">
            <a:off x="6655324" y="2803376"/>
            <a:ext cx="1279956" cy="69922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2A3C0D8-7804-DF60-6F75-5C89D986FD08}"/>
              </a:ext>
            </a:extLst>
          </p:cNvPr>
          <p:cNvCxnSpPr>
            <a:cxnSpLocks/>
            <a:stCxn id="69" idx="1"/>
            <a:endCxn id="17" idx="3"/>
          </p:cNvCxnSpPr>
          <p:nvPr/>
        </p:nvCxnSpPr>
        <p:spPr>
          <a:xfrm flipH="1" flipV="1">
            <a:off x="6655324" y="2803376"/>
            <a:ext cx="1279956" cy="11960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BCC3D59-EF3A-EA6C-EF2D-ED1BEEA6188E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6655324" y="2339701"/>
            <a:ext cx="1267818" cy="46367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979E6-0AEE-41CD-4C3B-A1FDF0A6D91A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2881054" y="3280489"/>
            <a:ext cx="473891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18288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T-JB-001-001~016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전사게시판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68AAC9-5201-1147-762B-5C572E763BC5}"/>
              </a:ext>
            </a:extLst>
          </p:cNvPr>
          <p:cNvSpPr/>
          <p:nvPr/>
        </p:nvSpPr>
        <p:spPr>
          <a:xfrm>
            <a:off x="7923142" y="2116106"/>
            <a:ext cx="1375666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45D70E-255B-4098-C39F-A08D1621D0F5}"/>
              </a:ext>
            </a:extLst>
          </p:cNvPr>
          <p:cNvSpPr/>
          <p:nvPr/>
        </p:nvSpPr>
        <p:spPr>
          <a:xfrm>
            <a:off x="1187756" y="2898786"/>
            <a:ext cx="169329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전사 게시판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7C0390-F99B-AC40-E3DE-FD54A4365A0F}"/>
              </a:ext>
            </a:extLst>
          </p:cNvPr>
          <p:cNvSpPr/>
          <p:nvPr/>
        </p:nvSpPr>
        <p:spPr>
          <a:xfrm>
            <a:off x="3354945" y="2898786"/>
            <a:ext cx="1292470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F35EB04-615F-FF22-4C41-361740C978BA}"/>
              </a:ext>
            </a:extLst>
          </p:cNvPr>
          <p:cNvSpPr/>
          <p:nvPr/>
        </p:nvSpPr>
        <p:spPr>
          <a:xfrm>
            <a:off x="7935280" y="2699382"/>
            <a:ext cx="1375666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A1588B8-DAFC-B7BF-A9BF-F58AA08EAE4C}"/>
              </a:ext>
            </a:extLst>
          </p:cNvPr>
          <p:cNvSpPr/>
          <p:nvPr/>
        </p:nvSpPr>
        <p:spPr>
          <a:xfrm>
            <a:off x="7935280" y="3279004"/>
            <a:ext cx="1363528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0B28E3D3-69E9-59C0-0A33-8031CF98B0AD}"/>
              </a:ext>
            </a:extLst>
          </p:cNvPr>
          <p:cNvSpPr/>
          <p:nvPr/>
        </p:nvSpPr>
        <p:spPr>
          <a:xfrm>
            <a:off x="8913977" y="4917492"/>
            <a:ext cx="1375666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등록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875DA025-C0FC-7840-649D-736B342AC247}"/>
              </a:ext>
            </a:extLst>
          </p:cNvPr>
          <p:cNvSpPr/>
          <p:nvPr/>
        </p:nvSpPr>
        <p:spPr>
          <a:xfrm>
            <a:off x="8913977" y="4320421"/>
            <a:ext cx="1387804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FD61E165-C628-B283-0131-7A64458BF7C3}"/>
              </a:ext>
            </a:extLst>
          </p:cNvPr>
          <p:cNvSpPr/>
          <p:nvPr/>
        </p:nvSpPr>
        <p:spPr>
          <a:xfrm>
            <a:off x="8926115" y="5500768"/>
            <a:ext cx="1375666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B2EF9F3B-C15E-F0B1-F4C2-875AEE35CBC2}"/>
              </a:ext>
            </a:extLst>
          </p:cNvPr>
          <p:cNvSpPr/>
          <p:nvPr/>
        </p:nvSpPr>
        <p:spPr>
          <a:xfrm>
            <a:off x="8926115" y="6080390"/>
            <a:ext cx="1363528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13D26F9-BFDD-3F85-29A2-3C98F6922A23}"/>
              </a:ext>
            </a:extLst>
          </p:cNvPr>
          <p:cNvSpPr/>
          <p:nvPr/>
        </p:nvSpPr>
        <p:spPr>
          <a:xfrm>
            <a:off x="5265132" y="2421673"/>
            <a:ext cx="1390192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상세조회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DBC644-0948-BBD3-E439-823EEBB5726F}"/>
              </a:ext>
            </a:extLst>
          </p:cNvPr>
          <p:cNvSpPr/>
          <p:nvPr/>
        </p:nvSpPr>
        <p:spPr>
          <a:xfrm>
            <a:off x="5265132" y="4311312"/>
            <a:ext cx="1390192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댓글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7618D5-7AA3-EBBE-3E03-A4D60EB382FA}"/>
              </a:ext>
            </a:extLst>
          </p:cNvPr>
          <p:cNvCxnSpPr>
            <a:cxnSpLocks/>
            <a:stCxn id="49" idx="0"/>
            <a:endCxn id="17" idx="2"/>
          </p:cNvCxnSpPr>
          <p:nvPr/>
        </p:nvCxnSpPr>
        <p:spPr>
          <a:xfrm flipH="1" flipV="1">
            <a:off x="5960228" y="3185079"/>
            <a:ext cx="1898" cy="88187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353D6-E01D-2661-4548-3C836BBC8EEE}"/>
              </a:ext>
            </a:extLst>
          </p:cNvPr>
          <p:cNvSpPr/>
          <p:nvPr/>
        </p:nvSpPr>
        <p:spPr>
          <a:xfrm>
            <a:off x="8713384" y="4066955"/>
            <a:ext cx="1788991" cy="27049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8E72557-BD15-3067-7D7B-02B0AE6B9577}"/>
              </a:ext>
            </a:extLst>
          </p:cNvPr>
          <p:cNvCxnSpPr>
            <a:cxnSpLocks/>
            <a:stCxn id="44" idx="0"/>
            <a:endCxn id="30" idx="2"/>
          </p:cNvCxnSpPr>
          <p:nvPr/>
        </p:nvCxnSpPr>
        <p:spPr>
          <a:xfrm flipV="1">
            <a:off x="5960228" y="5074718"/>
            <a:ext cx="0" cy="68945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BDB7CB1-F1B3-E8E8-FB54-05E64E7FA6D5}"/>
              </a:ext>
            </a:extLst>
          </p:cNvPr>
          <p:cNvSpPr/>
          <p:nvPr/>
        </p:nvSpPr>
        <p:spPr>
          <a:xfrm>
            <a:off x="4973228" y="5764173"/>
            <a:ext cx="1973999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댓글의 댓글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F285CAB-2B9E-E4F9-A0A2-B327C7F1198D}"/>
              </a:ext>
            </a:extLst>
          </p:cNvPr>
          <p:cNvSpPr/>
          <p:nvPr/>
        </p:nvSpPr>
        <p:spPr>
          <a:xfrm>
            <a:off x="4703648" y="4066955"/>
            <a:ext cx="2516956" cy="27049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B549FA-61B3-41A3-26F2-1402C3BC3E81}"/>
              </a:ext>
            </a:extLst>
          </p:cNvPr>
          <p:cNvCxnSpPr>
            <a:cxnSpLocks/>
            <a:stCxn id="39" idx="1"/>
            <a:endCxn id="49" idx="3"/>
          </p:cNvCxnSpPr>
          <p:nvPr/>
        </p:nvCxnSpPr>
        <p:spPr>
          <a:xfrm flipH="1">
            <a:off x="7220604" y="5419445"/>
            <a:ext cx="1492780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663949EE-52AF-A852-644A-A8C10E55D9D9}"/>
              </a:ext>
            </a:extLst>
          </p:cNvPr>
          <p:cNvSpPr/>
          <p:nvPr/>
        </p:nvSpPr>
        <p:spPr>
          <a:xfrm>
            <a:off x="659877" y="4917492"/>
            <a:ext cx="3088366" cy="1322691"/>
          </a:xfrm>
          <a:prstGeom prst="wedgeRoundRectCallout">
            <a:avLst>
              <a:gd name="adj1" fmla="val 71030"/>
              <a:gd name="adj2" fmla="val -238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댓글과 댓글의 댓글이 달리면 글 작성자와 댓글작성자에게 알림이 가도록 한다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3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A5DF0CC-8AA6-D935-1FEE-6189A24F3AD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647415" y="2882430"/>
            <a:ext cx="584461" cy="39805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1BDB211-FDC1-2CEF-AF3F-F2AF99B4A9BC}"/>
              </a:ext>
            </a:extLst>
          </p:cNvPr>
          <p:cNvCxnSpPr>
            <a:cxnSpLocks/>
            <a:stCxn id="70" idx="1"/>
            <a:endCxn id="17" idx="3"/>
          </p:cNvCxnSpPr>
          <p:nvPr/>
        </p:nvCxnSpPr>
        <p:spPr>
          <a:xfrm flipH="1" flipV="1">
            <a:off x="6655324" y="2803376"/>
            <a:ext cx="1279956" cy="69922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2A3C0D8-7804-DF60-6F75-5C89D986FD08}"/>
              </a:ext>
            </a:extLst>
          </p:cNvPr>
          <p:cNvCxnSpPr>
            <a:cxnSpLocks/>
            <a:stCxn id="69" idx="1"/>
            <a:endCxn id="17" idx="3"/>
          </p:cNvCxnSpPr>
          <p:nvPr/>
        </p:nvCxnSpPr>
        <p:spPr>
          <a:xfrm flipH="1" flipV="1">
            <a:off x="6655324" y="2803376"/>
            <a:ext cx="1279956" cy="11960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BCC3D59-EF3A-EA6C-EF2D-ED1BEEA6188E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6655324" y="2339701"/>
            <a:ext cx="1267818" cy="46367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979E6-0AEE-41CD-4C3B-A1FDF0A6D91A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2881054" y="3280489"/>
            <a:ext cx="473891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07881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T-BB-001-001~016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부서게시판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68AAC9-5201-1147-762B-5C572E763BC5}"/>
              </a:ext>
            </a:extLst>
          </p:cNvPr>
          <p:cNvSpPr/>
          <p:nvPr/>
        </p:nvSpPr>
        <p:spPr>
          <a:xfrm>
            <a:off x="7923142" y="2116106"/>
            <a:ext cx="1375666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45D70E-255B-4098-C39F-A08D1621D0F5}"/>
              </a:ext>
            </a:extLst>
          </p:cNvPr>
          <p:cNvSpPr/>
          <p:nvPr/>
        </p:nvSpPr>
        <p:spPr>
          <a:xfrm>
            <a:off x="1187756" y="2898786"/>
            <a:ext cx="169329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부서 게시판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7C0390-F99B-AC40-E3DE-FD54A4365A0F}"/>
              </a:ext>
            </a:extLst>
          </p:cNvPr>
          <p:cNvSpPr/>
          <p:nvPr/>
        </p:nvSpPr>
        <p:spPr>
          <a:xfrm>
            <a:off x="3354945" y="2898786"/>
            <a:ext cx="1292470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F35EB04-615F-FF22-4C41-361740C978BA}"/>
              </a:ext>
            </a:extLst>
          </p:cNvPr>
          <p:cNvSpPr/>
          <p:nvPr/>
        </p:nvSpPr>
        <p:spPr>
          <a:xfrm>
            <a:off x="7935280" y="2699382"/>
            <a:ext cx="1375666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A1588B8-DAFC-B7BF-A9BF-F58AA08EAE4C}"/>
              </a:ext>
            </a:extLst>
          </p:cNvPr>
          <p:cNvSpPr/>
          <p:nvPr/>
        </p:nvSpPr>
        <p:spPr>
          <a:xfrm>
            <a:off x="7935280" y="3279004"/>
            <a:ext cx="1363528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0B28E3D3-69E9-59C0-0A33-8031CF98B0AD}"/>
              </a:ext>
            </a:extLst>
          </p:cNvPr>
          <p:cNvSpPr/>
          <p:nvPr/>
        </p:nvSpPr>
        <p:spPr>
          <a:xfrm>
            <a:off x="8913977" y="4917492"/>
            <a:ext cx="1375666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등록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875DA025-C0FC-7840-649D-736B342AC247}"/>
              </a:ext>
            </a:extLst>
          </p:cNvPr>
          <p:cNvSpPr/>
          <p:nvPr/>
        </p:nvSpPr>
        <p:spPr>
          <a:xfrm>
            <a:off x="8913977" y="4320421"/>
            <a:ext cx="1387804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FD61E165-C628-B283-0131-7A64458BF7C3}"/>
              </a:ext>
            </a:extLst>
          </p:cNvPr>
          <p:cNvSpPr/>
          <p:nvPr/>
        </p:nvSpPr>
        <p:spPr>
          <a:xfrm>
            <a:off x="8926115" y="5500768"/>
            <a:ext cx="1375666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B2EF9F3B-C15E-F0B1-F4C2-875AEE35CBC2}"/>
              </a:ext>
            </a:extLst>
          </p:cNvPr>
          <p:cNvSpPr/>
          <p:nvPr/>
        </p:nvSpPr>
        <p:spPr>
          <a:xfrm>
            <a:off x="8926115" y="6080390"/>
            <a:ext cx="1363528" cy="447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13D26F9-BFDD-3F85-29A2-3C98F6922A23}"/>
              </a:ext>
            </a:extLst>
          </p:cNvPr>
          <p:cNvSpPr/>
          <p:nvPr/>
        </p:nvSpPr>
        <p:spPr>
          <a:xfrm>
            <a:off x="5265132" y="2421673"/>
            <a:ext cx="1390192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상세조회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DBC644-0948-BBD3-E439-823EEBB5726F}"/>
              </a:ext>
            </a:extLst>
          </p:cNvPr>
          <p:cNvSpPr/>
          <p:nvPr/>
        </p:nvSpPr>
        <p:spPr>
          <a:xfrm>
            <a:off x="5265132" y="4311312"/>
            <a:ext cx="1390192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댓글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7618D5-7AA3-EBBE-3E03-A4D60EB382FA}"/>
              </a:ext>
            </a:extLst>
          </p:cNvPr>
          <p:cNvCxnSpPr>
            <a:cxnSpLocks/>
            <a:stCxn id="49" idx="0"/>
            <a:endCxn id="17" idx="2"/>
          </p:cNvCxnSpPr>
          <p:nvPr/>
        </p:nvCxnSpPr>
        <p:spPr>
          <a:xfrm flipH="1" flipV="1">
            <a:off x="5960228" y="3185079"/>
            <a:ext cx="1898" cy="88187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353D6-E01D-2661-4548-3C836BBC8EEE}"/>
              </a:ext>
            </a:extLst>
          </p:cNvPr>
          <p:cNvSpPr/>
          <p:nvPr/>
        </p:nvSpPr>
        <p:spPr>
          <a:xfrm>
            <a:off x="8713384" y="4066955"/>
            <a:ext cx="1788991" cy="27049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8E72557-BD15-3067-7D7B-02B0AE6B9577}"/>
              </a:ext>
            </a:extLst>
          </p:cNvPr>
          <p:cNvCxnSpPr>
            <a:cxnSpLocks/>
            <a:stCxn id="44" idx="0"/>
            <a:endCxn id="30" idx="2"/>
          </p:cNvCxnSpPr>
          <p:nvPr/>
        </p:nvCxnSpPr>
        <p:spPr>
          <a:xfrm flipV="1">
            <a:off x="5960228" y="5074718"/>
            <a:ext cx="0" cy="68945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BDB7CB1-F1B3-E8E8-FB54-05E64E7FA6D5}"/>
              </a:ext>
            </a:extLst>
          </p:cNvPr>
          <p:cNvSpPr/>
          <p:nvPr/>
        </p:nvSpPr>
        <p:spPr>
          <a:xfrm>
            <a:off x="4973228" y="5764173"/>
            <a:ext cx="1973999" cy="7634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댓글의 댓글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F285CAB-2B9E-E4F9-A0A2-B327C7F1198D}"/>
              </a:ext>
            </a:extLst>
          </p:cNvPr>
          <p:cNvSpPr/>
          <p:nvPr/>
        </p:nvSpPr>
        <p:spPr>
          <a:xfrm>
            <a:off x="4703648" y="4066955"/>
            <a:ext cx="2516956" cy="27049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B549FA-61B3-41A3-26F2-1402C3BC3E81}"/>
              </a:ext>
            </a:extLst>
          </p:cNvPr>
          <p:cNvCxnSpPr>
            <a:cxnSpLocks/>
            <a:stCxn id="39" idx="1"/>
            <a:endCxn id="49" idx="3"/>
          </p:cNvCxnSpPr>
          <p:nvPr/>
        </p:nvCxnSpPr>
        <p:spPr>
          <a:xfrm flipH="1">
            <a:off x="7220604" y="5419445"/>
            <a:ext cx="1492780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말풍선: 모서리가 둥근 사각형 58">
            <a:extLst>
              <a:ext uri="{FF2B5EF4-FFF2-40B4-BE49-F238E27FC236}">
                <a16:creationId xmlns:a16="http://schemas.microsoft.com/office/drawing/2014/main" id="{EB242293-509F-BE2E-6BD2-35C67A6EBC0D}"/>
              </a:ext>
            </a:extLst>
          </p:cNvPr>
          <p:cNvSpPr/>
          <p:nvPr/>
        </p:nvSpPr>
        <p:spPr>
          <a:xfrm>
            <a:off x="659877" y="4917492"/>
            <a:ext cx="3088366" cy="1322691"/>
          </a:xfrm>
          <a:prstGeom prst="wedgeRoundRectCallout">
            <a:avLst>
              <a:gd name="adj1" fmla="val 71030"/>
              <a:gd name="adj2" fmla="val -238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댓글과 댓글의 댓글이 달리면 글 작성자와 댓글작성자에게 알림이 가도록 한다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2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0DAA78-BF75-3E42-F09B-9790DA03D99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>
            <a:off x="3442436" y="4260076"/>
            <a:ext cx="820223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442436" y="2828877"/>
            <a:ext cx="820223" cy="143119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19293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301117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840767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374208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T-RT-001-001~006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사내 시설물 및 비품 대여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13AF85-3512-366A-2E48-D8CD301307A5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6296609" y="2828877"/>
            <a:ext cx="1813778" cy="44882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2D16A9-785B-D4E1-2154-D116C553E2D7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 flipH="1">
            <a:off x="6296609" y="2385496"/>
            <a:ext cx="1813779" cy="44338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3A28BB-BCB3-9173-CD1A-DA223F378904}"/>
              </a:ext>
            </a:extLst>
          </p:cNvPr>
          <p:cNvSpPr/>
          <p:nvPr/>
        </p:nvSpPr>
        <p:spPr>
          <a:xfrm>
            <a:off x="8110388" y="2010504"/>
            <a:ext cx="23571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예약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923894-5736-8CC4-8A58-52F3C2B8570A}"/>
              </a:ext>
            </a:extLst>
          </p:cNvPr>
          <p:cNvSpPr/>
          <p:nvPr/>
        </p:nvSpPr>
        <p:spPr>
          <a:xfrm>
            <a:off x="8110387" y="2902711"/>
            <a:ext cx="235716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예약 현황 조회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4262659" y="2453885"/>
            <a:ext cx="203395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회의실 예약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13AF85-3512-366A-2E48-D8CD301307A5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6296609" y="4260076"/>
            <a:ext cx="1871287" cy="52040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B2D16A9-785B-D4E1-2154-D116C553E2D7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6296609" y="4090594"/>
            <a:ext cx="1871288" cy="16948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3A28BB-BCB3-9173-CD1A-DA223F378904}"/>
              </a:ext>
            </a:extLst>
          </p:cNvPr>
          <p:cNvSpPr/>
          <p:nvPr/>
        </p:nvSpPr>
        <p:spPr>
          <a:xfrm>
            <a:off x="8167897" y="3838608"/>
            <a:ext cx="1956964" cy="5039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대여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923894-5736-8CC4-8A58-52F3C2B8570A}"/>
              </a:ext>
            </a:extLst>
          </p:cNvPr>
          <p:cNvSpPr/>
          <p:nvPr/>
        </p:nvSpPr>
        <p:spPr>
          <a:xfrm>
            <a:off x="8167896" y="4528493"/>
            <a:ext cx="1956965" cy="5039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대여 현황 열람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4262659" y="3885084"/>
            <a:ext cx="203395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차량 대여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085272" y="3885084"/>
            <a:ext cx="235716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시설물 대여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B8087FA-01BB-F145-E8AA-443FB7AA79F8}"/>
              </a:ext>
            </a:extLst>
          </p:cNvPr>
          <p:cNvSpPr/>
          <p:nvPr/>
        </p:nvSpPr>
        <p:spPr>
          <a:xfrm>
            <a:off x="4262659" y="5054923"/>
            <a:ext cx="203395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비품 대여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62EE5A-DBC5-1E7C-0E9A-322FD3A88065}"/>
              </a:ext>
            </a:extLst>
          </p:cNvPr>
          <p:cNvCxnSpPr>
            <a:cxnSpLocks/>
            <a:stCxn id="27" idx="1"/>
            <a:endCxn id="23" idx="3"/>
          </p:cNvCxnSpPr>
          <p:nvPr/>
        </p:nvCxnSpPr>
        <p:spPr>
          <a:xfrm flipH="1" flipV="1">
            <a:off x="3442436" y="4260076"/>
            <a:ext cx="820223" cy="116983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0C20069-6013-96DD-1F3E-C4F2685B5DA1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flipH="1" flipV="1">
            <a:off x="6296609" y="5429915"/>
            <a:ext cx="1871287" cy="70815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956EADC-0CB5-6FC4-350A-15CED099155D}"/>
              </a:ext>
            </a:extLst>
          </p:cNvPr>
          <p:cNvCxnSpPr>
            <a:cxnSpLocks/>
            <a:stCxn id="40" idx="1"/>
            <a:endCxn id="27" idx="3"/>
          </p:cNvCxnSpPr>
          <p:nvPr/>
        </p:nvCxnSpPr>
        <p:spPr>
          <a:xfrm flipH="1" flipV="1">
            <a:off x="6296609" y="5429915"/>
            <a:ext cx="1871288" cy="1826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948A48F-76BD-8C05-8ADF-08DCBF6F74C7}"/>
              </a:ext>
            </a:extLst>
          </p:cNvPr>
          <p:cNvSpPr/>
          <p:nvPr/>
        </p:nvSpPr>
        <p:spPr>
          <a:xfrm>
            <a:off x="8167897" y="5196196"/>
            <a:ext cx="1956964" cy="5039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대여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AAE620-F71E-BF12-6B6B-D73875D9E427}"/>
              </a:ext>
            </a:extLst>
          </p:cNvPr>
          <p:cNvSpPr/>
          <p:nvPr/>
        </p:nvSpPr>
        <p:spPr>
          <a:xfrm>
            <a:off x="8167896" y="5886081"/>
            <a:ext cx="1956965" cy="5039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대여 현황 열람</a:t>
            </a:r>
          </a:p>
        </p:txBody>
      </p:sp>
    </p:spTree>
    <p:extLst>
      <p:ext uri="{BB962C8B-B14F-4D97-AF65-F5344CB8AC3E}">
        <p14:creationId xmlns:p14="http://schemas.microsoft.com/office/powerpoint/2010/main" val="75724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B793-FACC-8D1A-6E07-1AFF78AC97DE}"/>
              </a:ext>
            </a:extLst>
          </p:cNvPr>
          <p:cNvCxnSpPr>
            <a:cxnSpLocks/>
            <a:stCxn id="86" idx="3"/>
            <a:endCxn id="12" idx="2"/>
          </p:cNvCxnSpPr>
          <p:nvPr/>
        </p:nvCxnSpPr>
        <p:spPr>
          <a:xfrm flipV="1">
            <a:off x="9157813" y="4576731"/>
            <a:ext cx="1314523" cy="1907939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0B9B7A-86D9-4656-A4AE-C2DB84CD282F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2503286" y="4194043"/>
            <a:ext cx="1227081" cy="108329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08A469D-A8A8-7246-59F9-1C0D395D1637}"/>
              </a:ext>
            </a:extLst>
          </p:cNvPr>
          <p:cNvCxnSpPr>
            <a:cxnSpLocks/>
            <a:stCxn id="86" idx="1"/>
            <a:endCxn id="48" idx="3"/>
          </p:cNvCxnSpPr>
          <p:nvPr/>
        </p:nvCxnSpPr>
        <p:spPr>
          <a:xfrm flipH="1" flipV="1">
            <a:off x="5337230" y="5277334"/>
            <a:ext cx="2213724" cy="120733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E69DAE-AA5A-89B1-39D8-C994B4270D3B}"/>
              </a:ext>
            </a:extLst>
          </p:cNvPr>
          <p:cNvCxnSpPr>
            <a:cxnSpLocks/>
            <a:stCxn id="74" idx="1"/>
            <a:endCxn id="48" idx="3"/>
          </p:cNvCxnSpPr>
          <p:nvPr/>
        </p:nvCxnSpPr>
        <p:spPr>
          <a:xfrm flipH="1">
            <a:off x="5337230" y="4902342"/>
            <a:ext cx="2213724" cy="37499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A65F12A7-4A4D-D3C4-BA8F-D7EA253095DF}"/>
              </a:ext>
            </a:extLst>
          </p:cNvPr>
          <p:cNvSpPr/>
          <p:nvPr/>
        </p:nvSpPr>
        <p:spPr>
          <a:xfrm>
            <a:off x="1085272" y="2045846"/>
            <a:ext cx="4400681" cy="695676"/>
          </a:xfrm>
          <a:prstGeom prst="wedgeRoundRectCallout">
            <a:avLst>
              <a:gd name="adj1" fmla="val 60651"/>
              <a:gd name="adj2" fmla="val 449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업무기안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협조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회계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지출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휴가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증명서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조퇴신청서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지각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불참 사유서 작성 가능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3F43AF-2C7E-9056-49B8-20711170D524}"/>
              </a:ext>
            </a:extLst>
          </p:cNvPr>
          <p:cNvCxnSpPr>
            <a:cxnSpLocks/>
            <a:stCxn id="11" idx="1"/>
            <a:endCxn id="48" idx="3"/>
          </p:cNvCxnSpPr>
          <p:nvPr/>
        </p:nvCxnSpPr>
        <p:spPr>
          <a:xfrm flipH="1" flipV="1">
            <a:off x="5337230" y="5277334"/>
            <a:ext cx="2213724" cy="43262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16EF-1DB9-5272-791B-682C91BF66A4}"/>
              </a:ext>
            </a:extLst>
          </p:cNvPr>
          <p:cNvCxnSpPr>
            <a:cxnSpLocks/>
            <a:stCxn id="9" idx="1"/>
            <a:endCxn id="48" idx="3"/>
          </p:cNvCxnSpPr>
          <p:nvPr/>
        </p:nvCxnSpPr>
        <p:spPr>
          <a:xfrm flipH="1">
            <a:off x="5337230" y="4194043"/>
            <a:ext cx="2213724" cy="108329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0DAA78-BF75-3E42-F09B-9790DA03D99F}"/>
              </a:ext>
            </a:extLst>
          </p:cNvPr>
          <p:cNvCxnSpPr>
            <a:cxnSpLocks/>
            <a:stCxn id="15" idx="1"/>
            <a:endCxn id="41" idx="3"/>
          </p:cNvCxnSpPr>
          <p:nvPr/>
        </p:nvCxnSpPr>
        <p:spPr>
          <a:xfrm flipH="1" flipV="1">
            <a:off x="5337231" y="3182741"/>
            <a:ext cx="2213724" cy="21143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2503286" y="3182741"/>
            <a:ext cx="1227082" cy="101130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149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T-AP-001-001~009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전자 결재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7550957" y="2116953"/>
            <a:ext cx="160686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7550955" y="3019184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896423" y="3819051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전자 결재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BEEC0-0BD0-EC6F-59F7-B31A9589695B}"/>
              </a:ext>
            </a:extLst>
          </p:cNvPr>
          <p:cNvSpPr/>
          <p:nvPr/>
        </p:nvSpPr>
        <p:spPr>
          <a:xfrm>
            <a:off x="7550954" y="3918398"/>
            <a:ext cx="1606863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요청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70273A-8ADE-0B3C-3172-BA4E3784BE49}"/>
              </a:ext>
            </a:extLst>
          </p:cNvPr>
          <p:cNvSpPr/>
          <p:nvPr/>
        </p:nvSpPr>
        <p:spPr>
          <a:xfrm>
            <a:off x="7550954" y="5334996"/>
            <a:ext cx="1606859" cy="7499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 대기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목록 조회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3730368" y="2807749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서류 작성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42D78E-6B53-6AE3-9C71-011C648822F1}"/>
              </a:ext>
            </a:extLst>
          </p:cNvPr>
          <p:cNvSpPr/>
          <p:nvPr/>
        </p:nvSpPr>
        <p:spPr>
          <a:xfrm>
            <a:off x="3730367" y="4902342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CB3EB71-757A-41FA-BEDD-8B4DBA10A2E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337231" y="2491945"/>
            <a:ext cx="2213726" cy="57378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말풍선: 모서리가 둥근 사각형 65">
            <a:extLst>
              <a:ext uri="{FF2B5EF4-FFF2-40B4-BE49-F238E27FC236}">
                <a16:creationId xmlns:a16="http://schemas.microsoft.com/office/drawing/2014/main" id="{1C9134B7-23AE-13C8-C128-C09534567B6D}"/>
              </a:ext>
            </a:extLst>
          </p:cNvPr>
          <p:cNvSpPr/>
          <p:nvPr/>
        </p:nvSpPr>
        <p:spPr>
          <a:xfrm>
            <a:off x="9438622" y="2137879"/>
            <a:ext cx="2490142" cy="749984"/>
          </a:xfrm>
          <a:prstGeom prst="wedgeRoundRectCallout">
            <a:avLst>
              <a:gd name="adj1" fmla="val -58152"/>
              <a:gd name="adj2" fmla="val 3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결재 요청 후에는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삭제 할 수 없다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25CCD94F-2936-502D-F2BB-B7E9F510B747}"/>
              </a:ext>
            </a:extLst>
          </p:cNvPr>
          <p:cNvSpPr/>
          <p:nvPr/>
        </p:nvSpPr>
        <p:spPr>
          <a:xfrm>
            <a:off x="4769926" y="3680496"/>
            <a:ext cx="1856955" cy="837487"/>
          </a:xfrm>
          <a:prstGeom prst="wedgeRoundRectCallout">
            <a:avLst>
              <a:gd name="adj1" fmla="val 76672"/>
              <a:gd name="adj2" fmla="val 12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요청 시 메모 등록 가능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EBDCDC3-87B9-863F-04A7-51E3324A69B7}"/>
              </a:ext>
            </a:extLst>
          </p:cNvPr>
          <p:cNvSpPr/>
          <p:nvPr/>
        </p:nvSpPr>
        <p:spPr>
          <a:xfrm>
            <a:off x="7550954" y="4527350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갤재선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즐겨찾기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F2DAAD5-5257-B96F-BAC7-C52846947215}"/>
              </a:ext>
            </a:extLst>
          </p:cNvPr>
          <p:cNvSpPr/>
          <p:nvPr/>
        </p:nvSpPr>
        <p:spPr>
          <a:xfrm>
            <a:off x="7550954" y="6145876"/>
            <a:ext cx="1606859" cy="6775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반려 서류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E2BE24-38B8-CF1A-080C-E40776B9D30D}"/>
              </a:ext>
            </a:extLst>
          </p:cNvPr>
          <p:cNvSpPr/>
          <p:nvPr/>
        </p:nvSpPr>
        <p:spPr>
          <a:xfrm>
            <a:off x="10022735" y="6145876"/>
            <a:ext cx="1606859" cy="6775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반려 서류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재기안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AFBCC1-9A15-8EF0-FE64-308C5EF76F07}"/>
              </a:ext>
            </a:extLst>
          </p:cNvPr>
          <p:cNvCxnSpPr>
            <a:cxnSpLocks/>
            <a:stCxn id="5" idx="1"/>
            <a:endCxn id="86" idx="3"/>
          </p:cNvCxnSpPr>
          <p:nvPr/>
        </p:nvCxnSpPr>
        <p:spPr>
          <a:xfrm flipH="1">
            <a:off x="9157813" y="6484670"/>
            <a:ext cx="864922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8F24044-E15A-E022-125B-9FAA2DF890F4}"/>
              </a:ext>
            </a:extLst>
          </p:cNvPr>
          <p:cNvSpPr/>
          <p:nvPr/>
        </p:nvSpPr>
        <p:spPr>
          <a:xfrm>
            <a:off x="9764679" y="4025441"/>
            <a:ext cx="1415314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반려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3CEA7B-C382-4C93-1D03-5518F2E56DFB}"/>
              </a:ext>
            </a:extLst>
          </p:cNvPr>
          <p:cNvSpPr/>
          <p:nvPr/>
        </p:nvSpPr>
        <p:spPr>
          <a:xfrm>
            <a:off x="9764679" y="3077057"/>
            <a:ext cx="1415314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결재권자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925C5B2-CF25-0A68-6173-F1EA585CDD18}"/>
              </a:ext>
            </a:extLst>
          </p:cNvPr>
          <p:cNvCxnSpPr>
            <a:cxnSpLocks/>
            <a:stCxn id="12" idx="0"/>
            <a:endCxn id="47" idx="2"/>
          </p:cNvCxnSpPr>
          <p:nvPr/>
        </p:nvCxnSpPr>
        <p:spPr>
          <a:xfrm flipV="1">
            <a:off x="10472336" y="3628347"/>
            <a:ext cx="0" cy="397094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C962D7A-4BB3-D4CA-AB6E-511C7AD7D38C}"/>
              </a:ext>
            </a:extLst>
          </p:cNvPr>
          <p:cNvCxnSpPr>
            <a:cxnSpLocks/>
            <a:stCxn id="47" idx="3"/>
            <a:endCxn id="5" idx="3"/>
          </p:cNvCxnSpPr>
          <p:nvPr/>
        </p:nvCxnSpPr>
        <p:spPr>
          <a:xfrm>
            <a:off x="11179993" y="3352702"/>
            <a:ext cx="449601" cy="3131968"/>
          </a:xfrm>
          <a:prstGeom prst="bentConnector3">
            <a:avLst>
              <a:gd name="adj1" fmla="val 150845"/>
            </a:avLst>
          </a:prstGeom>
          <a:ln w="47625">
            <a:solidFill>
              <a:schemeClr val="accent5">
                <a:lumMod val="40000"/>
                <a:lumOff val="60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말풍선: 모서리가 둥근 사각형 70">
            <a:extLst>
              <a:ext uri="{FF2B5EF4-FFF2-40B4-BE49-F238E27FC236}">
                <a16:creationId xmlns:a16="http://schemas.microsoft.com/office/drawing/2014/main" id="{684E3ACD-5BBA-7D2D-8572-3374C9D5F8AF}"/>
              </a:ext>
            </a:extLst>
          </p:cNvPr>
          <p:cNvSpPr/>
          <p:nvPr/>
        </p:nvSpPr>
        <p:spPr>
          <a:xfrm>
            <a:off x="3730368" y="5881002"/>
            <a:ext cx="1968036" cy="837487"/>
          </a:xfrm>
          <a:prstGeom prst="wedgeRoundRectCallout">
            <a:avLst>
              <a:gd name="adj1" fmla="val 68550"/>
              <a:gd name="adj2" fmla="val -47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결재 결과가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알림으로 전송됨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5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54AE141-C162-788A-B604-31D1E5044931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7471816" y="5141773"/>
            <a:ext cx="1100210" cy="121352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9F6081-8AE0-67A7-2C0D-DB401BFA73BD}"/>
              </a:ext>
            </a:extLst>
          </p:cNvPr>
          <p:cNvCxnSpPr>
            <a:cxnSpLocks/>
            <a:stCxn id="38" idx="1"/>
            <a:endCxn id="43" idx="3"/>
          </p:cNvCxnSpPr>
          <p:nvPr/>
        </p:nvCxnSpPr>
        <p:spPr>
          <a:xfrm flipH="1" flipV="1">
            <a:off x="7471816" y="5141773"/>
            <a:ext cx="1100210" cy="34361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0B9B7A-86D9-4656-A4AE-C2DB84CD282F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2503287" y="3869211"/>
            <a:ext cx="1227080" cy="127256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3F43AF-2C7E-9056-49B8-20711170D524}"/>
              </a:ext>
            </a:extLst>
          </p:cNvPr>
          <p:cNvCxnSpPr>
            <a:cxnSpLocks/>
            <a:stCxn id="11" idx="1"/>
            <a:endCxn id="43" idx="3"/>
          </p:cNvCxnSpPr>
          <p:nvPr/>
        </p:nvCxnSpPr>
        <p:spPr>
          <a:xfrm flipH="1">
            <a:off x="7471816" y="4726969"/>
            <a:ext cx="1100214" cy="41480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16EF-1DB9-5272-791B-682C91BF66A4}"/>
              </a:ext>
            </a:extLst>
          </p:cNvPr>
          <p:cNvCxnSpPr>
            <a:cxnSpLocks/>
            <a:stCxn id="9" idx="1"/>
            <a:endCxn id="43" idx="3"/>
          </p:cNvCxnSpPr>
          <p:nvPr/>
        </p:nvCxnSpPr>
        <p:spPr>
          <a:xfrm flipH="1">
            <a:off x="7471816" y="3869211"/>
            <a:ext cx="1100214" cy="127256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0DAA78-BF75-3E42-F09B-9790DA03D99F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7471816" y="2552339"/>
            <a:ext cx="1100210" cy="1430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2503287" y="2561039"/>
            <a:ext cx="1227080" cy="130817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70597"/>
              </p:ext>
            </p:extLst>
          </p:nvPr>
        </p:nvGraphicFramePr>
        <p:xfrm>
          <a:off x="1085272" y="936567"/>
          <a:ext cx="10021456" cy="11180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T-FI-001-001~006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사내 파일 자료실</a:t>
                      </a:r>
                      <a:r>
                        <a:rPr lang="en-US" altLang="ko-KR" sz="18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개인 파일 자료실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6237725" y="2290998"/>
            <a:ext cx="1234091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8572026" y="2276694"/>
            <a:ext cx="197404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다운로드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655321" y="3494219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파일 자료실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BEEC0-0BD0-EC6F-59F7-B31A9589695B}"/>
              </a:ext>
            </a:extLst>
          </p:cNvPr>
          <p:cNvSpPr/>
          <p:nvPr/>
        </p:nvSpPr>
        <p:spPr>
          <a:xfrm>
            <a:off x="8572030" y="3593566"/>
            <a:ext cx="1974041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업로드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70273A-8ADE-0B3C-3172-BA4E3784BE49}"/>
              </a:ext>
            </a:extLst>
          </p:cNvPr>
          <p:cNvSpPr/>
          <p:nvPr/>
        </p:nvSpPr>
        <p:spPr>
          <a:xfrm>
            <a:off x="8572030" y="4451324"/>
            <a:ext cx="1974041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다운로드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3730367" y="2052481"/>
            <a:ext cx="1606864" cy="10171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파일 자료실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42D78E-6B53-6AE3-9C71-011C648822F1}"/>
              </a:ext>
            </a:extLst>
          </p:cNvPr>
          <p:cNvSpPr/>
          <p:nvPr/>
        </p:nvSpPr>
        <p:spPr>
          <a:xfrm>
            <a:off x="3730367" y="4633215"/>
            <a:ext cx="1606863" cy="10171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개인 파일 자료실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CB3EB71-757A-41FA-BEDD-8B4DBA10A2E0}"/>
              </a:ext>
            </a:extLst>
          </p:cNvPr>
          <p:cNvCxnSpPr>
            <a:cxnSpLocks/>
            <a:stCxn id="26" idx="1"/>
            <a:endCxn id="41" idx="3"/>
          </p:cNvCxnSpPr>
          <p:nvPr/>
        </p:nvCxnSpPr>
        <p:spPr>
          <a:xfrm flipH="1" flipV="1">
            <a:off x="5337231" y="2561039"/>
            <a:ext cx="900494" cy="560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95EEF20-81A3-5C31-15A3-677F8948F6D6}"/>
              </a:ext>
            </a:extLst>
          </p:cNvPr>
          <p:cNvSpPr/>
          <p:nvPr/>
        </p:nvSpPr>
        <p:spPr>
          <a:xfrm>
            <a:off x="8572026" y="5209744"/>
            <a:ext cx="197404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타입별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 필터링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4D701AB-1A24-E573-89BA-3EF7FF4E32F0}"/>
              </a:ext>
            </a:extLst>
          </p:cNvPr>
          <p:cNvSpPr/>
          <p:nvPr/>
        </p:nvSpPr>
        <p:spPr>
          <a:xfrm>
            <a:off x="8572026" y="6079655"/>
            <a:ext cx="197404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F00A15-357D-446C-1AF6-6039178781AE}"/>
              </a:ext>
            </a:extLst>
          </p:cNvPr>
          <p:cNvSpPr/>
          <p:nvPr/>
        </p:nvSpPr>
        <p:spPr>
          <a:xfrm>
            <a:off x="6237725" y="4866128"/>
            <a:ext cx="1234091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C149FD1-2EA1-4A55-4C09-AFE4FC75CA87}"/>
              </a:ext>
            </a:extLst>
          </p:cNvPr>
          <p:cNvCxnSpPr>
            <a:cxnSpLocks/>
            <a:stCxn id="43" idx="1"/>
            <a:endCxn id="48" idx="3"/>
          </p:cNvCxnSpPr>
          <p:nvPr/>
        </p:nvCxnSpPr>
        <p:spPr>
          <a:xfrm flipH="1">
            <a:off x="5337230" y="5141773"/>
            <a:ext cx="900495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3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44862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T-LL-001-001~002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로그인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42CFBA-A5A1-1E9E-01A0-9B79EE09E40D}"/>
              </a:ext>
            </a:extLst>
          </p:cNvPr>
          <p:cNvSpPr/>
          <p:nvPr/>
        </p:nvSpPr>
        <p:spPr>
          <a:xfrm>
            <a:off x="858936" y="2853295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로그인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화면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6C94FA-F04B-BC93-723A-BCD03B3CE942}"/>
              </a:ext>
            </a:extLst>
          </p:cNvPr>
          <p:cNvCxnSpPr>
            <a:cxnSpLocks/>
          </p:cNvCxnSpPr>
          <p:nvPr/>
        </p:nvCxnSpPr>
        <p:spPr>
          <a:xfrm flipH="1">
            <a:off x="2571432" y="3228286"/>
            <a:ext cx="941313" cy="0"/>
          </a:xfrm>
          <a:prstGeom prst="line">
            <a:avLst/>
          </a:prstGeom>
          <a:ln w="101600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EE8F4BD-5368-175A-DE18-2E0E547A9119}"/>
              </a:ext>
            </a:extLst>
          </p:cNvPr>
          <p:cNvSpPr/>
          <p:nvPr/>
        </p:nvSpPr>
        <p:spPr>
          <a:xfrm>
            <a:off x="3843651" y="2853295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로그인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88D513-9B25-319F-6EAA-FDB9068107D8}"/>
              </a:ext>
            </a:extLst>
          </p:cNvPr>
          <p:cNvSpPr/>
          <p:nvPr/>
        </p:nvSpPr>
        <p:spPr>
          <a:xfrm>
            <a:off x="6538177" y="2853295"/>
            <a:ext cx="2216526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아이디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비밀번호 입력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189F1D-6CF2-3B3C-6879-95B32AA38846}"/>
              </a:ext>
            </a:extLst>
          </p:cNvPr>
          <p:cNvCxnSpPr>
            <a:cxnSpLocks/>
          </p:cNvCxnSpPr>
          <p:nvPr/>
        </p:nvCxnSpPr>
        <p:spPr>
          <a:xfrm flipH="1">
            <a:off x="5381688" y="3228286"/>
            <a:ext cx="941313" cy="0"/>
          </a:xfrm>
          <a:prstGeom prst="line">
            <a:avLst/>
          </a:prstGeom>
          <a:ln w="101600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9F68469-7D2E-3DE3-9156-C02C5133A20C}"/>
              </a:ext>
            </a:extLst>
          </p:cNvPr>
          <p:cNvSpPr/>
          <p:nvPr/>
        </p:nvSpPr>
        <p:spPr>
          <a:xfrm>
            <a:off x="9903048" y="2853294"/>
            <a:ext cx="156769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메인화면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26C438-2181-E075-EA23-5F2BECD55B7F}"/>
              </a:ext>
            </a:extLst>
          </p:cNvPr>
          <p:cNvCxnSpPr>
            <a:cxnSpLocks/>
          </p:cNvCxnSpPr>
          <p:nvPr/>
        </p:nvCxnSpPr>
        <p:spPr>
          <a:xfrm flipH="1">
            <a:off x="8858219" y="3228286"/>
            <a:ext cx="941313" cy="0"/>
          </a:xfrm>
          <a:prstGeom prst="line">
            <a:avLst/>
          </a:prstGeom>
          <a:ln w="101600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2A7B5CD9-6BC9-B19C-CED1-A53C34D3948A}"/>
              </a:ext>
            </a:extLst>
          </p:cNvPr>
          <p:cNvSpPr/>
          <p:nvPr/>
        </p:nvSpPr>
        <p:spPr>
          <a:xfrm>
            <a:off x="5166514" y="4127981"/>
            <a:ext cx="3287580" cy="1117496"/>
          </a:xfrm>
          <a:prstGeom prst="wedgeRoundRectCallout">
            <a:avLst>
              <a:gd name="adj1" fmla="val -32100"/>
              <a:gd name="adj2" fmla="val -91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인사과에서 직원계정을 받아야 로그인이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39948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54AE141-C162-788A-B604-31D1E5044931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7679206" y="4043843"/>
            <a:ext cx="1100210" cy="120857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9F6081-8AE0-67A7-2C0D-DB401BFA73BD}"/>
              </a:ext>
            </a:extLst>
          </p:cNvPr>
          <p:cNvCxnSpPr>
            <a:cxnSpLocks/>
            <a:stCxn id="38" idx="1"/>
            <a:endCxn id="43" idx="3"/>
          </p:cNvCxnSpPr>
          <p:nvPr/>
        </p:nvCxnSpPr>
        <p:spPr>
          <a:xfrm flipH="1" flipV="1">
            <a:off x="7679206" y="4043843"/>
            <a:ext cx="1100210" cy="33866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0B9B7A-86D9-4656-A4AE-C2DB84CD282F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>
            <a:off x="3144310" y="4038893"/>
            <a:ext cx="793447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3F43AF-2C7E-9056-49B8-20711170D524}"/>
              </a:ext>
            </a:extLst>
          </p:cNvPr>
          <p:cNvCxnSpPr>
            <a:cxnSpLocks/>
            <a:stCxn id="11" idx="1"/>
            <a:endCxn id="43" idx="3"/>
          </p:cNvCxnSpPr>
          <p:nvPr/>
        </p:nvCxnSpPr>
        <p:spPr>
          <a:xfrm flipH="1">
            <a:off x="7679206" y="3624089"/>
            <a:ext cx="1100214" cy="41975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16EF-1DB9-5272-791B-682C91BF66A4}"/>
              </a:ext>
            </a:extLst>
          </p:cNvPr>
          <p:cNvCxnSpPr>
            <a:cxnSpLocks/>
            <a:stCxn id="9" idx="1"/>
            <a:endCxn id="43" idx="3"/>
          </p:cNvCxnSpPr>
          <p:nvPr/>
        </p:nvCxnSpPr>
        <p:spPr>
          <a:xfrm flipH="1">
            <a:off x="7679206" y="2766331"/>
            <a:ext cx="1100214" cy="12775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4449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T-FI-001-007~009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 파일 자료실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296344" y="3663901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파일 자료실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BEEC0-0BD0-EC6F-59F7-B31A9589695B}"/>
              </a:ext>
            </a:extLst>
          </p:cNvPr>
          <p:cNvSpPr/>
          <p:nvPr/>
        </p:nvSpPr>
        <p:spPr>
          <a:xfrm>
            <a:off x="8779420" y="2490686"/>
            <a:ext cx="1974041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업로드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70273A-8ADE-0B3C-3172-BA4E3784BE49}"/>
              </a:ext>
            </a:extLst>
          </p:cNvPr>
          <p:cNvSpPr/>
          <p:nvPr/>
        </p:nvSpPr>
        <p:spPr>
          <a:xfrm>
            <a:off x="8779420" y="3348444"/>
            <a:ext cx="1974041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다운로드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42D78E-6B53-6AE3-9C71-011C648822F1}"/>
              </a:ext>
            </a:extLst>
          </p:cNvPr>
          <p:cNvSpPr/>
          <p:nvPr/>
        </p:nvSpPr>
        <p:spPr>
          <a:xfrm>
            <a:off x="3937757" y="3530335"/>
            <a:ext cx="1606863" cy="10171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 파일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자료실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95EEF20-81A3-5C31-15A3-677F8948F6D6}"/>
              </a:ext>
            </a:extLst>
          </p:cNvPr>
          <p:cNvSpPr/>
          <p:nvPr/>
        </p:nvSpPr>
        <p:spPr>
          <a:xfrm>
            <a:off x="8779416" y="4106864"/>
            <a:ext cx="197404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타입별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 필터링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4D701AB-1A24-E573-89BA-3EF7FF4E32F0}"/>
              </a:ext>
            </a:extLst>
          </p:cNvPr>
          <p:cNvSpPr/>
          <p:nvPr/>
        </p:nvSpPr>
        <p:spPr>
          <a:xfrm>
            <a:off x="8779416" y="4976775"/>
            <a:ext cx="197404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F00A15-357D-446C-1AF6-6039178781AE}"/>
              </a:ext>
            </a:extLst>
          </p:cNvPr>
          <p:cNvSpPr/>
          <p:nvPr/>
        </p:nvSpPr>
        <p:spPr>
          <a:xfrm>
            <a:off x="6445115" y="3651741"/>
            <a:ext cx="1234091" cy="7842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C149FD1-2EA1-4A55-4C09-AFE4FC75CA87}"/>
              </a:ext>
            </a:extLst>
          </p:cNvPr>
          <p:cNvCxnSpPr>
            <a:cxnSpLocks/>
            <a:stCxn id="43" idx="1"/>
            <a:endCxn id="48" idx="3"/>
          </p:cNvCxnSpPr>
          <p:nvPr/>
        </p:nvCxnSpPr>
        <p:spPr>
          <a:xfrm flipH="1" flipV="1">
            <a:off x="5544620" y="4038893"/>
            <a:ext cx="900495" cy="495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6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4AE141-C162-788A-B604-31D1E5044931}"/>
              </a:ext>
            </a:extLst>
          </p:cNvPr>
          <p:cNvCxnSpPr>
            <a:cxnSpLocks/>
            <a:stCxn id="35" idx="1"/>
            <a:endCxn id="26" idx="3"/>
          </p:cNvCxnSpPr>
          <p:nvPr/>
        </p:nvCxnSpPr>
        <p:spPr>
          <a:xfrm flipH="1" flipV="1">
            <a:off x="7621752" y="3869211"/>
            <a:ext cx="1501728" cy="87914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0DAA78-BF75-3E42-F09B-9790DA03D99F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7621752" y="2768135"/>
            <a:ext cx="1475100" cy="110107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2503286" y="3869211"/>
            <a:ext cx="956194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06971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T-GR-001-001~005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사내 조직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6014888" y="3494219"/>
            <a:ext cx="160686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9096852" y="2290163"/>
            <a:ext cx="1706266" cy="955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구성원 목록 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896423" y="3494219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조직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3459480" y="3494219"/>
            <a:ext cx="172535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조직도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CB3EB71-757A-41FA-BEDD-8B4DBA10A2E0}"/>
              </a:ext>
            </a:extLst>
          </p:cNvPr>
          <p:cNvCxnSpPr>
            <a:cxnSpLocks/>
            <a:stCxn id="26" idx="1"/>
            <a:endCxn id="41" idx="3"/>
          </p:cNvCxnSpPr>
          <p:nvPr/>
        </p:nvCxnSpPr>
        <p:spPr>
          <a:xfrm flipH="1">
            <a:off x="5184831" y="3869211"/>
            <a:ext cx="830057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5EEF20-81A3-5C31-15A3-677F8948F6D6}"/>
              </a:ext>
            </a:extLst>
          </p:cNvPr>
          <p:cNvSpPr/>
          <p:nvPr/>
        </p:nvSpPr>
        <p:spPr>
          <a:xfrm>
            <a:off x="9096853" y="3599555"/>
            <a:ext cx="170626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메일 발송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9F6081-8AE0-67A7-2C0D-DB401BFA73BD}"/>
              </a:ext>
            </a:extLst>
          </p:cNvPr>
          <p:cNvCxnSpPr>
            <a:cxnSpLocks/>
            <a:stCxn id="22" idx="1"/>
            <a:endCxn id="26" idx="3"/>
          </p:cNvCxnSpPr>
          <p:nvPr/>
        </p:nvCxnSpPr>
        <p:spPr>
          <a:xfrm flipH="1" flipV="1">
            <a:off x="7621752" y="3869211"/>
            <a:ext cx="1475101" cy="598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D701AB-1A24-E573-89BA-3EF7FF4E32F0}"/>
              </a:ext>
            </a:extLst>
          </p:cNvPr>
          <p:cNvSpPr/>
          <p:nvPr/>
        </p:nvSpPr>
        <p:spPr>
          <a:xfrm>
            <a:off x="9123480" y="4472709"/>
            <a:ext cx="170626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채팅 발송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2F83EB-3EBC-9A6C-2931-8B383E52BE29}"/>
              </a:ext>
            </a:extLst>
          </p:cNvPr>
          <p:cNvSpPr/>
          <p:nvPr/>
        </p:nvSpPr>
        <p:spPr>
          <a:xfrm>
            <a:off x="9123480" y="5423666"/>
            <a:ext cx="170626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 및 분류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A221DC-8CC0-AF8F-AE23-31357FAC2A6A}"/>
              </a:ext>
            </a:extLst>
          </p:cNvPr>
          <p:cNvCxnSpPr>
            <a:cxnSpLocks/>
            <a:stCxn id="16" idx="1"/>
            <a:endCxn id="26" idx="3"/>
          </p:cNvCxnSpPr>
          <p:nvPr/>
        </p:nvCxnSpPr>
        <p:spPr>
          <a:xfrm flipH="1" flipV="1">
            <a:off x="7621752" y="3869211"/>
            <a:ext cx="1501728" cy="183010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4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1A4ECE8-5153-114F-FBE3-8E1D43DF42F3}"/>
              </a:ext>
            </a:extLst>
          </p:cNvPr>
          <p:cNvCxnSpPr>
            <a:cxnSpLocks/>
            <a:stCxn id="46" idx="1"/>
            <a:endCxn id="31" idx="3"/>
          </p:cNvCxnSpPr>
          <p:nvPr/>
        </p:nvCxnSpPr>
        <p:spPr>
          <a:xfrm flipH="1">
            <a:off x="9479845" y="3278026"/>
            <a:ext cx="407047" cy="55141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0B9B7A-86D9-4656-A4AE-C2DB84CD282F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2692135" y="3840514"/>
            <a:ext cx="849313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3F43AF-2C7E-9056-49B8-20711170D524}"/>
              </a:ext>
            </a:extLst>
          </p:cNvPr>
          <p:cNvCxnSpPr>
            <a:cxnSpLocks/>
            <a:stCxn id="11" idx="1"/>
            <a:endCxn id="31" idx="3"/>
          </p:cNvCxnSpPr>
          <p:nvPr/>
        </p:nvCxnSpPr>
        <p:spPr>
          <a:xfrm flipH="1" flipV="1">
            <a:off x="9479845" y="3829445"/>
            <a:ext cx="445615" cy="76105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16EF-1DB9-5272-791B-682C91BF66A4}"/>
              </a:ext>
            </a:extLst>
          </p:cNvPr>
          <p:cNvCxnSpPr>
            <a:cxnSpLocks/>
            <a:stCxn id="9" idx="1"/>
            <a:endCxn id="48" idx="3"/>
          </p:cNvCxnSpPr>
          <p:nvPr/>
        </p:nvCxnSpPr>
        <p:spPr>
          <a:xfrm flipH="1">
            <a:off x="5148311" y="3840514"/>
            <a:ext cx="478280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09249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T-GR-001-006~008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팀내 조직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085272" y="3465522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조직 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BEEC0-0BD0-EC6F-59F7-B31A9589695B}"/>
              </a:ext>
            </a:extLst>
          </p:cNvPr>
          <p:cNvSpPr/>
          <p:nvPr/>
        </p:nvSpPr>
        <p:spPr>
          <a:xfrm>
            <a:off x="5626591" y="3465522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70273A-8ADE-0B3C-3172-BA4E3784BE49}"/>
              </a:ext>
            </a:extLst>
          </p:cNvPr>
          <p:cNvSpPr/>
          <p:nvPr/>
        </p:nvSpPr>
        <p:spPr>
          <a:xfrm>
            <a:off x="9925460" y="4215506"/>
            <a:ext cx="1606859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분류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42D78E-6B53-6AE3-9C71-011C648822F1}"/>
              </a:ext>
            </a:extLst>
          </p:cNvPr>
          <p:cNvSpPr/>
          <p:nvPr/>
        </p:nvSpPr>
        <p:spPr>
          <a:xfrm>
            <a:off x="3541448" y="3465523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 조직도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A141EC-2651-8471-095C-5F18563E461B}"/>
              </a:ext>
            </a:extLst>
          </p:cNvPr>
          <p:cNvSpPr/>
          <p:nvPr/>
        </p:nvSpPr>
        <p:spPr>
          <a:xfrm>
            <a:off x="7711734" y="3351473"/>
            <a:ext cx="1768111" cy="955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팀별 구성원목록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E42164-A3D3-DC5F-3391-D9949B35C0FA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flipH="1">
            <a:off x="7233454" y="3829445"/>
            <a:ext cx="478280" cy="1106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771410A-9183-993A-AB57-92B6A011A249}"/>
              </a:ext>
            </a:extLst>
          </p:cNvPr>
          <p:cNvSpPr/>
          <p:nvPr/>
        </p:nvSpPr>
        <p:spPr>
          <a:xfrm>
            <a:off x="9886892" y="2903034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03372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16EF-1DB9-5272-791B-682C91BF66A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51103" y="3746442"/>
            <a:ext cx="820223" cy="121904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0DAA78-BF75-3E42-F09B-9790DA03D99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 flipV="1">
            <a:off x="5051103" y="3737930"/>
            <a:ext cx="820223" cy="1702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5051103" y="2679017"/>
            <a:ext cx="820223" cy="105891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54810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T-MS-001-001~003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사내 메신저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5871326" y="2304025"/>
            <a:ext cx="203395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채팅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5871326" y="3379962"/>
            <a:ext cx="203395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2693939" y="3362938"/>
            <a:ext cx="235716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메신저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BEEC0-0BD0-EC6F-59F7-B31A9589695B}"/>
              </a:ext>
            </a:extLst>
          </p:cNvPr>
          <p:cNvSpPr/>
          <p:nvPr/>
        </p:nvSpPr>
        <p:spPr>
          <a:xfrm>
            <a:off x="5871326" y="4590498"/>
            <a:ext cx="203395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파일공유</a:t>
            </a:r>
          </a:p>
        </p:txBody>
      </p:sp>
    </p:spTree>
    <p:extLst>
      <p:ext uri="{BB962C8B-B14F-4D97-AF65-F5344CB8AC3E}">
        <p14:creationId xmlns:p14="http://schemas.microsoft.com/office/powerpoint/2010/main" val="210383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7A74626-66AC-9599-58E4-7CD3FC17394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409278" y="3241928"/>
            <a:ext cx="1093189" cy="200503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47EC0-8FF7-9000-019F-6BA2BB41581C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 flipV="1">
            <a:off x="1888726" y="4236012"/>
            <a:ext cx="1813513" cy="174485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3F43AF-2C7E-9056-49B8-20711170D524}"/>
              </a:ext>
            </a:extLst>
          </p:cNvPr>
          <p:cNvCxnSpPr>
            <a:cxnSpLocks/>
            <a:stCxn id="11" idx="1"/>
            <a:endCxn id="23" idx="3"/>
          </p:cNvCxnSpPr>
          <p:nvPr/>
        </p:nvCxnSpPr>
        <p:spPr>
          <a:xfrm flipH="1" flipV="1">
            <a:off x="1888726" y="4236012"/>
            <a:ext cx="1813516" cy="88790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16EF-1DB9-5272-791B-682C91BF66A4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 flipH="1">
            <a:off x="1888726" y="4236012"/>
            <a:ext cx="1813514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0DAA78-BF75-3E42-F09B-9790DA03D99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>
            <a:off x="1888726" y="3348888"/>
            <a:ext cx="1813515" cy="88712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1888726" y="2491945"/>
            <a:ext cx="1813516" cy="174406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60028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T-MM-001-001~010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메모 기능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3702242" y="2116953"/>
            <a:ext cx="147774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3702241" y="2973896"/>
            <a:ext cx="147774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529090" y="3861020"/>
            <a:ext cx="135963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BEEC0-0BD0-EC6F-59F7-B31A9589695B}"/>
              </a:ext>
            </a:extLst>
          </p:cNvPr>
          <p:cNvSpPr/>
          <p:nvPr/>
        </p:nvSpPr>
        <p:spPr>
          <a:xfrm>
            <a:off x="3702240" y="3861020"/>
            <a:ext cx="147774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70273A-8ADE-0B3C-3172-BA4E3784BE49}"/>
              </a:ext>
            </a:extLst>
          </p:cNvPr>
          <p:cNvSpPr/>
          <p:nvPr/>
        </p:nvSpPr>
        <p:spPr>
          <a:xfrm>
            <a:off x="3702242" y="4748927"/>
            <a:ext cx="147774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1A4FC87-480B-D1BD-CAA6-294297C3DA4B}"/>
              </a:ext>
            </a:extLst>
          </p:cNvPr>
          <p:cNvSpPr/>
          <p:nvPr/>
        </p:nvSpPr>
        <p:spPr>
          <a:xfrm>
            <a:off x="3702239" y="5605870"/>
            <a:ext cx="147774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공유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84FB05-70A3-0533-B5CC-2E704B0F187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112631" y="2491944"/>
            <a:ext cx="975451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F3A28BB-BCB3-9173-CD1A-DA223F378904}"/>
              </a:ext>
            </a:extLst>
          </p:cNvPr>
          <p:cNvSpPr/>
          <p:nvPr/>
        </p:nvSpPr>
        <p:spPr>
          <a:xfrm>
            <a:off x="9473714" y="2116953"/>
            <a:ext cx="180074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목록 배치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1923894-5736-8CC4-8A58-52F3C2B8570A}"/>
              </a:ext>
            </a:extLst>
          </p:cNvPr>
          <p:cNvSpPr/>
          <p:nvPr/>
        </p:nvSpPr>
        <p:spPr>
          <a:xfrm>
            <a:off x="9473714" y="2996980"/>
            <a:ext cx="2191149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To Do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50A14B5-00A9-5E27-7BD2-5EA726B3BE44}"/>
              </a:ext>
            </a:extLst>
          </p:cNvPr>
          <p:cNvSpPr/>
          <p:nvPr/>
        </p:nvSpPr>
        <p:spPr>
          <a:xfrm>
            <a:off x="9502467" y="3877007"/>
            <a:ext cx="174323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468D9C1-7685-EEE9-D2CC-14A50ED60759}"/>
              </a:ext>
            </a:extLst>
          </p:cNvPr>
          <p:cNvSpPr/>
          <p:nvPr/>
        </p:nvSpPr>
        <p:spPr>
          <a:xfrm>
            <a:off x="9473714" y="4776800"/>
            <a:ext cx="174323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6078681" y="2116953"/>
            <a:ext cx="203395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To Do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리스트</a:t>
            </a: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ED79A102-CDFD-640C-36A0-C93874819329}"/>
              </a:ext>
            </a:extLst>
          </p:cNvPr>
          <p:cNvSpPr/>
          <p:nvPr/>
        </p:nvSpPr>
        <p:spPr>
          <a:xfrm>
            <a:off x="5526172" y="3221293"/>
            <a:ext cx="3215713" cy="1389711"/>
          </a:xfrm>
          <a:prstGeom prst="wedgeRoundRectCallout">
            <a:avLst>
              <a:gd name="adj1" fmla="val 44843"/>
              <a:gd name="adj2" fmla="val -74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사용자별로 레이아웃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커스터마이징이 가능하고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완료시</a:t>
            </a:r>
            <a:r>
              <a:rPr lang="ko-KR" altLang="en-US" dirty="0">
                <a:solidFill>
                  <a:sysClr val="windowText" lastClr="000000"/>
                </a:solidFill>
              </a:rPr>
              <a:t> 체크 기능을 통해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할수있다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C8280B9-8631-0041-753A-58453CDABC9C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5179983" y="2491945"/>
            <a:ext cx="898698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F587473-FFB4-1C14-8D44-28C5C2032B5A}"/>
              </a:ext>
            </a:extLst>
          </p:cNvPr>
          <p:cNvSpPr/>
          <p:nvPr/>
        </p:nvSpPr>
        <p:spPr>
          <a:xfrm>
            <a:off x="6666042" y="4951251"/>
            <a:ext cx="1743236" cy="5914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체크 기능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8E0DC57-D27E-F2A9-82C8-3D2F7598E708}"/>
              </a:ext>
            </a:extLst>
          </p:cNvPr>
          <p:cNvSpPr/>
          <p:nvPr/>
        </p:nvSpPr>
        <p:spPr>
          <a:xfrm>
            <a:off x="9088078" y="1986911"/>
            <a:ext cx="2742557" cy="373516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0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0B9B7A-86D9-4656-A4AE-C2DB84CD282F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6078681" y="3942121"/>
            <a:ext cx="1433201" cy="88904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6078681" y="3297583"/>
            <a:ext cx="1433201" cy="64453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64428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30724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70348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T-FM-001-001~002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문서 양식 사용 및 수정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4230715" y="3567129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문서 양식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7511882" y="2915879"/>
            <a:ext cx="1606863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양식 사용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42D78E-6B53-6AE3-9C71-011C648822F1}"/>
              </a:ext>
            </a:extLst>
          </p:cNvPr>
          <p:cNvSpPr/>
          <p:nvPr/>
        </p:nvSpPr>
        <p:spPr>
          <a:xfrm>
            <a:off x="7511882" y="4437809"/>
            <a:ext cx="1606863" cy="7867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즐겨찾기</a:t>
            </a: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09BDA20B-9C1B-0D25-1B1D-4B77FD147C20}"/>
              </a:ext>
            </a:extLst>
          </p:cNvPr>
          <p:cNvSpPr/>
          <p:nvPr/>
        </p:nvSpPr>
        <p:spPr>
          <a:xfrm>
            <a:off x="4376069" y="5030262"/>
            <a:ext cx="2590663" cy="1091086"/>
          </a:xfrm>
          <a:prstGeom prst="wedgeRoundRectCallout">
            <a:avLst>
              <a:gd name="adj1" fmla="val 51040"/>
              <a:gd name="adj2" fmla="val -80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자주 사용하는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문서 양식을 즐겨찾기 할 수 있다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C6661E-056A-372F-DF90-E76098076387}"/>
              </a:ext>
            </a:extLst>
          </p:cNvPr>
          <p:cNvSpPr/>
          <p:nvPr/>
        </p:nvSpPr>
        <p:spPr>
          <a:xfrm>
            <a:off x="1385112" y="3567129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전자 결재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9AA39C-9365-2D00-84B6-ED700FC1D23B}"/>
              </a:ext>
            </a:extLst>
          </p:cNvPr>
          <p:cNvCxnSpPr>
            <a:cxnSpLocks/>
            <a:stCxn id="23" idx="1"/>
            <a:endCxn id="2" idx="3"/>
          </p:cNvCxnSpPr>
          <p:nvPr/>
        </p:nvCxnSpPr>
        <p:spPr>
          <a:xfrm flipH="1">
            <a:off x="3233078" y="3942121"/>
            <a:ext cx="997637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2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CDB910-BBB9-21AD-4B5B-F1B5F209E63A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8196184" y="2304126"/>
            <a:ext cx="1227081" cy="136471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4AE141-C162-788A-B604-31D1E5044931}"/>
              </a:ext>
            </a:extLst>
          </p:cNvPr>
          <p:cNvCxnSpPr>
            <a:cxnSpLocks/>
            <a:stCxn id="35" idx="1"/>
            <a:endCxn id="2" idx="3"/>
          </p:cNvCxnSpPr>
          <p:nvPr/>
        </p:nvCxnSpPr>
        <p:spPr>
          <a:xfrm flipH="1" flipV="1">
            <a:off x="8196184" y="3668839"/>
            <a:ext cx="1227077" cy="53623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0B9B7A-86D9-4656-A4AE-C2DB84CD282F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2503286" y="3869211"/>
            <a:ext cx="1227081" cy="186235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3F43AF-2C7E-9056-49B8-20711170D524}"/>
              </a:ext>
            </a:extLst>
          </p:cNvPr>
          <p:cNvCxnSpPr>
            <a:cxnSpLocks/>
            <a:stCxn id="11" idx="1"/>
            <a:endCxn id="48" idx="3"/>
          </p:cNvCxnSpPr>
          <p:nvPr/>
        </p:nvCxnSpPr>
        <p:spPr>
          <a:xfrm flipH="1" flipV="1">
            <a:off x="5337230" y="5731568"/>
            <a:ext cx="2213725" cy="63559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CC16EF-1DB9-5272-791B-682C91BF66A4}"/>
              </a:ext>
            </a:extLst>
          </p:cNvPr>
          <p:cNvCxnSpPr>
            <a:cxnSpLocks/>
            <a:stCxn id="9" idx="1"/>
            <a:endCxn id="48" idx="3"/>
          </p:cNvCxnSpPr>
          <p:nvPr/>
        </p:nvCxnSpPr>
        <p:spPr>
          <a:xfrm flipH="1">
            <a:off x="5337230" y="5410003"/>
            <a:ext cx="2213721" cy="32156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0DAA78-BF75-3E42-F09B-9790DA03D99F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8196184" y="2958766"/>
            <a:ext cx="1227081" cy="71007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2503286" y="3153296"/>
            <a:ext cx="1227081" cy="71591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48192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T-PJ-001-001~007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프로젝트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6564311" y="2137994"/>
            <a:ext cx="163187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수락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B4F83B-4673-CD9D-7EC8-EC2DA74A047A}"/>
              </a:ext>
            </a:extLst>
          </p:cNvPr>
          <p:cNvSpPr/>
          <p:nvPr/>
        </p:nvSpPr>
        <p:spPr>
          <a:xfrm>
            <a:off x="9423265" y="2683121"/>
            <a:ext cx="2137759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진행률 체크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896423" y="3494219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6BEEC0-0BD0-EC6F-59F7-B31A9589695B}"/>
              </a:ext>
            </a:extLst>
          </p:cNvPr>
          <p:cNvSpPr/>
          <p:nvPr/>
        </p:nvSpPr>
        <p:spPr>
          <a:xfrm>
            <a:off x="7550951" y="5134358"/>
            <a:ext cx="2553169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통계 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70273A-8ADE-0B3C-3172-BA4E3784BE49}"/>
              </a:ext>
            </a:extLst>
          </p:cNvPr>
          <p:cNvSpPr/>
          <p:nvPr/>
        </p:nvSpPr>
        <p:spPr>
          <a:xfrm>
            <a:off x="7550955" y="6091517"/>
            <a:ext cx="2553165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로그 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3730367" y="2778304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목록 조회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42D78E-6B53-6AE3-9C71-011C648822F1}"/>
              </a:ext>
            </a:extLst>
          </p:cNvPr>
          <p:cNvSpPr/>
          <p:nvPr/>
        </p:nvSpPr>
        <p:spPr>
          <a:xfrm>
            <a:off x="3730367" y="5356576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CB3EB71-757A-41FA-BEDD-8B4DBA10A2E0}"/>
              </a:ext>
            </a:extLst>
          </p:cNvPr>
          <p:cNvCxnSpPr>
            <a:cxnSpLocks/>
            <a:stCxn id="26" idx="1"/>
            <a:endCxn id="41" idx="3"/>
          </p:cNvCxnSpPr>
          <p:nvPr/>
        </p:nvCxnSpPr>
        <p:spPr>
          <a:xfrm flipH="1">
            <a:off x="5337230" y="2512986"/>
            <a:ext cx="1227081" cy="64031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5EEF20-81A3-5C31-15A3-677F8948F6D6}"/>
              </a:ext>
            </a:extLst>
          </p:cNvPr>
          <p:cNvSpPr/>
          <p:nvPr/>
        </p:nvSpPr>
        <p:spPr>
          <a:xfrm>
            <a:off x="9423265" y="3305199"/>
            <a:ext cx="2137759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업무 보고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9F6081-8AE0-67A7-2C0D-DB401BFA73BD}"/>
              </a:ext>
            </a:extLst>
          </p:cNvPr>
          <p:cNvCxnSpPr>
            <a:cxnSpLocks/>
            <a:stCxn id="22" idx="1"/>
            <a:endCxn id="2" idx="3"/>
          </p:cNvCxnSpPr>
          <p:nvPr/>
        </p:nvCxnSpPr>
        <p:spPr>
          <a:xfrm flipH="1">
            <a:off x="8196184" y="3580844"/>
            <a:ext cx="1227081" cy="8799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D701AB-1A24-E573-89BA-3EF7FF4E32F0}"/>
              </a:ext>
            </a:extLst>
          </p:cNvPr>
          <p:cNvSpPr/>
          <p:nvPr/>
        </p:nvSpPr>
        <p:spPr>
          <a:xfrm>
            <a:off x="9423261" y="3929427"/>
            <a:ext cx="2137763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간트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 차트 조회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7166587-7A32-93A5-3632-AF2F54A5D5F8}"/>
              </a:ext>
            </a:extLst>
          </p:cNvPr>
          <p:cNvSpPr/>
          <p:nvPr/>
        </p:nvSpPr>
        <p:spPr>
          <a:xfrm>
            <a:off x="6589321" y="3293847"/>
            <a:ext cx="160686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상세조회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B2FDDF-ABFF-7B66-61F9-E6FB8E4DCC29}"/>
              </a:ext>
            </a:extLst>
          </p:cNvPr>
          <p:cNvCxnSpPr>
            <a:cxnSpLocks/>
            <a:stCxn id="2" idx="1"/>
            <a:endCxn id="41" idx="3"/>
          </p:cNvCxnSpPr>
          <p:nvPr/>
        </p:nvCxnSpPr>
        <p:spPr>
          <a:xfrm flipH="1" flipV="1">
            <a:off x="5337230" y="3153296"/>
            <a:ext cx="1252091" cy="51554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74A407-AC25-E61A-6D8D-EFE2643AE983}"/>
              </a:ext>
            </a:extLst>
          </p:cNvPr>
          <p:cNvSpPr/>
          <p:nvPr/>
        </p:nvSpPr>
        <p:spPr>
          <a:xfrm>
            <a:off x="9423265" y="2028481"/>
            <a:ext cx="2137759" cy="5512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댓글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15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1B16184-EA77-6A68-0567-5DA95BD710DC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 flipV="1">
            <a:off x="9319854" y="3895611"/>
            <a:ext cx="554134" cy="68031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A75826-18FB-34C5-DF29-D8377DF2C251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>
            <a:off x="4929634" y="3895610"/>
            <a:ext cx="622954" cy="671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2117535" y="3902321"/>
            <a:ext cx="880061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0636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T-AP-002-001~003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전자 결재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034802" y="3527330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2997596" y="3527329"/>
            <a:ext cx="1932038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전자결재 관리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09BDA20B-9C1B-0D25-1B1D-4B77FD147C20}"/>
              </a:ext>
            </a:extLst>
          </p:cNvPr>
          <p:cNvSpPr/>
          <p:nvPr/>
        </p:nvSpPr>
        <p:spPr>
          <a:xfrm>
            <a:off x="6098765" y="2098979"/>
            <a:ext cx="3060379" cy="1091086"/>
          </a:xfrm>
          <a:prstGeom prst="wedgeRoundRectCallout">
            <a:avLst>
              <a:gd name="adj1" fmla="val 60084"/>
              <a:gd name="adj2" fmla="val 556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결재시</a:t>
            </a:r>
            <a:r>
              <a:rPr lang="ko-KR" altLang="en-US" dirty="0">
                <a:solidFill>
                  <a:sysClr val="windowText" lastClr="000000"/>
                </a:solidFill>
              </a:rPr>
              <a:t> 비밀번호를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입력해야하며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등록해놓은</a:t>
            </a:r>
            <a:r>
              <a:rPr lang="ko-KR" altLang="en-US" dirty="0">
                <a:solidFill>
                  <a:sysClr val="windowText" lastClr="000000"/>
                </a:solidFill>
              </a:rPr>
              <a:t> 서명을 이용한다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C54522-C25C-1A0C-A243-65629F4FF37D}"/>
              </a:ext>
            </a:extLst>
          </p:cNvPr>
          <p:cNvSpPr/>
          <p:nvPr/>
        </p:nvSpPr>
        <p:spPr>
          <a:xfrm>
            <a:off x="5552588" y="3513906"/>
            <a:ext cx="1764890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 서류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목록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ED8A40-4A72-3E2F-8537-0673E49FCE9B}"/>
              </a:ext>
            </a:extLst>
          </p:cNvPr>
          <p:cNvSpPr/>
          <p:nvPr/>
        </p:nvSpPr>
        <p:spPr>
          <a:xfrm>
            <a:off x="9872470" y="2817648"/>
            <a:ext cx="1764890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A7E065B-E05F-B968-6AD7-7DB82A9F41B3}"/>
              </a:ext>
            </a:extLst>
          </p:cNvPr>
          <p:cNvSpPr/>
          <p:nvPr/>
        </p:nvSpPr>
        <p:spPr>
          <a:xfrm>
            <a:off x="9873988" y="4194221"/>
            <a:ext cx="1764890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반려 코멘트 등록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D87B18-230C-254D-ABF8-26F46FD3A1A8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>
            <a:off x="9319854" y="3199352"/>
            <a:ext cx="552616" cy="69625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8DFA614-DC7A-0722-F627-BA4230834FD5}"/>
              </a:ext>
            </a:extLst>
          </p:cNvPr>
          <p:cNvSpPr/>
          <p:nvPr/>
        </p:nvSpPr>
        <p:spPr>
          <a:xfrm>
            <a:off x="7940432" y="3513907"/>
            <a:ext cx="1379422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상세 조회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520847-41F3-0C16-0327-A9D7903AAEB6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 flipV="1">
            <a:off x="7317478" y="3895610"/>
            <a:ext cx="622954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7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1C50EA-4833-0835-6AA1-EE6457F76389}"/>
              </a:ext>
            </a:extLst>
          </p:cNvPr>
          <p:cNvCxnSpPr>
            <a:cxnSpLocks/>
            <a:stCxn id="7" idx="1"/>
            <a:endCxn id="41" idx="3"/>
          </p:cNvCxnSpPr>
          <p:nvPr/>
        </p:nvCxnSpPr>
        <p:spPr>
          <a:xfrm flipH="1" flipV="1">
            <a:off x="4856096" y="3909943"/>
            <a:ext cx="930302" cy="32331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1B16184-EA77-6A68-0567-5DA95BD710DC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7975933" y="4233261"/>
            <a:ext cx="869020" cy="55345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A75826-18FB-34C5-DF29-D8377DF2C251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>
            <a:off x="4856096" y="3139825"/>
            <a:ext cx="930302" cy="77011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2168005" y="3903231"/>
            <a:ext cx="756053" cy="67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99901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T-AP-002-004~006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전자 결재 서명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085272" y="3528239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2924058" y="3528239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전자결재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서명관리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C54522-C25C-1A0C-A243-65629F4FF37D}"/>
              </a:ext>
            </a:extLst>
          </p:cNvPr>
          <p:cNvSpPr/>
          <p:nvPr/>
        </p:nvSpPr>
        <p:spPr>
          <a:xfrm>
            <a:off x="5786398" y="2758121"/>
            <a:ext cx="2189535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 서명 등록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ED8A40-4A72-3E2F-8537-0673E49FCE9B}"/>
              </a:ext>
            </a:extLst>
          </p:cNvPr>
          <p:cNvSpPr/>
          <p:nvPr/>
        </p:nvSpPr>
        <p:spPr>
          <a:xfrm>
            <a:off x="8844953" y="3469853"/>
            <a:ext cx="2189534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 서명 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A7E065B-E05F-B968-6AD7-7DB82A9F41B3}"/>
              </a:ext>
            </a:extLst>
          </p:cNvPr>
          <p:cNvSpPr/>
          <p:nvPr/>
        </p:nvSpPr>
        <p:spPr>
          <a:xfrm>
            <a:off x="8844953" y="4405008"/>
            <a:ext cx="2189534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 서명 삭제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D87B18-230C-254D-ABF8-26F46FD3A1A8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7975933" y="3851557"/>
            <a:ext cx="869020" cy="38170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820EEB-C0BE-F556-8AF9-A9954121D1B5}"/>
              </a:ext>
            </a:extLst>
          </p:cNvPr>
          <p:cNvSpPr/>
          <p:nvPr/>
        </p:nvSpPr>
        <p:spPr>
          <a:xfrm>
            <a:off x="5786398" y="3851557"/>
            <a:ext cx="2189535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 서명 조회</a:t>
            </a:r>
          </a:p>
        </p:txBody>
      </p:sp>
    </p:spTree>
    <p:extLst>
      <p:ext uri="{BB962C8B-B14F-4D97-AF65-F5344CB8AC3E}">
        <p14:creationId xmlns:p14="http://schemas.microsoft.com/office/powerpoint/2010/main" val="3012754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912104A-0480-19E5-EF53-22DF34A917B4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5693153" y="4385182"/>
            <a:ext cx="833609" cy="141642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D87B18-230C-254D-ABF8-26F46FD3A1A8}"/>
              </a:ext>
            </a:extLst>
          </p:cNvPr>
          <p:cNvCxnSpPr>
            <a:cxnSpLocks/>
            <a:stCxn id="12" idx="1"/>
            <a:endCxn id="41" idx="3"/>
          </p:cNvCxnSpPr>
          <p:nvPr/>
        </p:nvCxnSpPr>
        <p:spPr>
          <a:xfrm flipH="1">
            <a:off x="5693153" y="3878599"/>
            <a:ext cx="833609" cy="50658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1B16184-EA77-6A68-0567-5DA95BD710DC}"/>
              </a:ext>
            </a:extLst>
          </p:cNvPr>
          <p:cNvCxnSpPr>
            <a:cxnSpLocks/>
            <a:stCxn id="13" idx="1"/>
            <a:endCxn id="41" idx="3"/>
          </p:cNvCxnSpPr>
          <p:nvPr/>
        </p:nvCxnSpPr>
        <p:spPr>
          <a:xfrm flipH="1" flipV="1">
            <a:off x="5693153" y="4385182"/>
            <a:ext cx="833609" cy="42857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A75826-18FB-34C5-DF29-D8377DF2C251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>
            <a:off x="5693153" y="2943444"/>
            <a:ext cx="833608" cy="144173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2881054" y="4378470"/>
            <a:ext cx="880061" cy="67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51944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T-PJ-002-001~004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프로젝트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798321" y="4003478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3761115" y="4003478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C54522-C25C-1A0C-A243-65629F4FF37D}"/>
              </a:ext>
            </a:extLst>
          </p:cNvPr>
          <p:cNvSpPr/>
          <p:nvPr/>
        </p:nvSpPr>
        <p:spPr>
          <a:xfrm>
            <a:off x="6526761" y="2561740"/>
            <a:ext cx="2784184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ED8A40-4A72-3E2F-8537-0673E49FCE9B}"/>
              </a:ext>
            </a:extLst>
          </p:cNvPr>
          <p:cNvSpPr/>
          <p:nvPr/>
        </p:nvSpPr>
        <p:spPr>
          <a:xfrm>
            <a:off x="6526762" y="3496895"/>
            <a:ext cx="2784184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팀원 초대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A7E065B-E05F-B968-6AD7-7DB82A9F41B3}"/>
              </a:ext>
            </a:extLst>
          </p:cNvPr>
          <p:cNvSpPr/>
          <p:nvPr/>
        </p:nvSpPr>
        <p:spPr>
          <a:xfrm>
            <a:off x="6526762" y="4432050"/>
            <a:ext cx="2784183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업무 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6EDC269-74FF-F9FC-ACC6-0800C44B2429}"/>
              </a:ext>
            </a:extLst>
          </p:cNvPr>
          <p:cNvSpPr/>
          <p:nvPr/>
        </p:nvSpPr>
        <p:spPr>
          <a:xfrm>
            <a:off x="6526762" y="5419899"/>
            <a:ext cx="2784183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업무 현황 조회</a:t>
            </a:r>
          </a:p>
        </p:txBody>
      </p:sp>
    </p:spTree>
    <p:extLst>
      <p:ext uri="{BB962C8B-B14F-4D97-AF65-F5344CB8AC3E}">
        <p14:creationId xmlns:p14="http://schemas.microsoft.com/office/powerpoint/2010/main" val="345071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6C94FA-F04B-BC93-723A-BCD03B3CE942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flipH="1" flipV="1">
            <a:off x="2897109" y="3174399"/>
            <a:ext cx="1634692" cy="200500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B6453F-1775-D1E9-BB09-71550DDE355B}"/>
              </a:ext>
            </a:extLst>
          </p:cNvPr>
          <p:cNvCxnSpPr>
            <a:cxnSpLocks/>
          </p:cNvCxnSpPr>
          <p:nvPr/>
        </p:nvCxnSpPr>
        <p:spPr>
          <a:xfrm flipH="1">
            <a:off x="2865964" y="3162915"/>
            <a:ext cx="1454791" cy="1148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23688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T-MI-001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메인화면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42CFBA-A5A1-1E9E-01A0-9B79EE09E40D}"/>
              </a:ext>
            </a:extLst>
          </p:cNvPr>
          <p:cNvSpPr/>
          <p:nvPr/>
        </p:nvSpPr>
        <p:spPr>
          <a:xfrm>
            <a:off x="1483625" y="2799407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메인화면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EE8F4BD-5368-175A-DE18-2E0E547A9119}"/>
              </a:ext>
            </a:extLst>
          </p:cNvPr>
          <p:cNvSpPr/>
          <p:nvPr/>
        </p:nvSpPr>
        <p:spPr>
          <a:xfrm>
            <a:off x="4531801" y="4804415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로그아웃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E7A5AD-0290-3D13-17A3-83934F99B2A4}"/>
              </a:ext>
            </a:extLst>
          </p:cNvPr>
          <p:cNvSpPr/>
          <p:nvPr/>
        </p:nvSpPr>
        <p:spPr>
          <a:xfrm>
            <a:off x="4631388" y="2323238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341DFE3-E676-2B0A-34EA-E9242039ABFF}"/>
              </a:ext>
            </a:extLst>
          </p:cNvPr>
          <p:cNvSpPr/>
          <p:nvPr/>
        </p:nvSpPr>
        <p:spPr>
          <a:xfrm>
            <a:off x="6175458" y="2323237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팀장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3A8AAAD-88DE-84F0-B771-E90A01638BA4}"/>
              </a:ext>
            </a:extLst>
          </p:cNvPr>
          <p:cNvSpPr/>
          <p:nvPr/>
        </p:nvSpPr>
        <p:spPr>
          <a:xfrm>
            <a:off x="7686304" y="2304404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91EDE1-E60B-BC34-7853-9CBEB03D14D9}"/>
              </a:ext>
            </a:extLst>
          </p:cNvPr>
          <p:cNvSpPr/>
          <p:nvPr/>
        </p:nvSpPr>
        <p:spPr>
          <a:xfrm>
            <a:off x="4310594" y="2116953"/>
            <a:ext cx="6624500" cy="2202847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99B73DC-FACB-F17C-5672-B7575C7FE1D1}"/>
              </a:ext>
            </a:extLst>
          </p:cNvPr>
          <p:cNvSpPr/>
          <p:nvPr/>
        </p:nvSpPr>
        <p:spPr>
          <a:xfrm>
            <a:off x="6548706" y="4785581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로그인 화면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956F1EF-6DC3-F9AD-6FF9-0A5F8F8664AE}"/>
              </a:ext>
            </a:extLst>
          </p:cNvPr>
          <p:cNvCxnSpPr>
            <a:cxnSpLocks/>
          </p:cNvCxnSpPr>
          <p:nvPr/>
        </p:nvCxnSpPr>
        <p:spPr>
          <a:xfrm flipH="1" flipV="1">
            <a:off x="5861228" y="5160573"/>
            <a:ext cx="680913" cy="111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DED6BA6-5BB4-0351-37B7-498D8BBC3378}"/>
              </a:ext>
            </a:extLst>
          </p:cNvPr>
          <p:cNvSpPr/>
          <p:nvPr/>
        </p:nvSpPr>
        <p:spPr>
          <a:xfrm>
            <a:off x="4631388" y="3259054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날씨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886559-48D7-144B-879E-E6309A388278}"/>
              </a:ext>
            </a:extLst>
          </p:cNvPr>
          <p:cNvSpPr/>
          <p:nvPr/>
        </p:nvSpPr>
        <p:spPr>
          <a:xfrm>
            <a:off x="7680829" y="3257155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실시간 뉴스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45213-9D0E-DEBC-FBEA-0B78DDC1841B}"/>
              </a:ext>
            </a:extLst>
          </p:cNvPr>
          <p:cNvSpPr/>
          <p:nvPr/>
        </p:nvSpPr>
        <p:spPr>
          <a:xfrm>
            <a:off x="6201684" y="3257155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공지사항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0A0B17EB-2BDB-3AA0-8091-908B67B53E54}"/>
              </a:ext>
            </a:extLst>
          </p:cNvPr>
          <p:cNvSpPr/>
          <p:nvPr/>
        </p:nvSpPr>
        <p:spPr>
          <a:xfrm>
            <a:off x="8565611" y="4917546"/>
            <a:ext cx="2649289" cy="1117496"/>
          </a:xfrm>
          <a:prstGeom prst="wedgeRoundRectCallout">
            <a:avLst>
              <a:gd name="adj1" fmla="val -32100"/>
              <a:gd name="adj2" fmla="val -91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메인화면</a:t>
            </a:r>
            <a:r>
              <a:rPr lang="ko-KR" altLang="en-US" dirty="0">
                <a:solidFill>
                  <a:sysClr val="windowText" lastClr="000000"/>
                </a:solidFill>
              </a:rPr>
              <a:t> 레이아웃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커스텀 가능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6B98488-A1E4-2E74-3677-31DEFDA81144}"/>
              </a:ext>
            </a:extLst>
          </p:cNvPr>
          <p:cNvSpPr/>
          <p:nvPr/>
        </p:nvSpPr>
        <p:spPr>
          <a:xfrm>
            <a:off x="9194429" y="3257155"/>
            <a:ext cx="1322862" cy="7499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00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D87B18-230C-254D-ABF8-26F46FD3A1A8}"/>
              </a:ext>
            </a:extLst>
          </p:cNvPr>
          <p:cNvCxnSpPr>
            <a:cxnSpLocks/>
            <a:stCxn id="12" idx="1"/>
            <a:endCxn id="41" idx="3"/>
          </p:cNvCxnSpPr>
          <p:nvPr/>
        </p:nvCxnSpPr>
        <p:spPr>
          <a:xfrm flipH="1" flipV="1">
            <a:off x="5693153" y="4385182"/>
            <a:ext cx="880062" cy="54674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A75826-18FB-34C5-DF29-D8377DF2C251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>
            <a:off x="5693153" y="3996767"/>
            <a:ext cx="880061" cy="38841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2881054" y="4378470"/>
            <a:ext cx="880061" cy="67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1255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T-QR-003-001~002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출결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798321" y="4003478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3761115" y="4003478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출결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C54522-C25C-1A0C-A243-65629F4FF37D}"/>
              </a:ext>
            </a:extLst>
          </p:cNvPr>
          <p:cNvSpPr/>
          <p:nvPr/>
        </p:nvSpPr>
        <p:spPr>
          <a:xfrm>
            <a:off x="6573214" y="3615063"/>
            <a:ext cx="2784184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출결 상황 필터링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ED8A40-4A72-3E2F-8537-0673E49FCE9B}"/>
              </a:ext>
            </a:extLst>
          </p:cNvPr>
          <p:cNvSpPr/>
          <p:nvPr/>
        </p:nvSpPr>
        <p:spPr>
          <a:xfrm>
            <a:off x="6573215" y="4550218"/>
            <a:ext cx="2784184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출결 상황 출력</a:t>
            </a:r>
          </a:p>
        </p:txBody>
      </p:sp>
    </p:spTree>
    <p:extLst>
      <p:ext uri="{BB962C8B-B14F-4D97-AF65-F5344CB8AC3E}">
        <p14:creationId xmlns:p14="http://schemas.microsoft.com/office/powerpoint/2010/main" val="305085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D87B18-230C-254D-ABF8-26F46FD3A1A8}"/>
              </a:ext>
            </a:extLst>
          </p:cNvPr>
          <p:cNvCxnSpPr>
            <a:cxnSpLocks/>
            <a:stCxn id="20" idx="1"/>
            <a:endCxn id="41" idx="3"/>
          </p:cNvCxnSpPr>
          <p:nvPr/>
        </p:nvCxnSpPr>
        <p:spPr>
          <a:xfrm flipH="1" flipV="1">
            <a:off x="5693153" y="4385182"/>
            <a:ext cx="936773" cy="115454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A75826-18FB-34C5-DF29-D8377DF2C251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>
            <a:off x="5693153" y="3056712"/>
            <a:ext cx="880062" cy="132847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2881054" y="4378470"/>
            <a:ext cx="880061" cy="67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11222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T-SD-003-001~003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출결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798321" y="4003478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3761115" y="4003478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C54522-C25C-1A0C-A243-65629F4FF37D}"/>
              </a:ext>
            </a:extLst>
          </p:cNvPr>
          <p:cNvSpPr/>
          <p:nvPr/>
        </p:nvSpPr>
        <p:spPr>
          <a:xfrm>
            <a:off x="6573215" y="2675008"/>
            <a:ext cx="227581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일정 등록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3B8E58-E299-C76D-17F5-1FE089ED2148}"/>
              </a:ext>
            </a:extLst>
          </p:cNvPr>
          <p:cNvSpPr/>
          <p:nvPr/>
        </p:nvSpPr>
        <p:spPr>
          <a:xfrm>
            <a:off x="6629926" y="4003477"/>
            <a:ext cx="227581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일정 수정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627C52-2647-A900-8F83-63F8CF17F75C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5693153" y="4385181"/>
            <a:ext cx="936773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5A01A32-6F24-7022-E8CE-460FFF2904C3}"/>
              </a:ext>
            </a:extLst>
          </p:cNvPr>
          <p:cNvSpPr/>
          <p:nvPr/>
        </p:nvSpPr>
        <p:spPr>
          <a:xfrm>
            <a:off x="6629926" y="5158026"/>
            <a:ext cx="227581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일정 삭제</a:t>
            </a:r>
          </a:p>
        </p:txBody>
      </p:sp>
    </p:spTree>
    <p:extLst>
      <p:ext uri="{BB962C8B-B14F-4D97-AF65-F5344CB8AC3E}">
        <p14:creationId xmlns:p14="http://schemas.microsoft.com/office/powerpoint/2010/main" val="3926484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09E811-E5B2-2437-1BFE-BF3900EA1844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7197038" y="2870867"/>
            <a:ext cx="763704" cy="228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54A34A-0F6F-1562-531A-598C2F24C58B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>
            <a:off x="9447049" y="2870867"/>
            <a:ext cx="652015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A75826-18FB-34C5-DF29-D8377DF2C251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>
            <a:off x="4905035" y="2873151"/>
            <a:ext cx="805696" cy="1387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2092936" y="2880310"/>
            <a:ext cx="880061" cy="67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67653"/>
              </p:ext>
            </p:extLst>
          </p:nvPr>
        </p:nvGraphicFramePr>
        <p:xfrm>
          <a:off x="1085272" y="936567"/>
          <a:ext cx="10021456" cy="11180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T-RT-003-001~004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사내 시설물 및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비품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차량 예약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010203" y="2505318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2972997" y="2505318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시설물 예약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C54522-C25C-1A0C-A243-65629F4FF37D}"/>
              </a:ext>
            </a:extLst>
          </p:cNvPr>
          <p:cNvSpPr/>
          <p:nvPr/>
        </p:nvSpPr>
        <p:spPr>
          <a:xfrm>
            <a:off x="5710731" y="2491447"/>
            <a:ext cx="148630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회의실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2EC86F-BC95-E2C9-748A-2C4426B94FF4}"/>
              </a:ext>
            </a:extLst>
          </p:cNvPr>
          <p:cNvSpPr/>
          <p:nvPr/>
        </p:nvSpPr>
        <p:spPr>
          <a:xfrm>
            <a:off x="7960742" y="2489163"/>
            <a:ext cx="148630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대여 신청 목록 조회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FD0B07-A3AC-6648-A6A9-E8699AA97B1B}"/>
              </a:ext>
            </a:extLst>
          </p:cNvPr>
          <p:cNvSpPr/>
          <p:nvPr/>
        </p:nvSpPr>
        <p:spPr>
          <a:xfrm>
            <a:off x="10099064" y="2489163"/>
            <a:ext cx="148630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대여 승인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09E811-E5B2-2437-1BFE-BF3900EA1844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7534261" y="4090528"/>
            <a:ext cx="483945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54A34A-0F6F-1562-531A-598C2F24C58B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8761360" y="4472231"/>
            <a:ext cx="0" cy="48322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A75826-18FB-34C5-DF29-D8377DF2C25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4905035" y="4081279"/>
            <a:ext cx="762674" cy="925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2092936" y="2880310"/>
            <a:ext cx="880061" cy="120096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2972997" y="3699575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비품 대여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예약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C54522-C25C-1A0C-A243-65629F4FF37D}"/>
              </a:ext>
            </a:extLst>
          </p:cNvPr>
          <p:cNvSpPr/>
          <p:nvPr/>
        </p:nvSpPr>
        <p:spPr>
          <a:xfrm>
            <a:off x="5667709" y="3708825"/>
            <a:ext cx="1866552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차량 및 비품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2EC86F-BC95-E2C9-748A-2C4426B94FF4}"/>
              </a:ext>
            </a:extLst>
          </p:cNvPr>
          <p:cNvSpPr/>
          <p:nvPr/>
        </p:nvSpPr>
        <p:spPr>
          <a:xfrm>
            <a:off x="8018206" y="3708824"/>
            <a:ext cx="148630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신청 목록 조회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CE7FDCC-CAC5-432C-0732-3F6D71677D9D}"/>
              </a:ext>
            </a:extLst>
          </p:cNvPr>
          <p:cNvSpPr/>
          <p:nvPr/>
        </p:nvSpPr>
        <p:spPr>
          <a:xfrm>
            <a:off x="8018206" y="4955453"/>
            <a:ext cx="148630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4BA56-CF2E-A7BF-A050-0330C09F6D4C}"/>
              </a:ext>
            </a:extLst>
          </p:cNvPr>
          <p:cNvSpPr/>
          <p:nvPr/>
        </p:nvSpPr>
        <p:spPr>
          <a:xfrm>
            <a:off x="10099064" y="4955452"/>
            <a:ext cx="148630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대여 승인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157BD9-527E-6818-5496-76DFB8AD4D30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>
          <a:xfrm flipH="1">
            <a:off x="9504513" y="5337156"/>
            <a:ext cx="594551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84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55" idx="3"/>
          </p:cNvCxnSpPr>
          <p:nvPr/>
        </p:nvCxnSpPr>
        <p:spPr>
          <a:xfrm flipH="1" flipV="1">
            <a:off x="4022780" y="3558277"/>
            <a:ext cx="798816" cy="64474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A75826-18FB-34C5-DF29-D8377DF2C251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>
            <a:off x="6707142" y="2890373"/>
            <a:ext cx="805696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55" idx="3"/>
          </p:cNvCxnSpPr>
          <p:nvPr/>
        </p:nvCxnSpPr>
        <p:spPr>
          <a:xfrm flipH="1">
            <a:off x="4022780" y="2890373"/>
            <a:ext cx="752324" cy="66790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65259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T-GR-003-001~005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조직관리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743679" y="3183284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4775104" y="2508669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직원 데이터 등록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C54522-C25C-1A0C-A243-65629F4FF37D}"/>
              </a:ext>
            </a:extLst>
          </p:cNvPr>
          <p:cNvSpPr/>
          <p:nvPr/>
        </p:nvSpPr>
        <p:spPr>
          <a:xfrm>
            <a:off x="7512838" y="2364424"/>
            <a:ext cx="2174370" cy="10518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아이디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비밀번호 부여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4821596" y="3821315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직원 데이터 조회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1F9B-BE9B-6DCA-B5F5-F1AE5FED668C}"/>
              </a:ext>
            </a:extLst>
          </p:cNvPr>
          <p:cNvSpPr/>
          <p:nvPr/>
        </p:nvSpPr>
        <p:spPr>
          <a:xfrm>
            <a:off x="7512838" y="3821315"/>
            <a:ext cx="1133222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F9F5C0-01E8-84D8-2557-3AA7F97CB7F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753634" y="4203019"/>
            <a:ext cx="759204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9444876" y="3821315"/>
            <a:ext cx="1736154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데이터 수정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B132DA-B142-A7A1-7E00-486CD11CC1E1}"/>
              </a:ext>
            </a:extLst>
          </p:cNvPr>
          <p:cNvSpPr/>
          <p:nvPr/>
        </p:nvSpPr>
        <p:spPr>
          <a:xfrm>
            <a:off x="9058520" y="5500164"/>
            <a:ext cx="2508866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권한 설정 및 수정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31" idx="1"/>
            <a:endCxn id="16" idx="3"/>
          </p:cNvCxnSpPr>
          <p:nvPr/>
        </p:nvCxnSpPr>
        <p:spPr>
          <a:xfrm flipH="1">
            <a:off x="8646060" y="4203019"/>
            <a:ext cx="798816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CD8FFFD-1914-7740-2F80-F8FF3C5E7409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10312953" y="4584722"/>
            <a:ext cx="0" cy="91544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4DEDE21-D078-3B08-FAB9-48E68EC41B0A}"/>
              </a:ext>
            </a:extLst>
          </p:cNvPr>
          <p:cNvSpPr/>
          <p:nvPr/>
        </p:nvSpPr>
        <p:spPr>
          <a:xfrm>
            <a:off x="2286626" y="3100556"/>
            <a:ext cx="1736154" cy="915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직원 데이터 관리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354BB82-02E7-C76A-53BD-0528BB137C52}"/>
              </a:ext>
            </a:extLst>
          </p:cNvPr>
          <p:cNvCxnSpPr>
            <a:cxnSpLocks/>
            <a:stCxn id="55" idx="1"/>
            <a:endCxn id="23" idx="3"/>
          </p:cNvCxnSpPr>
          <p:nvPr/>
        </p:nvCxnSpPr>
        <p:spPr>
          <a:xfrm flipH="1" flipV="1">
            <a:off x="1826412" y="3558276"/>
            <a:ext cx="460214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75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31" idx="1"/>
            <a:endCxn id="16" idx="3"/>
          </p:cNvCxnSpPr>
          <p:nvPr/>
        </p:nvCxnSpPr>
        <p:spPr>
          <a:xfrm flipH="1">
            <a:off x="7211903" y="2853607"/>
            <a:ext cx="798815" cy="58210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>
            <a:off x="2614699" y="3415578"/>
            <a:ext cx="798816" cy="1342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50049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T-AP-003-001~002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결재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531966" y="3054008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3413515" y="3040585"/>
            <a:ext cx="1932038" cy="7499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결재 서류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1F9B-BE9B-6DCA-B5F5-F1AE5FED668C}"/>
              </a:ext>
            </a:extLst>
          </p:cNvPr>
          <p:cNvSpPr/>
          <p:nvPr/>
        </p:nvSpPr>
        <p:spPr>
          <a:xfrm>
            <a:off x="6078681" y="3054008"/>
            <a:ext cx="1133222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F9F5C0-01E8-84D8-2557-3AA7F97CB7F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5345553" y="3415578"/>
            <a:ext cx="733128" cy="2013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8010718" y="2471903"/>
            <a:ext cx="2165375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처리내역 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1F7F0E-9B8E-1375-B6F3-17A49A26B8A0}"/>
              </a:ext>
            </a:extLst>
          </p:cNvPr>
          <p:cNvSpPr/>
          <p:nvPr/>
        </p:nvSpPr>
        <p:spPr>
          <a:xfrm>
            <a:off x="8010719" y="3617014"/>
            <a:ext cx="2165376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최종 결재 승인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26AF5-32FE-D188-3865-D556CAF39A5A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7211903" y="3435712"/>
            <a:ext cx="798816" cy="56300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71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31" idx="1"/>
            <a:endCxn id="16" idx="3"/>
          </p:cNvCxnSpPr>
          <p:nvPr/>
        </p:nvCxnSpPr>
        <p:spPr>
          <a:xfrm flipH="1">
            <a:off x="7595857" y="2859283"/>
            <a:ext cx="831320" cy="57642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>
            <a:off x="2614699" y="3422289"/>
            <a:ext cx="798816" cy="671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16123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T-FI-003-001~002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 자료실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531966" y="3054008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3413515" y="3040585"/>
            <a:ext cx="1932038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파일 자료실 관리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1F9B-BE9B-6DCA-B5F5-F1AE5FED668C}"/>
              </a:ext>
            </a:extLst>
          </p:cNvPr>
          <p:cNvSpPr/>
          <p:nvPr/>
        </p:nvSpPr>
        <p:spPr>
          <a:xfrm>
            <a:off x="6078681" y="3054008"/>
            <a:ext cx="1517176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로깅조회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F9F5C0-01E8-84D8-2557-3AA7F97CB7F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5345553" y="3422289"/>
            <a:ext cx="733128" cy="1342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8427177" y="2477579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파일 수정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로깅 조회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1F7F0E-9B8E-1375-B6F3-17A49A26B8A0}"/>
              </a:ext>
            </a:extLst>
          </p:cNvPr>
          <p:cNvSpPr/>
          <p:nvPr/>
        </p:nvSpPr>
        <p:spPr>
          <a:xfrm>
            <a:off x="8427177" y="3617015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파일 다운로드 로깅 조회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26AF5-32FE-D188-3865-D556CAF39A5A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7595857" y="3435712"/>
            <a:ext cx="831320" cy="56300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21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C31794-8CE8-BB07-11B0-043ED1010B9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6087937" y="3741503"/>
            <a:ext cx="831320" cy="112585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6087937" y="2655919"/>
            <a:ext cx="831320" cy="108558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>
            <a:off x="3357083" y="3741503"/>
            <a:ext cx="798816" cy="1342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45198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T-FM-003-001~003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문서 양식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2274350" y="3379933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4155899" y="3366510"/>
            <a:ext cx="1932038" cy="7499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문서 양식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6919257" y="2274215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생성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1F7F0E-9B8E-1375-B6F3-17A49A26B8A0}"/>
              </a:ext>
            </a:extLst>
          </p:cNvPr>
          <p:cNvSpPr/>
          <p:nvPr/>
        </p:nvSpPr>
        <p:spPr>
          <a:xfrm>
            <a:off x="6919257" y="3379933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26AF5-32FE-D188-3865-D556CAF39A5A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flipH="1" flipV="1">
            <a:off x="6087937" y="3741503"/>
            <a:ext cx="831320" cy="2013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E02B27-8565-DEC0-0798-E30C483095B2}"/>
              </a:ext>
            </a:extLst>
          </p:cNvPr>
          <p:cNvSpPr/>
          <p:nvPr/>
        </p:nvSpPr>
        <p:spPr>
          <a:xfrm>
            <a:off x="6919257" y="4485651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5927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26AF5-32FE-D188-3865-D556CAF39A5A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flipH="1">
            <a:off x="5535494" y="3882903"/>
            <a:ext cx="1264623" cy="67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5535494" y="2777185"/>
            <a:ext cx="1264623" cy="111243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2749079" y="3889614"/>
            <a:ext cx="984776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/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T-NB-003-001~003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공지사항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666346" y="3514622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3733855" y="3507911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공지사항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게시판 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6800117" y="2395481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게시글 등록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1F7F0E-9B8E-1375-B6F3-17A49A26B8A0}"/>
              </a:ext>
            </a:extLst>
          </p:cNvPr>
          <p:cNvSpPr/>
          <p:nvPr/>
        </p:nvSpPr>
        <p:spPr>
          <a:xfrm>
            <a:off x="6800117" y="3501199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게시글 수정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40632F-B677-3359-584D-891F0A5660AF}"/>
              </a:ext>
            </a:extLst>
          </p:cNvPr>
          <p:cNvSpPr/>
          <p:nvPr/>
        </p:nvSpPr>
        <p:spPr>
          <a:xfrm>
            <a:off x="6800117" y="4774289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게시글 삭제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7F42DA-BDF5-1BFB-87F9-A0D270BD253A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 flipV="1">
            <a:off x="5535494" y="3889615"/>
            <a:ext cx="1264623" cy="126637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83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4666596" y="2658558"/>
            <a:ext cx="1111708" cy="87715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7F42DA-BDF5-1BFB-87F9-A0D270BD253A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4666596" y="3535712"/>
            <a:ext cx="1111709" cy="87059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26AF5-32FE-D188-3865-D556CAF39A5A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flipH="1">
            <a:off x="4666596" y="3533073"/>
            <a:ext cx="1090188" cy="263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2168005" y="3535711"/>
            <a:ext cx="696952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13161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T-JB-003-001~004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전사 게시판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085272" y="3160719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2864957" y="3154008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전사 게시판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5778304" y="2276854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카테고리 등록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1F7F0E-9B8E-1375-B6F3-17A49A26B8A0}"/>
              </a:ext>
            </a:extLst>
          </p:cNvPr>
          <p:cNvSpPr/>
          <p:nvPr/>
        </p:nvSpPr>
        <p:spPr>
          <a:xfrm>
            <a:off x="5756784" y="3151369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카테고리 수정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40632F-B677-3359-584D-891F0A5660AF}"/>
              </a:ext>
            </a:extLst>
          </p:cNvPr>
          <p:cNvSpPr/>
          <p:nvPr/>
        </p:nvSpPr>
        <p:spPr>
          <a:xfrm>
            <a:off x="5778305" y="4024599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카테고리 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3D41D10-78A5-949D-DFE7-281B7FB20345}"/>
              </a:ext>
            </a:extLst>
          </p:cNvPr>
          <p:cNvSpPr/>
          <p:nvPr/>
        </p:nvSpPr>
        <p:spPr>
          <a:xfrm>
            <a:off x="2864956" y="4587118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게시글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B6C88A-884C-75FB-176D-622B8E814B28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V="1">
            <a:off x="3765776" y="3917415"/>
            <a:ext cx="1" cy="66970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3C1FE7B-C914-5728-95C7-D4B49B712AD9}"/>
              </a:ext>
            </a:extLst>
          </p:cNvPr>
          <p:cNvSpPr/>
          <p:nvPr/>
        </p:nvSpPr>
        <p:spPr>
          <a:xfrm>
            <a:off x="2864955" y="5981006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댓글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9633DAC-22D2-208C-9AA6-1C3640B0CC96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V="1">
            <a:off x="3765775" y="5350525"/>
            <a:ext cx="1" cy="63048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6F6D8BE-DFFE-0242-A14C-29F2EF1C7EEB}"/>
              </a:ext>
            </a:extLst>
          </p:cNvPr>
          <p:cNvCxnSpPr>
            <a:cxnSpLocks/>
            <a:stCxn id="59" idx="1"/>
            <a:endCxn id="35" idx="3"/>
          </p:cNvCxnSpPr>
          <p:nvPr/>
        </p:nvCxnSpPr>
        <p:spPr>
          <a:xfrm flipH="1">
            <a:off x="4666595" y="4944335"/>
            <a:ext cx="3883516" cy="2448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5DC212B-532E-8AC9-F0A1-B92747101041}"/>
              </a:ext>
            </a:extLst>
          </p:cNvPr>
          <p:cNvSpPr/>
          <p:nvPr/>
        </p:nvSpPr>
        <p:spPr>
          <a:xfrm>
            <a:off x="8550111" y="4562631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5C63432-A3FD-0431-62F6-5780CDF3CE01}"/>
              </a:ext>
            </a:extLst>
          </p:cNvPr>
          <p:cNvSpPr/>
          <p:nvPr/>
        </p:nvSpPr>
        <p:spPr>
          <a:xfrm>
            <a:off x="8550110" y="5995742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A7988-F67C-4418-6C44-97C81EDD688A}"/>
              </a:ext>
            </a:extLst>
          </p:cNvPr>
          <p:cNvCxnSpPr>
            <a:cxnSpLocks/>
            <a:stCxn id="62" idx="1"/>
            <a:endCxn id="42" idx="3"/>
          </p:cNvCxnSpPr>
          <p:nvPr/>
        </p:nvCxnSpPr>
        <p:spPr>
          <a:xfrm flipH="1" flipV="1">
            <a:off x="4666594" y="6362710"/>
            <a:ext cx="3883516" cy="1473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40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4666596" y="2658558"/>
            <a:ext cx="1111708" cy="87715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7F42DA-BDF5-1BFB-87F9-A0D270BD253A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4666596" y="3535712"/>
            <a:ext cx="1111709" cy="87059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26AF5-32FE-D188-3865-D556CAF39A5A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flipH="1">
            <a:off x="4666596" y="3533073"/>
            <a:ext cx="1090188" cy="263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2168005" y="3535711"/>
            <a:ext cx="696952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43486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T-BB-003-001~004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부서 게시판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085272" y="3160719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2864957" y="3154008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부서 게시판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5778304" y="2276854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카테고리 등록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1F7F0E-9B8E-1375-B6F3-17A49A26B8A0}"/>
              </a:ext>
            </a:extLst>
          </p:cNvPr>
          <p:cNvSpPr/>
          <p:nvPr/>
        </p:nvSpPr>
        <p:spPr>
          <a:xfrm>
            <a:off x="5756784" y="3151369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카테고리 수정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40632F-B677-3359-584D-891F0A5660AF}"/>
              </a:ext>
            </a:extLst>
          </p:cNvPr>
          <p:cNvSpPr/>
          <p:nvPr/>
        </p:nvSpPr>
        <p:spPr>
          <a:xfrm>
            <a:off x="5778305" y="4024599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카테고리 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3D41D10-78A5-949D-DFE7-281B7FB20345}"/>
              </a:ext>
            </a:extLst>
          </p:cNvPr>
          <p:cNvSpPr/>
          <p:nvPr/>
        </p:nvSpPr>
        <p:spPr>
          <a:xfrm>
            <a:off x="2864956" y="4587118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게시글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B6C88A-884C-75FB-176D-622B8E814B28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V="1">
            <a:off x="3765776" y="3917415"/>
            <a:ext cx="1" cy="66970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3C1FE7B-C914-5728-95C7-D4B49B712AD9}"/>
              </a:ext>
            </a:extLst>
          </p:cNvPr>
          <p:cNvSpPr/>
          <p:nvPr/>
        </p:nvSpPr>
        <p:spPr>
          <a:xfrm>
            <a:off x="2864955" y="5981006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댓글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9633DAC-22D2-208C-9AA6-1C3640B0CC96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V="1">
            <a:off x="3765775" y="5350525"/>
            <a:ext cx="1" cy="63048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6F6D8BE-DFFE-0242-A14C-29F2EF1C7EEB}"/>
              </a:ext>
            </a:extLst>
          </p:cNvPr>
          <p:cNvCxnSpPr>
            <a:cxnSpLocks/>
            <a:stCxn id="59" idx="1"/>
            <a:endCxn id="35" idx="3"/>
          </p:cNvCxnSpPr>
          <p:nvPr/>
        </p:nvCxnSpPr>
        <p:spPr>
          <a:xfrm flipH="1">
            <a:off x="4666595" y="4944335"/>
            <a:ext cx="3883516" cy="2448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5DC212B-532E-8AC9-F0A1-B92747101041}"/>
              </a:ext>
            </a:extLst>
          </p:cNvPr>
          <p:cNvSpPr/>
          <p:nvPr/>
        </p:nvSpPr>
        <p:spPr>
          <a:xfrm>
            <a:off x="8550111" y="4562631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5C63432-A3FD-0431-62F6-5780CDF3CE01}"/>
              </a:ext>
            </a:extLst>
          </p:cNvPr>
          <p:cNvSpPr/>
          <p:nvPr/>
        </p:nvSpPr>
        <p:spPr>
          <a:xfrm>
            <a:off x="8550110" y="5995742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A7988-F67C-4418-6C44-97C81EDD688A}"/>
              </a:ext>
            </a:extLst>
          </p:cNvPr>
          <p:cNvCxnSpPr>
            <a:cxnSpLocks/>
            <a:stCxn id="62" idx="1"/>
            <a:endCxn id="42" idx="3"/>
          </p:cNvCxnSpPr>
          <p:nvPr/>
        </p:nvCxnSpPr>
        <p:spPr>
          <a:xfrm flipH="1" flipV="1">
            <a:off x="4666594" y="6362710"/>
            <a:ext cx="3883516" cy="1473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2D13DD-2679-7BDC-C537-E8009A69DC7D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3646287" y="3933683"/>
            <a:ext cx="1263778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17467"/>
              </p:ext>
            </p:extLst>
          </p:nvPr>
        </p:nvGraphicFramePr>
        <p:xfrm>
          <a:off x="1085272" y="936567"/>
          <a:ext cx="10021456" cy="13923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T-SC-001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T-WT-001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T-NS-001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0" dirty="0"/>
                    </a:p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날씨조회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뉴스조회</a:t>
                      </a:r>
                      <a:endParaRPr lang="en-US" altLang="ko-KR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798321" y="3558691"/>
            <a:ext cx="184796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메인화면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548E15-41BD-4A16-2EFC-8241F21B3DFB}"/>
              </a:ext>
            </a:extLst>
          </p:cNvPr>
          <p:cNvSpPr/>
          <p:nvPr/>
        </p:nvSpPr>
        <p:spPr>
          <a:xfrm>
            <a:off x="4910065" y="3551979"/>
            <a:ext cx="2337231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날씨 조회</a:t>
            </a: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09BDA20B-9C1B-0D25-1B1D-4B77FD147C20}"/>
              </a:ext>
            </a:extLst>
          </p:cNvPr>
          <p:cNvSpPr/>
          <p:nvPr/>
        </p:nvSpPr>
        <p:spPr>
          <a:xfrm>
            <a:off x="1849684" y="5503269"/>
            <a:ext cx="3060379" cy="1091086"/>
          </a:xfrm>
          <a:prstGeom prst="wedgeRoundRectCallout">
            <a:avLst>
              <a:gd name="adj1" fmla="val 35336"/>
              <a:gd name="adj2" fmla="val -88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관심사 설정을 통해 맞춤 뉴스를 제공한다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3F83A70-4BE7-9380-28C6-CED34195450A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>
            <a:off x="3646287" y="2851672"/>
            <a:ext cx="1263777" cy="108201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65698F-81BE-52C0-83AF-5E2DC9E8F497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flipH="1" flipV="1">
            <a:off x="3646287" y="3933683"/>
            <a:ext cx="1263776" cy="107858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7AFE48-529A-56B0-6FB5-A09BD3EF2C62}"/>
              </a:ext>
            </a:extLst>
          </p:cNvPr>
          <p:cNvSpPr/>
          <p:nvPr/>
        </p:nvSpPr>
        <p:spPr>
          <a:xfrm>
            <a:off x="4910064" y="2469968"/>
            <a:ext cx="2337231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A9CE7D-3820-B88E-1CDE-7739F96D481C}"/>
              </a:ext>
            </a:extLst>
          </p:cNvPr>
          <p:cNvSpPr/>
          <p:nvPr/>
        </p:nvSpPr>
        <p:spPr>
          <a:xfrm>
            <a:off x="4910063" y="4630568"/>
            <a:ext cx="2337231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실시간 뉴스 조회</a:t>
            </a:r>
          </a:p>
        </p:txBody>
      </p:sp>
    </p:spTree>
    <p:extLst>
      <p:ext uri="{BB962C8B-B14F-4D97-AF65-F5344CB8AC3E}">
        <p14:creationId xmlns:p14="http://schemas.microsoft.com/office/powerpoint/2010/main" val="623649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3F960D-773D-79AE-29A3-6DC0FC2FD3C3}"/>
              </a:ext>
            </a:extLst>
          </p:cNvPr>
          <p:cNvCxnSpPr>
            <a:cxnSpLocks/>
            <a:stCxn id="5" idx="1"/>
            <a:endCxn id="31" idx="3"/>
          </p:cNvCxnSpPr>
          <p:nvPr/>
        </p:nvCxnSpPr>
        <p:spPr>
          <a:xfrm flipH="1">
            <a:off x="7911313" y="2390602"/>
            <a:ext cx="849589" cy="114511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DB3CD8-F75C-4EFD-F5C0-CE803DCA240E}"/>
              </a:ext>
            </a:extLst>
          </p:cNvPr>
          <p:cNvCxnSpPr>
            <a:cxnSpLocks/>
            <a:stCxn id="8" idx="1"/>
            <a:endCxn id="31" idx="3"/>
          </p:cNvCxnSpPr>
          <p:nvPr/>
        </p:nvCxnSpPr>
        <p:spPr>
          <a:xfrm flipH="1" flipV="1">
            <a:off x="7911313" y="3535712"/>
            <a:ext cx="857064" cy="126820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C357EC-248A-212C-8F41-3BC7EAF1C8D3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 flipV="1">
            <a:off x="7911313" y="3535712"/>
            <a:ext cx="857064" cy="671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5151422" y="3535712"/>
            <a:ext cx="857064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2365007" y="3535711"/>
            <a:ext cx="984776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74840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T-AD-003-001~003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주소록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282274" y="3160719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3349783" y="3154008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주소록 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6008486" y="3154008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주소록 조회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D1DCD6-24C5-7B7E-8940-CB40F684CB93}"/>
              </a:ext>
            </a:extLst>
          </p:cNvPr>
          <p:cNvSpPr/>
          <p:nvPr/>
        </p:nvSpPr>
        <p:spPr>
          <a:xfrm>
            <a:off x="8768377" y="4422217"/>
            <a:ext cx="1403905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91D6581-0AAE-2DE5-A8D2-A83AE5631693}"/>
              </a:ext>
            </a:extLst>
          </p:cNvPr>
          <p:cNvSpPr/>
          <p:nvPr/>
        </p:nvSpPr>
        <p:spPr>
          <a:xfrm>
            <a:off x="8768377" y="3160719"/>
            <a:ext cx="1403905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76E9FD-5FAB-4645-B46B-ED6F34EE57DE}"/>
              </a:ext>
            </a:extLst>
          </p:cNvPr>
          <p:cNvSpPr/>
          <p:nvPr/>
        </p:nvSpPr>
        <p:spPr>
          <a:xfrm>
            <a:off x="8760902" y="2008898"/>
            <a:ext cx="1403905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296979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856A3E-2442-7553-31B5-76986BDCE95E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6750202" y="3293330"/>
            <a:ext cx="781647" cy="67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3963787" y="3300041"/>
            <a:ext cx="984776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40680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T-PJ-003-001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프로젝트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2881054" y="2925049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4948563" y="2918338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67934A-D33B-F6ED-C239-0DE2BEA525C9}"/>
              </a:ext>
            </a:extLst>
          </p:cNvPr>
          <p:cNvSpPr/>
          <p:nvPr/>
        </p:nvSpPr>
        <p:spPr>
          <a:xfrm>
            <a:off x="7531849" y="2911626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프로젝트 열람</a:t>
            </a:r>
          </a:p>
        </p:txBody>
      </p:sp>
    </p:spTree>
    <p:extLst>
      <p:ext uri="{BB962C8B-B14F-4D97-AF65-F5344CB8AC3E}">
        <p14:creationId xmlns:p14="http://schemas.microsoft.com/office/powerpoint/2010/main" val="402171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059E60-809F-99C6-6F00-A6EF26F51F9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5576935" y="4051760"/>
            <a:ext cx="927259" cy="92811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856A3E-2442-7553-31B5-76986BDCE95E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5576935" y="4027402"/>
            <a:ext cx="927259" cy="2435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ED8C0F-2C4B-B6A4-F1C7-02E173FF1343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5576935" y="3099289"/>
            <a:ext cx="944578" cy="95247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CFEC9F-EF58-6014-ADAA-E8AFF481F0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2790520" y="4051759"/>
            <a:ext cx="984776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84294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T-ST-001-001~003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통계 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463370-7850-6F91-D2E7-FBD7CCF2CDC3}"/>
              </a:ext>
            </a:extLst>
          </p:cNvPr>
          <p:cNvSpPr/>
          <p:nvPr/>
        </p:nvSpPr>
        <p:spPr>
          <a:xfrm>
            <a:off x="1707787" y="3676767"/>
            <a:ext cx="1082733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7B57CB-C136-BACB-6EF3-C607B90A9DA1}"/>
              </a:ext>
            </a:extLst>
          </p:cNvPr>
          <p:cNvSpPr/>
          <p:nvPr/>
        </p:nvSpPr>
        <p:spPr>
          <a:xfrm>
            <a:off x="3775296" y="3670056"/>
            <a:ext cx="1801639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통계 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EECA80-2B8A-53BF-3350-B9B27F415171}"/>
              </a:ext>
            </a:extLst>
          </p:cNvPr>
          <p:cNvSpPr/>
          <p:nvPr/>
        </p:nvSpPr>
        <p:spPr>
          <a:xfrm>
            <a:off x="6521513" y="2717585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근태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67934A-D33B-F6ED-C239-0DE2BEA525C9}"/>
              </a:ext>
            </a:extLst>
          </p:cNvPr>
          <p:cNvSpPr/>
          <p:nvPr/>
        </p:nvSpPr>
        <p:spPr>
          <a:xfrm>
            <a:off x="6504194" y="3645698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근속 현황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281B53-12FB-A3B2-07E4-219F365EDF0A}"/>
              </a:ext>
            </a:extLst>
          </p:cNvPr>
          <p:cNvSpPr/>
          <p:nvPr/>
        </p:nvSpPr>
        <p:spPr>
          <a:xfrm>
            <a:off x="9334280" y="2717585"/>
            <a:ext cx="1364686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19FC11-9E10-D61C-6492-8D3F92DF0663}"/>
              </a:ext>
            </a:extLst>
          </p:cNvPr>
          <p:cNvCxnSpPr>
            <a:cxnSpLocks/>
            <a:stCxn id="9" idx="1"/>
            <a:endCxn id="31" idx="3"/>
          </p:cNvCxnSpPr>
          <p:nvPr/>
        </p:nvCxnSpPr>
        <p:spPr>
          <a:xfrm flipH="1">
            <a:off x="8424340" y="3099289"/>
            <a:ext cx="909940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8722C1-D607-87BB-E6A8-F8FB66739F2C}"/>
              </a:ext>
            </a:extLst>
          </p:cNvPr>
          <p:cNvSpPr/>
          <p:nvPr/>
        </p:nvSpPr>
        <p:spPr>
          <a:xfrm>
            <a:off x="6504193" y="4573810"/>
            <a:ext cx="1902827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사원별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자격증 현황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2E3FFA5-F348-5A25-3B47-2EBBBF70E164}"/>
              </a:ext>
            </a:extLst>
          </p:cNvPr>
          <p:cNvSpPr/>
          <p:nvPr/>
        </p:nvSpPr>
        <p:spPr>
          <a:xfrm>
            <a:off x="9334280" y="3642388"/>
            <a:ext cx="1364686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ADAF0D-F040-3ABB-6A11-1DB7EEC1B04F}"/>
              </a:ext>
            </a:extLst>
          </p:cNvPr>
          <p:cNvCxnSpPr>
            <a:cxnSpLocks/>
            <a:stCxn id="28" idx="1"/>
            <a:endCxn id="7" idx="3"/>
          </p:cNvCxnSpPr>
          <p:nvPr/>
        </p:nvCxnSpPr>
        <p:spPr>
          <a:xfrm flipH="1">
            <a:off x="8407021" y="4024092"/>
            <a:ext cx="927259" cy="331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BB46C2E-C9CB-28F5-302B-9E83449834FA}"/>
              </a:ext>
            </a:extLst>
          </p:cNvPr>
          <p:cNvSpPr/>
          <p:nvPr/>
        </p:nvSpPr>
        <p:spPr>
          <a:xfrm>
            <a:off x="9334280" y="4598168"/>
            <a:ext cx="1364686" cy="763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7FBA22C-9248-A3EE-CAE1-022915372E1A}"/>
              </a:ext>
            </a:extLst>
          </p:cNvPr>
          <p:cNvCxnSpPr>
            <a:cxnSpLocks/>
            <a:stCxn id="32" idx="1"/>
            <a:endCxn id="25" idx="3"/>
          </p:cNvCxnSpPr>
          <p:nvPr/>
        </p:nvCxnSpPr>
        <p:spPr>
          <a:xfrm flipH="1" flipV="1">
            <a:off x="8407020" y="4955514"/>
            <a:ext cx="927260" cy="2435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3488A6-DC6C-7ECE-E2B1-F4E72F95381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4949837" y="2962803"/>
            <a:ext cx="1090713" cy="97069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F0DB13-E10A-BCEE-3E84-A2FB3D0AEBA4}"/>
              </a:ext>
            </a:extLst>
          </p:cNvPr>
          <p:cNvCxnSpPr>
            <a:cxnSpLocks/>
            <a:stCxn id="42" idx="1"/>
            <a:endCxn id="7" idx="3"/>
          </p:cNvCxnSpPr>
          <p:nvPr/>
        </p:nvCxnSpPr>
        <p:spPr>
          <a:xfrm flipH="1" flipV="1">
            <a:off x="4949837" y="3933497"/>
            <a:ext cx="1095509" cy="966668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6C94FA-F04B-BC93-723A-BCD03B3CE942}"/>
              </a:ext>
            </a:extLst>
          </p:cNvPr>
          <p:cNvCxnSpPr>
            <a:cxnSpLocks/>
            <a:stCxn id="41" idx="1"/>
            <a:endCxn id="7" idx="3"/>
          </p:cNvCxnSpPr>
          <p:nvPr/>
        </p:nvCxnSpPr>
        <p:spPr>
          <a:xfrm flipH="1">
            <a:off x="4949837" y="3933496"/>
            <a:ext cx="1090712" cy="1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40725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T-ST-001-001~003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환경설정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42CFBA-A5A1-1E9E-01A0-9B79EE09E40D}"/>
              </a:ext>
            </a:extLst>
          </p:cNvPr>
          <p:cNvSpPr/>
          <p:nvPr/>
        </p:nvSpPr>
        <p:spPr>
          <a:xfrm>
            <a:off x="3549761" y="3558505"/>
            <a:ext cx="140007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환경설정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5904AF-83AE-B0C0-C13A-6CC49B687824}"/>
              </a:ext>
            </a:extLst>
          </p:cNvPr>
          <p:cNvSpPr/>
          <p:nvPr/>
        </p:nvSpPr>
        <p:spPr>
          <a:xfrm>
            <a:off x="6040550" y="2587811"/>
            <a:ext cx="163725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채팅설정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75A72CD-6103-99ED-DF82-36CB75DA1CF7}"/>
              </a:ext>
            </a:extLst>
          </p:cNvPr>
          <p:cNvSpPr/>
          <p:nvPr/>
        </p:nvSpPr>
        <p:spPr>
          <a:xfrm>
            <a:off x="1396580" y="3558505"/>
            <a:ext cx="161266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메인화면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63D54E-C7C8-CC67-D052-BDBE2CB2EB32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3009240" y="3933497"/>
            <a:ext cx="540521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7882CC7-1321-0A70-2D45-701E05828E3A}"/>
              </a:ext>
            </a:extLst>
          </p:cNvPr>
          <p:cNvSpPr/>
          <p:nvPr/>
        </p:nvSpPr>
        <p:spPr>
          <a:xfrm>
            <a:off x="6040549" y="3558504"/>
            <a:ext cx="1637257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키워드설정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8118A8F-8A73-2F9B-32C7-DFB1D7510BD7}"/>
              </a:ext>
            </a:extLst>
          </p:cNvPr>
          <p:cNvSpPr/>
          <p:nvPr/>
        </p:nvSpPr>
        <p:spPr>
          <a:xfrm>
            <a:off x="6045346" y="4525173"/>
            <a:ext cx="163246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알림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32E21E2-1368-BAA2-2EFD-E949830F331E}"/>
              </a:ext>
            </a:extLst>
          </p:cNvPr>
          <p:cNvSpPr/>
          <p:nvPr/>
        </p:nvSpPr>
        <p:spPr>
          <a:xfrm>
            <a:off x="8375284" y="2587811"/>
            <a:ext cx="215608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상태메세지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 변경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2B65582-E0DA-E354-C2EA-9FC91BFE7CB5}"/>
              </a:ext>
            </a:extLst>
          </p:cNvPr>
          <p:cNvCxnSpPr>
            <a:cxnSpLocks/>
            <a:stCxn id="51" idx="1"/>
            <a:endCxn id="9" idx="3"/>
          </p:cNvCxnSpPr>
          <p:nvPr/>
        </p:nvCxnSpPr>
        <p:spPr>
          <a:xfrm flipH="1">
            <a:off x="7677806" y="2962803"/>
            <a:ext cx="697478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65F09E0-8054-49DE-9377-D22B341E6C26}"/>
              </a:ext>
            </a:extLst>
          </p:cNvPr>
          <p:cNvCxnSpPr>
            <a:cxnSpLocks/>
            <a:stCxn id="64" idx="1"/>
            <a:endCxn id="41" idx="3"/>
          </p:cNvCxnSpPr>
          <p:nvPr/>
        </p:nvCxnSpPr>
        <p:spPr>
          <a:xfrm flipH="1">
            <a:off x="7677806" y="3933496"/>
            <a:ext cx="697477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92B10CD-7180-BE40-D2C1-151058C6C635}"/>
              </a:ext>
            </a:extLst>
          </p:cNvPr>
          <p:cNvCxnSpPr>
            <a:cxnSpLocks/>
            <a:stCxn id="65" idx="1"/>
            <a:endCxn id="42" idx="3"/>
          </p:cNvCxnSpPr>
          <p:nvPr/>
        </p:nvCxnSpPr>
        <p:spPr>
          <a:xfrm flipH="1">
            <a:off x="7677806" y="4900165"/>
            <a:ext cx="697477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8545D21-677C-E19E-2AF0-485E451CF490}"/>
              </a:ext>
            </a:extLst>
          </p:cNvPr>
          <p:cNvSpPr/>
          <p:nvPr/>
        </p:nvSpPr>
        <p:spPr>
          <a:xfrm>
            <a:off x="8375283" y="3558504"/>
            <a:ext cx="215608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뉴스 관심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키워드 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A1FA076-6254-D713-1BCB-D4DCD9F5B5B6}"/>
              </a:ext>
            </a:extLst>
          </p:cNvPr>
          <p:cNvSpPr/>
          <p:nvPr/>
        </p:nvSpPr>
        <p:spPr>
          <a:xfrm>
            <a:off x="8375283" y="4525173"/>
            <a:ext cx="2156081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알림설정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96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3488A6-DC6C-7ECE-E2B1-F4E72F95381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4839479" y="3176752"/>
            <a:ext cx="404315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F0DB13-E10A-BCEE-3E84-A2FB3D0AEBA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6657278" y="3176752"/>
            <a:ext cx="1081042" cy="918925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6C94FA-F04B-BC93-723A-BCD03B3CE942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6657278" y="2801760"/>
            <a:ext cx="1081042" cy="37499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/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T-AR-001-001~003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알림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42CFBA-A5A1-1E9E-01A0-9B79EE09E40D}"/>
              </a:ext>
            </a:extLst>
          </p:cNvPr>
          <p:cNvSpPr/>
          <p:nvPr/>
        </p:nvSpPr>
        <p:spPr>
          <a:xfrm>
            <a:off x="3439403" y="2801760"/>
            <a:ext cx="1400076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알림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5904AF-83AE-B0C0-C13A-6CC49B687824}"/>
              </a:ext>
            </a:extLst>
          </p:cNvPr>
          <p:cNvSpPr/>
          <p:nvPr/>
        </p:nvSpPr>
        <p:spPr>
          <a:xfrm>
            <a:off x="5243794" y="2801760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306733-BDF0-25AA-581F-4E393F248E84}"/>
              </a:ext>
            </a:extLst>
          </p:cNvPr>
          <p:cNvSpPr/>
          <p:nvPr/>
        </p:nvSpPr>
        <p:spPr>
          <a:xfrm>
            <a:off x="7738320" y="2426768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상세조회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C28602F-D25E-5C62-7D55-FAA9EF360A16}"/>
              </a:ext>
            </a:extLst>
          </p:cNvPr>
          <p:cNvSpPr/>
          <p:nvPr/>
        </p:nvSpPr>
        <p:spPr>
          <a:xfrm>
            <a:off x="7738320" y="3720685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구분 조회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75A72CD-6103-99ED-DF82-36CB75DA1CF7}"/>
              </a:ext>
            </a:extLst>
          </p:cNvPr>
          <p:cNvSpPr/>
          <p:nvPr/>
        </p:nvSpPr>
        <p:spPr>
          <a:xfrm>
            <a:off x="1286222" y="2801760"/>
            <a:ext cx="161266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메인화면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63D54E-C7C8-CC67-D052-BDBE2CB2EB32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2898882" y="3176752"/>
            <a:ext cx="540521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ABB49000-34AF-A5B7-7AD8-76F4638B8C8D}"/>
              </a:ext>
            </a:extLst>
          </p:cNvPr>
          <p:cNvSpPr/>
          <p:nvPr/>
        </p:nvSpPr>
        <p:spPr>
          <a:xfrm>
            <a:off x="9542711" y="2801760"/>
            <a:ext cx="2122283" cy="1117496"/>
          </a:xfrm>
          <a:prstGeom prst="wedgeRoundRectCallout">
            <a:avLst>
              <a:gd name="adj1" fmla="val -65565"/>
              <a:gd name="adj2" fmla="val -49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클릭시</a:t>
            </a:r>
            <a:r>
              <a:rPr lang="ko-KR" altLang="en-US" dirty="0">
                <a:solidFill>
                  <a:sysClr val="windowText" lastClr="000000"/>
                </a:solidFill>
              </a:rPr>
              <a:t> 해당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8850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3488A6-DC6C-7ECE-E2B1-F4E72F95381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56707" y="3429000"/>
            <a:ext cx="1396346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F0DB13-E10A-BCEE-3E84-A2FB3D0AEBA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8475077" y="3429000"/>
            <a:ext cx="1218167" cy="1266757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6C94FA-F04B-BC93-723A-BCD03B3CE942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475077" y="3401840"/>
            <a:ext cx="1218167" cy="2716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B6453F-1775-D1E9-BB09-71550DDE355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566537" y="3429000"/>
            <a:ext cx="1495056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84985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T-MP-001-001~002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42CFBA-A5A1-1E9E-01A0-9B79EE09E40D}"/>
              </a:ext>
            </a:extLst>
          </p:cNvPr>
          <p:cNvSpPr/>
          <p:nvPr/>
        </p:nvSpPr>
        <p:spPr>
          <a:xfrm>
            <a:off x="1144047" y="3054008"/>
            <a:ext cx="161266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마이페이지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4FB2AA-740A-E271-01E3-00E4DC70D625}"/>
              </a:ext>
            </a:extLst>
          </p:cNvPr>
          <p:cNvSpPr/>
          <p:nvPr/>
        </p:nvSpPr>
        <p:spPr>
          <a:xfrm>
            <a:off x="4153053" y="3054008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개인정보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5904AF-83AE-B0C0-C13A-6CC49B687824}"/>
              </a:ext>
            </a:extLst>
          </p:cNvPr>
          <p:cNvSpPr/>
          <p:nvPr/>
        </p:nvSpPr>
        <p:spPr>
          <a:xfrm>
            <a:off x="7061593" y="3054008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조회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306733-BDF0-25AA-581F-4E393F248E84}"/>
              </a:ext>
            </a:extLst>
          </p:cNvPr>
          <p:cNvSpPr/>
          <p:nvPr/>
        </p:nvSpPr>
        <p:spPr>
          <a:xfrm>
            <a:off x="9693244" y="3026848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수정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C28602F-D25E-5C62-7D55-FAA9EF360A16}"/>
              </a:ext>
            </a:extLst>
          </p:cNvPr>
          <p:cNvSpPr/>
          <p:nvPr/>
        </p:nvSpPr>
        <p:spPr>
          <a:xfrm>
            <a:off x="9693244" y="4320765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7801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4CA34CD-5341-B50C-D0D0-6A0FF90A556E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flipH="1" flipV="1">
            <a:off x="6350510" y="3261067"/>
            <a:ext cx="1527589" cy="197990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3488A6-DC6C-7ECE-E2B1-F4E72F95381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208606" y="3261067"/>
            <a:ext cx="1396345" cy="0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B6453F-1775-D1E9-BB09-71550DDE355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350510" y="2699253"/>
            <a:ext cx="1527589" cy="56181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24460"/>
              </p:ext>
            </p:extLst>
          </p:nvPr>
        </p:nvGraphicFramePr>
        <p:xfrm>
          <a:off x="1085272" y="936567"/>
          <a:ext cx="10021456" cy="9559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T-QR-001-001~004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출결관리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42CFBA-A5A1-1E9E-01A0-9B79EE09E40D}"/>
              </a:ext>
            </a:extLst>
          </p:cNvPr>
          <p:cNvSpPr/>
          <p:nvPr/>
        </p:nvSpPr>
        <p:spPr>
          <a:xfrm>
            <a:off x="1595946" y="2886075"/>
            <a:ext cx="161266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4FB2AA-740A-E271-01E3-00E4DC70D625}"/>
              </a:ext>
            </a:extLst>
          </p:cNvPr>
          <p:cNvSpPr/>
          <p:nvPr/>
        </p:nvSpPr>
        <p:spPr>
          <a:xfrm>
            <a:off x="4604951" y="2886075"/>
            <a:ext cx="1745559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QR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코드 출근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5904AF-83AE-B0C0-C13A-6CC49B687824}"/>
              </a:ext>
            </a:extLst>
          </p:cNvPr>
          <p:cNvSpPr/>
          <p:nvPr/>
        </p:nvSpPr>
        <p:spPr>
          <a:xfrm>
            <a:off x="7878099" y="2324261"/>
            <a:ext cx="3228628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출결통계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 및 리포트 조회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DBFAB9-450F-4748-8C50-C79F1FDBAC0C}"/>
              </a:ext>
            </a:extLst>
          </p:cNvPr>
          <p:cNvSpPr/>
          <p:nvPr/>
        </p:nvSpPr>
        <p:spPr>
          <a:xfrm>
            <a:off x="7878099" y="4865977"/>
            <a:ext cx="1745559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QR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코드 퇴근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14EF99-F9E5-8931-6E15-AD0F5C6DCE41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9492413" y="3074245"/>
            <a:ext cx="0" cy="33451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2CD37A-0152-9991-6ED2-1870263D3703}"/>
              </a:ext>
            </a:extLst>
          </p:cNvPr>
          <p:cNvSpPr/>
          <p:nvPr/>
        </p:nvSpPr>
        <p:spPr>
          <a:xfrm>
            <a:off x="8087230" y="3408764"/>
            <a:ext cx="2810365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출결 리포트 다운로드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7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EDE136-AB82-5FD0-519C-DF5D801EC00A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7615988" y="2538402"/>
            <a:ext cx="1306895" cy="47203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0E698D-00E5-E453-3C16-B6DC6CB2E9C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4895609" y="3524541"/>
            <a:ext cx="1306895" cy="590084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16469-625A-0844-7EC4-F1B20C7C3EA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7615988" y="3010438"/>
            <a:ext cx="1306895" cy="640686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3488A6-DC6C-7ECE-E2B1-F4E72F95381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895609" y="3010438"/>
            <a:ext cx="1306895" cy="51410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1B576B-1C88-D7F1-CC73-F99E0257AF1C}"/>
              </a:ext>
            </a:extLst>
          </p:cNvPr>
          <p:cNvCxnSpPr>
            <a:cxnSpLocks/>
          </p:cNvCxnSpPr>
          <p:nvPr/>
        </p:nvCxnSpPr>
        <p:spPr>
          <a:xfrm>
            <a:off x="228599" y="712124"/>
            <a:ext cx="1170016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9B76CA-56A9-2953-2D49-07392199696C}"/>
              </a:ext>
            </a:extLst>
          </p:cNvPr>
          <p:cNvSpPr txBox="1"/>
          <p:nvPr/>
        </p:nvSpPr>
        <p:spPr>
          <a:xfrm>
            <a:off x="182879" y="11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프로세스흐름도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AE3898-1373-A019-1686-698B6323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59193"/>
              </p:ext>
            </p:extLst>
          </p:nvPr>
        </p:nvGraphicFramePr>
        <p:xfrm>
          <a:off x="1085272" y="936567"/>
          <a:ext cx="10021456" cy="11180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5364">
                  <a:extLst>
                    <a:ext uri="{9D8B030D-6E8A-4147-A177-3AD203B41FA5}">
                      <a16:colId xmlns:a16="http://schemas.microsoft.com/office/drawing/2014/main" val="154646369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246121801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57229391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2033739562"/>
                    </a:ext>
                  </a:extLst>
                </a:gridCol>
              </a:tblGrid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작성일자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프로세서명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10058"/>
                  </a:ext>
                </a:extLst>
              </a:tr>
              <a:tr h="47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T-SD-001-001~005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2024.03.21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개인 일정관리</a:t>
                      </a:r>
                      <a:r>
                        <a:rPr lang="en-US" altLang="ko-KR" sz="18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사내 일정관리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이영주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479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42CFBA-A5A1-1E9E-01A0-9B79EE09E40D}"/>
              </a:ext>
            </a:extLst>
          </p:cNvPr>
          <p:cNvSpPr/>
          <p:nvPr/>
        </p:nvSpPr>
        <p:spPr>
          <a:xfrm>
            <a:off x="3282949" y="3149549"/>
            <a:ext cx="161266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개인 일정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4FB2AA-740A-E271-01E3-00E4DC70D625}"/>
              </a:ext>
            </a:extLst>
          </p:cNvPr>
          <p:cNvSpPr/>
          <p:nvPr/>
        </p:nvSpPr>
        <p:spPr>
          <a:xfrm>
            <a:off x="6202504" y="2635446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조회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A74CCEC-3134-B776-B456-A38D94B7EF67}"/>
              </a:ext>
            </a:extLst>
          </p:cNvPr>
          <p:cNvSpPr/>
          <p:nvPr/>
        </p:nvSpPr>
        <p:spPr>
          <a:xfrm>
            <a:off x="6202504" y="3739633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등록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50F9CE-72F8-35C2-90DE-9A2F068DD7FA}"/>
              </a:ext>
            </a:extLst>
          </p:cNvPr>
          <p:cNvSpPr/>
          <p:nvPr/>
        </p:nvSpPr>
        <p:spPr>
          <a:xfrm>
            <a:off x="8922883" y="2163410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수정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635981-00D0-06D6-EBDD-335345302EDE}"/>
              </a:ext>
            </a:extLst>
          </p:cNvPr>
          <p:cNvSpPr/>
          <p:nvPr/>
        </p:nvSpPr>
        <p:spPr>
          <a:xfrm>
            <a:off x="8922883" y="3276132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삭제</a:t>
            </a: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00441254-7153-52EC-DF32-6DF563CAE8B1}"/>
              </a:ext>
            </a:extLst>
          </p:cNvPr>
          <p:cNvSpPr/>
          <p:nvPr/>
        </p:nvSpPr>
        <p:spPr>
          <a:xfrm>
            <a:off x="3399333" y="4274525"/>
            <a:ext cx="2590164" cy="1106240"/>
          </a:xfrm>
          <a:prstGeom prst="wedgeRoundRectCallout">
            <a:avLst>
              <a:gd name="adj1" fmla="val -87844"/>
              <a:gd name="adj2" fmla="val -30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실시간 일정 알림으로 일정 확인 가능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E3E384-06C5-31B8-00DF-01C444911E5F}"/>
              </a:ext>
            </a:extLst>
          </p:cNvPr>
          <p:cNvSpPr/>
          <p:nvPr/>
        </p:nvSpPr>
        <p:spPr>
          <a:xfrm>
            <a:off x="3282949" y="5770884"/>
            <a:ext cx="1612660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사내 일정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B5127A-D56B-4CE3-DD9E-1789A525F763}"/>
              </a:ext>
            </a:extLst>
          </p:cNvPr>
          <p:cNvSpPr/>
          <p:nvPr/>
        </p:nvSpPr>
        <p:spPr>
          <a:xfrm>
            <a:off x="6490622" y="5777853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 조회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6A5E77-DB38-7567-7C97-5CB0031CE48C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895609" y="6145876"/>
            <a:ext cx="1595013" cy="6969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4B19A8-4523-6220-C9E7-9D176FE154C3}"/>
              </a:ext>
            </a:extLst>
          </p:cNvPr>
          <p:cNvSpPr/>
          <p:nvPr/>
        </p:nvSpPr>
        <p:spPr>
          <a:xfrm>
            <a:off x="442149" y="3978462"/>
            <a:ext cx="1413484" cy="749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10000000000000000" pitchFamily="2" charset="0"/>
              </a:rPr>
              <a:t>일정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20E83F-13C4-07E8-0822-C8BC3C4EED06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1855633" y="3524541"/>
            <a:ext cx="1427316" cy="828913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5D81A29-41C2-0C86-46F1-615774C56ADF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1855633" y="4353454"/>
            <a:ext cx="1427316" cy="1792422"/>
          </a:xfrm>
          <a:prstGeom prst="line">
            <a:avLst/>
          </a:prstGeom>
          <a:ln w="66675">
            <a:solidFill>
              <a:schemeClr val="tx2">
                <a:lumMod val="75000"/>
                <a:lumOff val="25000"/>
              </a:schemeClr>
            </a:solidFill>
            <a:head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5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1097</Words>
  <Application>Microsoft Office PowerPoint</Application>
  <PresentationFormat>와이드스크린</PresentationFormat>
  <Paragraphs>722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프로세스 흐름도  그룹웨어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 흐름도  그룹웨어</dc:title>
  <dc:creator>이영주</dc:creator>
  <cp:lastModifiedBy>이영주</cp:lastModifiedBy>
  <cp:revision>22</cp:revision>
  <dcterms:created xsi:type="dcterms:W3CDTF">2024-03-18T08:41:22Z</dcterms:created>
  <dcterms:modified xsi:type="dcterms:W3CDTF">2024-03-22T00:14:34Z</dcterms:modified>
</cp:coreProperties>
</file>