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74148" y="2044700"/>
            <a:ext cx="16391967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8" y="5270500"/>
            <a:ext cx="16391967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693385" y="5689602"/>
            <a:ext cx="13953493" cy="5336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693385" y="4133068"/>
            <a:ext cx="13953493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UE_Logo_stacked_unreal-engine_black.png"/>
          <p:cNvSpPr>
            <a:spLocks noGrp="1"/>
          </p:cNvSpPr>
          <p:nvPr>
            <p:ph type="pic" idx="21"/>
          </p:nvPr>
        </p:nvSpPr>
        <p:spPr>
          <a:xfrm>
            <a:off x="592592" y="0"/>
            <a:ext cx="1615508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E_Logo_stacked_unreal-engine_black.png"/>
          <p:cNvSpPr>
            <a:spLocks noGrp="1"/>
          </p:cNvSpPr>
          <p:nvPr>
            <p:ph type="pic" sz="half" idx="21"/>
          </p:nvPr>
        </p:nvSpPr>
        <p:spPr>
          <a:xfrm>
            <a:off x="3867721" y="520700"/>
            <a:ext cx="9706426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693385" y="6908800"/>
            <a:ext cx="13953493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74148" y="3251200"/>
            <a:ext cx="16391967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new-ulogo.png"/>
          <p:cNvSpPr>
            <a:spLocks noGrp="1"/>
          </p:cNvSpPr>
          <p:nvPr>
            <p:ph type="pic" sz="half" idx="21"/>
          </p:nvPr>
        </p:nvSpPr>
        <p:spPr>
          <a:xfrm>
            <a:off x="8941073" y="1785389"/>
            <a:ext cx="7146085" cy="54081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149" y="1016000"/>
            <a:ext cx="7857307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9" y="4889500"/>
            <a:ext cx="7857307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474148" y="254000"/>
            <a:ext cx="16391967" cy="114753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474148" y="1531526"/>
            <a:ext cx="16391967" cy="74981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ew-ulogo.png"/>
          <p:cNvSpPr>
            <a:spLocks noGrp="1"/>
          </p:cNvSpPr>
          <p:nvPr>
            <p:ph type="pic" sz="half" idx="21"/>
          </p:nvPr>
        </p:nvSpPr>
        <p:spPr>
          <a:xfrm>
            <a:off x="9161213" y="3208135"/>
            <a:ext cx="7044482" cy="53312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149" y="2730500"/>
            <a:ext cx="7857307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31" y="762000"/>
            <a:ext cx="15291267" cy="8216900"/>
          </a:xfrm>
          <a:prstGeom prst="rect">
            <a:avLst/>
          </a:prstGeom>
        </p:spPr>
        <p:txBody>
          <a:bodyPr/>
          <a:lstStyle>
            <a:lvl1pPr marL="226415" indent="-226415">
              <a:lnSpc>
                <a:spcPct val="120000"/>
              </a:lnSpc>
              <a:spcBef>
                <a:spcPts val="0"/>
              </a:spcBef>
              <a:defRPr sz="2000"/>
            </a:lvl1pPr>
            <a:lvl2pPr marL="747165" indent="-226415">
              <a:lnSpc>
                <a:spcPct val="120000"/>
              </a:lnSpc>
              <a:spcBef>
                <a:spcPts val="0"/>
              </a:spcBef>
              <a:defRPr sz="2000"/>
            </a:lvl2pPr>
            <a:lvl3pPr marL="1267919" indent="-226415">
              <a:lnSpc>
                <a:spcPct val="120000"/>
              </a:lnSpc>
              <a:spcBef>
                <a:spcPts val="0"/>
              </a:spcBef>
              <a:defRPr sz="2000"/>
            </a:lvl3pPr>
            <a:lvl4pPr marL="1788671" indent="-226415">
              <a:lnSpc>
                <a:spcPct val="120000"/>
              </a:lnSpc>
              <a:spcBef>
                <a:spcPts val="0"/>
              </a:spcBef>
              <a:defRPr sz="2000"/>
            </a:lvl4pPr>
            <a:lvl5pPr marL="2309422" indent="-226415">
              <a:lnSpc>
                <a:spcPct val="120000"/>
              </a:lnSpc>
              <a:spcBef>
                <a:spcPts val="0"/>
              </a:spcBef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ew-ulogo.png"/>
          <p:cNvSpPr>
            <a:spLocks noGrp="1"/>
          </p:cNvSpPr>
          <p:nvPr>
            <p:ph type="pic" sz="quarter" idx="21"/>
          </p:nvPr>
        </p:nvSpPr>
        <p:spPr>
          <a:xfrm>
            <a:off x="9957030" y="5029200"/>
            <a:ext cx="557139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new-ulogo.png"/>
          <p:cNvSpPr>
            <a:spLocks noGrp="1"/>
          </p:cNvSpPr>
          <p:nvPr>
            <p:ph type="pic" sz="quarter" idx="22"/>
          </p:nvPr>
        </p:nvSpPr>
        <p:spPr>
          <a:xfrm>
            <a:off x="9970112" y="508000"/>
            <a:ext cx="557139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new-ulogo.png"/>
          <p:cNvSpPr>
            <a:spLocks noGrp="1"/>
          </p:cNvSpPr>
          <p:nvPr>
            <p:ph type="pic" sz="half" idx="23"/>
          </p:nvPr>
        </p:nvSpPr>
        <p:spPr>
          <a:xfrm>
            <a:off x="711226" y="1946283"/>
            <a:ext cx="7744545" cy="58610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148" y="254000"/>
            <a:ext cx="16391967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74148" y="2730500"/>
            <a:ext cx="1639196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3314" y="9247013"/>
            <a:ext cx="37670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5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43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87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530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372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216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1060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902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746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589" marR="0" indent="-431843" algn="l" defTabSz="584258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23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46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69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92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114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737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360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984" algn="ctr" defTabSz="58425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UE_Logo_stacked_unreal-engine_black.png" descr="UE_Logo_stacked_unreal-engi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82" y="1416050"/>
            <a:ext cx="8597900" cy="692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視角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視角</a:t>
            </a:r>
          </a:p>
        </p:txBody>
      </p:sp>
      <p:sp>
        <p:nvSpPr>
          <p:cNvPr id="122" name="View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UE_Logo_stacked_unreal-engine_black.png" descr="UE_Logo_stacked_unreal-engine_black.png"/>
          <p:cNvPicPr>
            <a:picLocks noGrp="1" noChangeAspect="1"/>
          </p:cNvPicPr>
          <p:nvPr>
            <p:ph type="pic" sz="half" idx="21"/>
          </p:nvPr>
        </p:nvPicPr>
        <p:blipFill>
          <a:blip r:embed="rId2"/>
          <a:stretch/>
        </p:blipFill>
        <p:spPr>
          <a:xfrm>
            <a:off x="5081036" y="520700"/>
            <a:ext cx="7279796" cy="5860236"/>
          </a:xfrm>
          <a:prstGeom prst="rect">
            <a:avLst/>
          </a:prstGeom>
          <a:noFill/>
        </p:spPr>
      </p:pic>
      <p:sp>
        <p:nvSpPr>
          <p:cNvPr id="131" name="Title 2">
            <a:extLst>
              <a:ext uri="{FF2B5EF4-FFF2-40B4-BE49-F238E27FC236}">
                <a16:creationId xmlns:a16="http://schemas.microsoft.com/office/drawing/2014/main" id="{7EDB5AA5-89E5-E550-D3CB-C9388E18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85" y="6908800"/>
            <a:ext cx="13953493" cy="1282700"/>
          </a:xfrm>
        </p:spPr>
        <p:txBody>
          <a:bodyPr/>
          <a:lstStyle/>
          <a:p>
            <a:endParaRPr lang="en-US"/>
          </a:p>
        </p:txBody>
      </p:sp>
      <p:sp>
        <p:nvSpPr>
          <p:cNvPr id="133" name="Text Placeholder 3">
            <a:extLst>
              <a:ext uri="{FF2B5EF4-FFF2-40B4-BE49-F238E27FC236}">
                <a16:creationId xmlns:a16="http://schemas.microsoft.com/office/drawing/2014/main" id="{9319676E-1956-0A3C-1B4B-CC594D7CC65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建模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准备阶段</a:t>
            </a:r>
            <a:endParaRPr dirty="0"/>
          </a:p>
        </p:txBody>
      </p:sp>
      <p:sp>
        <p:nvSpPr>
          <p:cNvPr id="129" name="Model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Preparation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編輯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832"/>
            </a:lvl1pPr>
          </a:lstStyle>
          <a:p>
            <a:r>
              <a:t>編輯模式</a:t>
            </a:r>
          </a:p>
        </p:txBody>
      </p:sp>
      <p:sp>
        <p:nvSpPr>
          <p:cNvPr id="132" name="快捷鍵：TAB快速進入編輯模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快捷鍵：TAB快速進入編輯模式</a:t>
            </a:r>
            <a:endParaRPr dirty="0"/>
          </a:p>
          <a:p>
            <a:r>
              <a:rPr dirty="0" err="1"/>
              <a:t>點綫面模式：快捷鍵123分別對應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连按此项以编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49">
              <a:defRPr sz="5832"/>
            </a:pPr>
            <a:endParaRPr/>
          </a:p>
        </p:txBody>
      </p:sp>
      <p:sp>
        <p:nvSpPr>
          <p:cNvPr id="135" name="工具栏可以按加减号进行放大缩小。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工具栏可以按加减号进行放大缩小。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2EC9D7D0-4350-67C4-9A25-CB6081283C4B}"/>
              </a:ext>
            </a:extLst>
          </p:cNvPr>
          <p:cNvSpPr>
            <a:spLocks noGrp="1"/>
          </p:cNvSpPr>
          <p:nvPr>
            <p:ph type="pic" sz="half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445A50-D483-5093-C1AB-E13DEC4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CB313-93F5-20A1-C3BF-482D448174C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0878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17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Gill Sans Light</vt:lpstr>
      <vt:lpstr>Helvetica Neue</vt:lpstr>
      <vt:lpstr>Showroom</vt:lpstr>
      <vt:lpstr>PowerPoint 演示文稿</vt:lpstr>
      <vt:lpstr>視角</vt:lpstr>
      <vt:lpstr>PowerPoint 演示文稿</vt:lpstr>
      <vt:lpstr>准备阶段</vt:lpstr>
      <vt:lpstr>編輯模式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Luna</cp:lastModifiedBy>
  <cp:revision>2</cp:revision>
  <dcterms:modified xsi:type="dcterms:W3CDTF">2024-02-18T19:27:41Z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2024-02-15T14:48:30Z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b53eff2a-87a8-4ee6-84c7-9cbdbd0d39ba</vt:lpwstr>
  </property>
  <property fmtid="{D5CDD505-2E9C-101B-9397-08002B2CF9AE}" pid="7" name="MSIP_Label_defa4170-0d19-0005-0004-bc88714345d2_ActionId">
    <vt:lpwstr>559c287e-d828-44cf-b92b-4e3bb32537ab</vt:lpwstr>
  </property>
  <property fmtid="{D5CDD505-2E9C-101B-9397-08002B2CF9AE}" pid="8" name="MSIP_Label_defa4170-0d19-0005-0004-bc88714345d2_ContentBits">
    <vt:lpwstr>0</vt:lpwstr>
  </property>
</Properties>
</file>