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6"/>
    <p:restoredTop sz="94707"/>
  </p:normalViewPr>
  <p:slideViewPr>
    <p:cSldViewPr snapToGrid="0">
      <p:cViewPr>
        <p:scale>
          <a:sx n="240" d="100"/>
          <a:sy n="240" d="100"/>
        </p:scale>
        <p:origin x="184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37:29.0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449 20 12287,'-29'-8'0,"1"1"0,1 4 0,1 2 0,-2 1 0,-1 0 0,1 4 0,5 2 0,5 7 0,-1 0 0,4 1 0,2-1 0,1-2 0,8 2 0,1 1 0,3-1 0,5 4 0,1-1 0,4 0 0,3 0 0,5 0 0,5 4 0,3 2 0,-3 1 0,4 0 0,-1-4 0,2 4 0,1 0 0,-4 4 0,-2-1 0,-4-1 0,-2 1 0,-3 0 0,-5 3 0,-3 0 0,-3 1 0,-4-4 0,-5 0 0,-3-5 0,-11 2 0,2-2 0,-8-2 0,0-7 0,-3-2 0,-4-7 0,1 0 0,-4-3 0,3-3 0,1-6 0,3-4 0,-1-4 0,1 1 0,4-3 0,3 0 0,5 3 0,4-1 0,2 4 0,2-3 0,3 4 0,3-1 0,2 2 0,1 2 0,8 2 0,1 1 0,6 0 0,-2 0 0,6 1 0,0 5 0,2-1 0,5-2 0,0 2 0,3-2 0,-4 2 0,8-4 0,-3 0 0</inkml:trace>
  <inkml:trace contextRef="#ctx0" brushRef="#br0" timeOffset="392">605 352 12287,'0'7'0,"0"-1"0,0-3 0,0 4 0,0-4 0,0 4 0,0 3 0,0-3 0,2 7 0,1-4 0,2-4 0,5 4 0,4-4 0,2 1 0,7-3 0,3-4 0,2 0 0,2 0 0,0-7 0,2-3 0,-2-5 0,-1 2 0,-1-5 0,-5 2 0,-3 1 0,-7-1 0,-1 3 0,-8-3 0,-2 3 0,-6-4 0,-2 9 0,-7-2 0,-5 3 0,-5 1 0,-4 2 0,1 4 0,-2 4 0,-2 2 0,1 3 0,0 1 0,0 4 0,-1 2 0,5 3 0,3 0 0,4 2 0,2 1 0,5 3 0,1 5 0,5-4 0,5 0 0,5-2 0,5 2 0,4 2 0,6-6 0,4-2 0,2-4 0,5-5 0,2-1 0,3-1 0,0-2 0,1-3 0,-1-1 0,1-1 0,-5-2 0,3 0 0,-6 0 0,2 0 0,-6 0 0</inkml:trace>
  <inkml:trace contextRef="#ctx0" brushRef="#br0" timeOffset="818">1122 303 12287,'-5'0'0,"1"0"0,5 0 0,2 0 0,3 0 0,7 0 0,4 0 0,5 0 0,1 0 0,6 0 0,0 0 0,6 0 0,1-1 0,3-2 0,-3 2 0,0-2 0,-4 0 0,4 0 0,-6 2 0,-1-2 0,-4-3 0,-5 1 0,-1-5 0</inkml:trace>
  <inkml:trace contextRef="#ctx0" brushRef="#br0" timeOffset="1126">1356 20 12287,'-9'5'0,"-1"-1"0,0 3 0,0 5 0,1-3 0,3 12 0,-3-5 0,5 16 0,-2-3 0,-2 10 0,5 0 0,-4 10 0,4-1 0,-3 2 0,2-4 0,1 0 0,3-3 0,4-2 0,3-6 0,6-5 0,3-8 0,3-2 0,0-4 0,2-2 0,1-4 0,0-5 0,4-1 0,-1-3 0,1-1 0,4-1 0,-4-3 0,5-1 0,-5-5 0,1 1 0,-1-1 0,2-4 0,-3-1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37:38.0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564 2318 12287,'-5'13'0,"-16"51"0,-5 8-165,-3 0 1,1 2 164,0 1 0,-1 5 0,-3 2 0,-4 4-337,0 4 0,1-2 337,7 6 0,2-5 0,4 4 0,-1 1 0,-2 2 0,6 0 0,-2-3 0,5 3 0,-2-3 0,11-43 0,1 0 0,-1 2 0,0 0 0,1-1 0,1 0 0,1-1 0,1 0 0,-6 48 0,6-1 0,1-47 0,0 1 0,2 1 0,0 0 0,0 46 0,0-1 0,0 1 0,0-48 0,0 0 0,2 3 0,0-1 0,-1 1 0,1-2 0,3 0 0,0 0 0,0-1 0,1 0 0,6 49 0,-4-48 0,2-1 0,-3 0 0,0 0 0,2 4 0,0 0 0,9 42 0,-8-45 0,1-1 0,11 47 0,-12-47 0,1 0 0,0-1 0,1 1 0,0 2 0,1 0 0,11 42 0,5 0 0,-1-2 0,5-3 0,2 4 0,1-3 0,5 0 0,-2-4 0,3-2 0,1-1 0,0 4 0,0-5 0,1 1 0,3-8 0,2 4 0,5 0 0,3 2 0,0-6 0,1 3 0,-5-6 0,2 1 0,3-2 0,1 2 0,6-5 0,-1 0 0,1-3 0,1-1 0,2 1 0,1-2 0,3-2 0,2-2 0,-2-6 0,5 1 0,2 0 0,3 2 0,-3-2 0,1-2 0,-1-5 0,1-3 0,3 3 0,4 1 0,-5-2 0,6 1 0,-6-4 0,3 0 0,1 0 0,3-1 0,1-3 0,1-2 0,-2-5 0,0 4 0,4 0 0,-45-18 0,0 0 0,0-2 0,0 0 0,0 0 0,0 0 0,41 17 0,5-2 0,-44-17 0,0 0 0,0 1 0,0 0 0,0-2 0,1-1 0,1 1 0,0-1 0,44 10 0,-44-12 0,-1 0 0,-1-1 0,1 0 0,0 1 0,1-1 0,-1-1 0,-1-1 0,2 0 0,0 0 0,-2-2 0,0 1 0,3-1 0,-1 0 0,0 1 0,0-1 0,-1-1 0,0-1 0,-1 1 0,0-1 0,1 0 0,0 0 0,-1 1 0,0 0 0,2 0 0,1 0 0,-1-2 0,0 0 0,-1 0 0,0-1 0,-1-1 0,0 0 0,49 0 0,-49 0 0,0 0 0,50 0 0,-48 0 0,0 0 0,43 0 0,2 0 0,2-5 0,-47 2 0,0-1 0,-1 1 0,1 0 0,0 0 0,0-1 0,47-3 0,-49 2 0,0-1 0,48-6 0,-1-2 0,1 1 0,-48 4 0,0 0 0,47-8 0,0-1 0,-1-2 0,-2 2 0,1-6 0,2-1 0,-5-4 0,-2 4 0,2-5 0,1 2 0,-1-5 0,1-2 0,-5 1 0,2-2 0,1 2 0,-2-2 0,2 1 0,-1-4 0,-7 3 0,3-4 0,-2 1 0,2-4 0,0-4 0,0 1 0,-1-1 0,-3 4 0,2-3 0,-5-1 0,1-6 0,-1 0 0,-3-1 0,3-3 0,-3 0 0,0 0 0,-1 0 0,0-8 0,-3 7 0,0-7 0,-2 0 0,2-4 0,-36 33 0,-1 0 0,1 0 0,0 0 0,31-33 0,5 0 0,-37 33 0,0-2 0,-1 1 0,0-1 0,2-2 0,0-1 0,-2 1 0,0 1 0,0 0 0,0-1 0,31-35 0,-31 35 0,0 0 0,0-1 0,0-1 0,1 1 0,0-1 0,-2 1 0,-1-1 0,0 0 0,-1 0 0,-2 1 0,-1-1 0,2-2 0,0 0 0,2-1 0,1 0 0,-1-1 0,-1 0 0,0 3 0,-1 0 0,-1-3 0,-1 0 0,22-40 0,-24 40 0,0 0 0,-3 2 0,0-1 0,3-4 0,-1 1 0,-2 1 0,0 1 0,1-2 0,-1 1 0,20-42 0,-1 0 0,-22 43 0,-1-1 0,1 1 0,-1 0 0,14-47 0,-16 46 0,0-1 0,12-41 0,-1-5 0,0 0 0,-16 45 0,0 0 0,13-47 0,-2 0 0,-2 6 0,0-2 0,-3-4 0,-9 46 0,1 1 0,4-48 0,-3-2 0,-4 5 0,-3-1 0,3-2 0,-5-2 0,2 2 0,-3 2 0,-1 5 0,-5-1 0,-2-2 0,-4-5 0,-3 5 0,1-2 0,-5 6 0,0 2 0,-4-3 0,0-1 0,-3 2 0,1-1 0,-5 4 0,0 0 0,-3 0 0,0-2 0,0 2 0,-2 2 0,-2 9 0,-2-5 0,-5-3 0,0 3 0,0 1 0,0 3 0,0 1 0,-4-1-176,1 1 0,-2 5 176,1 2 0,-1 1 0,-6-1 0,-1 1 0,-3-5 0,3 9 0,-2-2 0,1 4 0,-1 0 0,-4-2 0,-7 2 0,2 4 0,-2 3 0,2 0 0,2 4 0,-2-1 0,-2 0 0,-1 4 0,-3 4 0,-1 0 0,5 0 0,-6 0 0,-1 0 0,3 4 0,-3 4 0,2 2 0,-3 5 0,0-3 0,-3 2 0,6 3 0,-2 0 0,2 4 0,-2 0 0,-2 1 0,-1-1 0,1 6 0,-2 1 0,-1 0 0,1 0 0,-2 1 0,-1 3 0,4 4 0,-4 0 0,0 3 0,4-3 0,-7 5 0,-1-2 0,3 3 0,-3 1 0,6 0 0,-2 0 0,3 4 0,-4-1 0,2 4 0,-1-3 0,2 3 0,5-3 0,-2 4 0,-2-1 0,3 3 0,-3 1 0,1 3 0,3-1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41:03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2256 12287,'5'0'0,"-2"0"0,-3 0 0,0-4 0,0 3 0,0-3 0,0 1 0,0 2 0,3-4 0,0 2 0,0 3 0,-3-5 0,0 2 0,0-2 0,1 0 0,1 0 0,-1 2 0,2-3 0,-1 2 0,1-2 0,-2-1 0,2 1 0,0-1 0,0-1 0,1 2 0,-2 0 0,0 1 0,4-3 0,-4-1 0,4 1 0,-3 0 0,2-1 0,-2 1 0,3 0 0,-2 0 0,2-1 0,0 4 0,-3-1 0,3 1 0,0-4 0,1 1 0,2 0 0,-1 0 0,-3 2 0,1 0 0,-1 1 0,4-3 0,-2-1 0,-1 1 0,1 1 0,-1 1 0,1-1 0,1 1 0,0-1 0,-3-1 0,2 0 0,-1 3 0,1-3 0,2 3 0,-4-3 0,1 0 0,-1 1 0,4 1 0,-1-1 0,0 1 0,0-1 0,1-1 0,-2-1 0,-1 1 0,1 0 0,-2 0 0,3 0 0,0 3 0,0-3 0,1 3 0,-1-4 0,0-2 0,1 4 0,-1-4 0,0 4 0,0-5 0,4 3 0,-1 1 0,1 0 0,-1-1 0,-2 2 0,2 2 0,1-5 0,-1 5 0,0-4 0,-3 3 0,3-1 0,0-2 0,1 2 0,-1 1 0,-1-1 0,1 2 0,2-3 0,0 0 0,0 0 0,1-1 0,-1 1 0,1 0 0,2-1 0,-3-3 0,2 3 0,-1-2 0,2 2 0,-3 1 0,0-1 0,1 1 0,-1 1 0,1 1 0,1-1 0,-4 1 0,3-1 0,0-1 0,-1 2 0,1 1 0,-3 2 0,3-3 0,0 1 0,2-4 0,-2 4 0,0-1 0,-1 4 0,1-4 0,1 1 0,-1 0 0,1-2 0,-1 1 0,0 1 0,-3 0 0,4 2 0,-1-2 0,-1 2 0,1-3 0,0 4 0,2-4 0,-1 3 0,1-2 0,-4 0 0,5 0 0,-2-2 0,1 4 0,1-3 0,0 0 0,-1 2 0,1-2 0,-2 4 0,-1-4 0,2 3 0,-2-2 0,0 0 0,0 0 0,1-2 0,-4 4 0,4 0 0,-1 0 0,0 1 0,0-3 0,2 3 0,-2-1 0,0-1 0,0 1 0,2 0 0,-2 0 0,-1 2 0,0-2 0,1 1 0,3 0 0,-1 1 0,-3-2 0,3-1 0,-2 2 0,1-1 0,-2 3 0,0-1 0,-2-2 0,-1 2 0,1-2 0,1 3 0,-1 0 0,2 0 0,-1 0 0,-1 0 0,-3 0 0,3-3 0,0 0 0,3 0 0,-3 3 0,1 0 0,-1 0 0,1 0 0,2 0 0,-1 0 0,-2 0 0,1 0 0,1 0 0,3 0 96,-2 0 1,-1 0 13,1 0 0,-3 1-18,3 2 0,-2-2 0,2 2 0,-1-2-49,-2-1 1,-2 0-44,3 0 0,-1 0 0,1 3 0,0-2 0,-1 2 0,-2-2-97,2-1 1,1 0-14,-1 0 0,4 3 18,-2-1 0,0 1 0,1-3 0,-1 1 48,1 2 1,2-2 43,-3 1 0,3 0 0,1 1 0,-2-2 0,-1 2 0,2 0 0,-2 0 0,1 1 0,2-1 0,-3-1 0,-1 3 0,-1-2 0,1 2 0,1-3 0,3 1 0,-3 1 0,-1-2 0,0 4 0,1-3 0,2 2 0,-2-2 0,1 3 0,2-4 0,-1 4 0,1-3 0,0 2 0,-1-2 0,1 3 0,-1 0 0,1-2 0,0 2 0,-3-3 0,3 2 0,-5 1 0,4 2 0,-2-2 0,0-1 0,2-2 0,-2 2 0,-2 0 0,2 1 0,-3 1 0,3-2 0,-1 0 0,1 1 0,1-2 0,-4 2 0,3 0 0,-3-3 0,3 3 0,0 0 0,-1-1 0,1 0 0,-3-2 0,3 2 0,-3 0 0,3 1 0,-3 0 0,3-3 0,-3 2 0,2-2 0,-2 3 0,3-4 0,-1 4 0,1-3 0,1 0 0,-4 0 0,3-1 0,-3 3 0,2-2 0,-1 3 0,1-4 0,-2 4 0,3-3 0,-3 2 0,3-2 0,-3 3 0,3-4 0,-3 4 0,3-1 0,-3 0 0,3 1 0,-3-3 0,1 3 0,-1-3 0,1 2 0,2-2 0,-1 1 0,-2-2 0,-2 0 0,2 4 0,2-4 0,1 4 0,-2-4 0,-1 1 0,1 0 0,-1 0 0,3 3 0,0-4 0,-1 2 0,1-1 0,-3-2 0,3 1 0,-3 2 0,3-1 0,-3 2 0,3-2 0,-3 1 0,2-1 0,-1-2 0,1 1 0,-2 0 0,3 1 0,-3-2 0,3 2 0,-3 0 0,3 0 0,-4 0 0,1-3 0,1 3 0,-1-1 0,3 2 0,-3-1 0,3-2 0,-3 1 0,3-1 0,-3-1 0,4 3 0,-2 0 0,2 0 0,-1-3 0,2 0 0,-3 0 0,3 0 0,1 0 0,-3 0 0,-1 0 0,1 0 0,3 0 0,-1 0 0,1 0 0,-3 0 0,0 0 0,-3 0 0,2 0 0,1 0 0,3 0 0,-3 0 0,0 0 0,-1 0 0,4 0 0,-3 0 0,0 0 0,-1-3 0,4 0 0,0 0 0,-1 3 0,1 0 0,-1 0 0,1-2 0,-1-1 0,-1 0 0,2 3 0,-5-3 0,4 1 0,-2-1 0,0 3 0,2-1 0,-2-2 0,0 2 0,0-2 0,1 3 0,-4 0 0,4-3 0,-2 0 0,0 0 0,1 3 0,-3-1 0,3-1 0,0 1 0,2-2 0,0-1 0,-2 1 0,2 1 0,-3 2 0,3-3 0,1 0 0,-3-2 0,-1 2 0,1-3 0,3 4 0,-3-4 0,-1 3 0,1 0 0,3 0 0,-3 1 0,-1-4 0,-2 4 0,3-4 0,0 2 0,3-2 0,-3 0 0,-1 3 0,-2-4 0,3 2 0,-1 0 0,1 0 0,1 2 0,-4-3 0,3 4 0,0-4 0,-1 1 0,1 0 0,-1-2 0,1 5 0,1-5 0,-1 2 0,-1 0 0,1 0 0,-3 0 0,3-1 0,0-1 0,2 2 0,-2 0 0,0-1 0,-3 2 0,3-2 0,-1-1 0,1 1 0,0 2 0,-3-2 0,4 4 0,-1-4 0,-1 1 0,1 0 0,-4-2 0,1 5 0,1-5 0,-1 2 0,3-2 0,-3 2 0,0-2 0,-3 4 0,0-2 0,1 2 0,2-2 0,0 2 0,1-3 0,-1 4 0,-1-5 0,4 2 0,-1 0 0,0-1 0,3 4 0,-2-4 0,-1 3 0,1-2 0,-1 0 0,4 0 0,0-3 0,-1 3 0,1 0 0,-1 0 0,0-1 0,-2-2 0,2 2 0,-3 1 0,0-1 0,1-2 0,-3 1 0,3 1 0,-4-1 0,1 1 0,1 0 0,-1 0 0,0-1 0,-2 1 0,0 0 0,2 0 0,-2-1 0,2 1 0,-1 0 0,1 0 0,-1-1 0,1 2 0,-1 0 0,1-1 0,-2 1 0,2-3 0,-2 2 0,0 1 0,2-1 0,0-2 0,0-1 0,-3 1 0,1 3 0,2-1 0,-3 1 0,3 0 0,-7-2 0,5 1 0,-3 1 0,2 0 0,1 0 0,-1 0 0,-1-3 0,-1 3 0,1 0 0,-1 0 0,1 0 0,1 0 0,-2-2 0,-1 4 0,1-3 0,2 0 0,-2 2 0,-1-2 0,1 4 0,2-4 0,-2 3 0,-1-2 0,1 2 0,2-3 0,-2 2 0,-1-2 0,1 0 0,2 3 0,-3-3 0,1 0 0,0 1 0,2 0 0,0-1 0,0-2 0,1 0 0,-1 0 0,0-1 0,1 1 0,-4 2 0,1 1 0,-1-1 0,3-2 0,-3 0 0,2 0 0,-1 3 0,-1-3 0,0 3 0,-2 0 0,2 0 0,1-1 0,2-2 0,0 0 0,-3-1 0,2 4 0,-1-1 0,-1 4 0,0-4 0,-2 1 0,2 0 0,-2-2 0,3 1 0,-2 1 0,2 0 0,-2 0 0,-1 0 0,2-3 0,2 4 0,-1-5 0,-2 4 0,-1-1 0,1 4 0,1-4 0,0 3 0,-2-2 0,0 2 0,3-2 0,1-1 0,-2-2 0,3-1 0,0 1 0,0 0 0,-3 0 0,2 2 0,-4 1 0,2 2 0,-2-3 0,2 3 0,-2-2 0,3 2 0,-4-2 0,4 2 0,-3-3 0,2 4 0,-2-4 0,1 1 0,-1 0 0,-2-2 0,5 5 0,-4-5 0,5 3 0,-2-5 0,0 2 0,1 1 0,-3 0 0,2 2 0,1 0 0,-2 1 0,-1-3 0,1 4 0,-2-4 0,2 4 0,-1 0 0,-2-3 0,6 0 0,-5 0 0,4-1 0,-5 3 0,2-2 0,-1 3 0,1-1 0,-1 0 0,3 0 0,-3-1 0,1 1 0,1 3 0,1-8 0,0 4 0,1-1 0,-3 0 0,2 3 0,-3 0 0,1-4 0,1 4 0,-2-2 0,4 1 0,-4 1 0,0-3 0,3 3 0,-4-6 0,6 4 0,-6-2 0,2 1 0,1 2 0,-1-2 0,2 2 0,-3-1 0,1 1 0,-2 2 0,2-1 0,-2-3 0,6 3 0,-4-3 0,2 2 0,-3-1 0,1 1 0,-2 2 0,2-1 0,-2 0 0,2-1 0,-1 2 0,0-2 0,-1-1 0,6 2 0,-4-4 0,-1 5 0,-1-3 0,2 4 0,-2-4 0,4 3 0,-3-2 0,-1 2 0,2-2 0,-2 2 0,-1-3 0,3 3 0,-1-1 0,1 1 0,-3-3 0,4 0 0,-3 3 0,3-3 0,-1 1 0,-2 2 0,4-5 0,-3 3 0,-1 0 0,4 0 0,-2 1 0,-2-1 0,2-1 0,1 3 0,-3-6 0,6 6 0,-6-6 0,4 6 0,-2-2 0,-2 1 0,1-1 0,0 2 0,1-1 0,-2 0 0,2-1 0,0 1 0,0-3 0,0 3 0,1-2 0,-4 0 0,8 3 0,-7-6 0,3 6 0,-1-2 0,-2-1 0,4 3 0,-3-2 0,-1 1 0,2-1 0,-2 3 0,3-4 0,-3 0 0,3 3 0,-1-2 0,-2 2 0,2-2 0,-1 2 0,0-2 0,-1 2 0,4 0 0,-2-1 0,-3 1 0,4-3 0,0 4 0,-3 0 0,6-4 0,-5 3 0,4-1 0,-5 1 0,4 1 0,-2 0 0,-2-4 0,3 3 0,-1-2 0,-2 2 0,3 1 0,-1 0 0,-1-1 0,4-1 0,-4 1 0,4-2 0,-4 2 0,2 1 0,-1 0 0,-2-1 0,2-2 0,-1 3 0,0-3 0,-1 2 0,7 1 0,-7 0 0,3 0 0,-1 0 0,-2 0 0,4-3 0,-3 0 0,-1 1 0,4 2 0,-2 0 0,-2 0 0,3 0 0,-1 0 0,-2 0 0,3-3 0,-1 0 0,-2 0 0,4 3 0,-2 0 0,-3 0 0,5 0 0,-2 0 0,-2-1 0,2-1 0,1 1 0,-3-3 0,6 4 0,-5 0 0,4 0 0,-4 0 0,5-4 0,-5 3 0,3-1 0,1 1 0,-1 1 0,1-1 0,-3-2 0,3 2 0,-5-3 0,6 4 0,-6-1 0,3 0 0,0-2 0,-3 0 0,2 3 0,-3 0 0,4 0 0,-3 0 0,3 0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37:55.6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1875 673 12287,'-1'6'0,"-2"0"0,2-3 0,-2 3 0,-2-4 0,4 5 0,-6-5 0,4 4 0,-1-3 0,1 3 0,2-3 0,-1 3 0,1 0 0,1 2 0,0 1 0,0-3 0,0 0 0,3-4 0,3 1 0,-1-2 0,1-1 0,1 0 0,1-1 0,0-2 0,0-2 0,-2-4 0,1 0 0,-4 1 0,3-1 0,-4 0 0,1 0 0,-3 1 0,0-1 0,0 0 0,0 0 0,-4 4 0,0 1 0,-5 4 0,3 0 0,0 0 0,-1 1 0,0 2 0,-2 2 0,0 4 0,0 0 0,4 0 0,3-1 0,1 1 0,1 0 0,0 0 0,0-1 0,3-3 0,2-1 0,4-4 0,-1-1 0,-2-2 0,1 1 0,-5-4 0,5 1 0,-6-4 0,2 0 0,-2 4 0,-1-3 0,-1 7 0,-1-1 0,-1 4 0,-3 0 0,4 4 0,0 1 0,1 1 0,1 1 0,1-2 0,1-1 0,3-2 0,3-5 0,-2-2 0,-1-2 0,-2-3 0,-2 2 0,2 0 0,-2 0 0,-1-3 0,0 1 0,0-1 0,-4 4 0,-1 1 0,-4 4 0,4 0 0,-3 0 0,7 4 0,-6 1 0,6 1 0,-1-2 0,4 0 0,-1 3 0,3-2 0</inkml:trace>
  <inkml:trace contextRef="#ctx0" brushRef="#br0" timeOffset="107">1901 708 12287,'0'-8'0,"0"3"0,-3 0 0,-1 3 0,-1-1 0,-1 0 0,-2 3 0,2 1 0,0 2 0,4 2 0,-2 4 0,4-1 0</inkml:trace>
  <inkml:trace contextRef="#ctx0" brushRef="#br0" timeOffset="1217">3827 341 12287,'-4'8'0,"-2"1"0,2 0 0,2 0 0,-3-5 0,4 4 0,-3-3 0,4 4 0,0 0 0,4-5 0,2-1 0,1-2 0,2-1 0,0 0 0,0-1 0,-1-2 0,1-2 0,-1-3 0,-2-1 0,1 0 0,-5 1 0,1-1 0,-3 0 0,0 0 0,0 1 0,0-1 0,0 0 0,0 3 0,0 0 0,-4 4 0,-1-1 0,0 3 0,-1 0 0,-1 0 0,0 0 0,1 3 0,0-1 0,3 4 0,-3 0 0,3 3 0,0 0 0,3-1 0,0-2 0,0 0 0,0 1 0,4-3 0,2-1 0,2-2 0,-3-1 0,1 0 0,-1-1 0,1-2 0,-1 1 0,-2-4 0,-2 3 0,2-3 0,-2 4 0,-5-2 0,-2 4 0,-2 0 0,2 3 0,1 1 0,1 1 0,-2 1 0,5 0 0,-2-1 0,2-3 0,5 1 0,2-6 0,1-1 0,1-5 0,-2 0 0,-1 3 0,-2 0 0,-2 3 0,2-2 0,-2 3 0,-1-2 0,-1 4 0,-2 0 0,2 0 0,-6 1 0,4 2 0,0-2 0,3 6 0,0-6 0,1 6 0,2-4 0,-1 0 0,3-4 0,-1-2 0,2-2 0,-4-3 0,1 2 0,-3 0 0,-4 4 0,1-3 0,-4 3 0,1-1 0,-1 1 0,2 1 0,-1 1 0,3 1 0,-2 2 0,3-1 0,-1 4 0,2-4 0,1 6 0,0-3 0</inkml:trace>
  <inkml:trace contextRef="#ctx0" brushRef="#br0" timeOffset="2275">45 25 12287,'-1'-5'0,"-2"-1"0,2 4 0,-4-3 0,2 2 0,2 2 0,-4-2 0,3 6 0,-1 3 0,0 2 0,3 0 0,0 1 0,0 0 0,0 0 0,0-1 0,0 1 0,0 0 0,0 0 0,4-4 0,2 0 0,2-1 0,-2-1 0,0-3 0,-1-4 0,0-2 0,3-1 0,-3-2 0,0 0 0,-2 0 0,-2 1 0,-1-1 0,0 0 0,-1 0 0,-2 1 0,1 2 0,-4 0 0,0 4 0,-3-1 0,1 3 0,-1 2 0,1 2 0,2 1 0,0 1 0,3 2 0,0 1 0,-1 0 0,3 3 0,-2-1 0,2 0 0,5-1 0,1-5 0,3-3 0,1-1 0,0-1 0,-3 0 0,0 0 0,-1-3 0,3-3 0,-2-2 0,-2-1 0,-4 0 0,0 1 0,0-1 0,0 0 0,-4 4 0,2 1 0,-3 5 0,1 2 0,1-1 0,3 4 0,0-3 0,0 3 0,0-4 0,4 2 0,-3-4 0,7 0 0,-7-4 0,3 2 0,-4-4 0,0 4 0,-1-2 0,-2 4 0,2 0 0,-4 0 0,2 0 0,2 1 0,-2 2 0,2-1 0,-1 4 0,-1 1 0,0 0 0,3 2 0</inkml:trace>
  <inkml:trace contextRef="#ctx0" brushRef="#br0" timeOffset="3685">71 2275 12287,'-6'6'0,"0"0"0,0 0 0,2 3 0,1 0 0,-1-4 0,1 1 0,0-4 0,7 2 0,1-4 0,3 0 0,1-1 0,0-2 0,0-2 0,0-3 0,-1-1 0,1 0 0,-3 0 0,0 0 0,-4 1 0,1-1 0,-2 0 0,-1 0 0,0 4 0,0-1 0,-1 4 0,-2-1 0,-3 2 0,-2 1 0,-1 0 0,1 4 0,-1 2 0,3 1 0,0 2 0,1 0 0,-1 0 0,2 2 0,4 1 0,0 0 0,0-3 0,0-1 0,4-3 0,1 2 0,4-4 0,0-1 0,0-5 0,-1 1 0,1-4 0,-3 0 0,0-2 0,-4-1 0,1 0 0,-2 0 0,-1 0 0,-1 2 0,-2 1 0,-2 2 0,-4 4 0,0 0 0,3 1 0,1 2 0,3 2 0,-5 3 0,4 1 0,0-4 0,3 3 0,4-3 0,1 0 0,4-2 0,-1-6 0,-2 1 0,0-4 0,-4 0 0,1-3 0,-2 3 0,-1 1 0,0-2 0,0-1 0,-4-1 0,-1 1 0,-4 3 0,1 1 0,-1 4 0,0 0 0,0 1 0,0 2 0,2 1 0,1 5 0,2 0 0,4 0 0,0-1 0,1 1 0,2 0 0,2-1 0,3-2 0,1-2 0,0-4 0,0 0 0,0 0 0,-1-4 0,1-2 0,-1 1 0,-1-1 0,-3-1 0,0-1 0,-1 0 0,-3-1 0,-4-2 0,-1 3 0,-3-2 0,-1 7 0,0-3 0,1 3 0,-4 0 0,0 3 0,0 0 0,4 1 0,-1 2 0,0 3 0,3 2 0,1 0 0,3 1 0,-1 0 0,2 0 0,1-1 0,1 0 0,2-2 0,1 2 0,8-4 0,0 2 0,-1-2 0,-2-4 0,0-1 0,0-2 0,0-1 0,-1-2 0,-3-2 0,-2 2 0,1 1 0,-1 0 0,-1-2 0,-5 3 0,-3 1 0,-2 2 0,0 1 0,-1 0 0,0 0 0,0 1 0,0 2 0,2-1 0,1 4 0,-2 3 0,3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38:00.4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2504 36 12287,'-4'6'0,"-2"-1"0,-1-2 0,-2 3 0,3 0 0,0 3 0,4-4 0,-6 2 0,7-2 0,-2 4 0,6-1 0,3-2 0,3-2 0,3-4 0,-3-3 0,3 0 0,1-4 0,-2 1 0,1-2 0,-3-1 0,-3 1 0,0-1 0,-2 0 0,2 0 0,-2 1 0,-4-1 0,0 0 0,-4 3 0,-2 1 0,-1 3 0,-2-1 0,0 2 0,0 1 0,-2 1 0,-1 2 0,0 1 0,4 5 0,-1 0 0,0 0 0,1 0 0,2 3 0,2-2 0,1 2 0,2-3 0,-2 0 0,6-3 0,3 0 0,1-4 0,2 1 0,0-2 0,0-1 0,2-1 0,1-2 0,0-2 0,-4-4 0,-2 0 0,0 0 0,-1 1 0,1-1 0,-2 3 0,-4 0 0,0 0 0,0-2 0,-1 3 0,-2 2 0,-2 2 0,-4 1 0,0 0 0,1 3 0,-1 0 0,3 4 0,0-2 0,3 0 0,-3 1 0,4-3 0,0 3 0,1-4 0,2 5 0,1-4 0,0-1 0,4-2 0,-1 0 0,1-3 0,2-2 0,-4-4 0,1 0 0,-1 3 0,-4 1 0,0 2 0,0-3 0,0 3 0,0-3 0,-4 4 0,0-2 0,-5 4 0,3 1 0,0 2 0,0 2 0,1 4 0,-1-1 0,4 1 0,-1 0 0,3-3 0,3 0 0,2-1 0,7 4 0,2 0 0</inkml:trace>
  <inkml:trace contextRef="#ctx0" brushRef="#br0" timeOffset="1109">35 447 12287,'-6'9'0,"1"0"0,1-1 0,-1 1 0,2 0 0,-3 0 0,4-1 0,-2 1 0,4 0 0,0 0 0,0 0 0,4-5 0,2-1 0,2-2 0,0-1 0,1 0 0,0 0 0,0-4 0,-1-1 0,0-6 0,-2-1 0,1 0 0,-4 4 0,3-1 0,-4 0 0,1 0 0,-3 1 0,-1-1 0,-2 0 0,2 1 0,-5 3 0,0-2 0,-3 4 0,3 0 0,0 3 0,1 0 0,-4 0 0,3 1 0,0 2 0,1 2 0,-1 3 0,3 1 0,3 0 0,0 0 0,0-1 0,0 1 0,3-3 0,3 0 0,-1-4 0,1 1 0,0-2 0,3-1 0,-1 0 0,1 0 0,-1-4 0,-2-2 0,1-2 0,-5-1 0,1 1 0,-3-1 0,0 0 0,-1 1 0,-2 3 0,0 0 0,-3 2 0,-2 2 0,2-2 0,-2 3 0,0 3 0,0-1 0,2 4 0,-2-3 0,2 2 0,2 1 0,1 3 0,3 0 0,2-3 0,1-1 0,4-3 0,-1 1 0,2-3 0,1-3 0,-1 2 0,1-6 0,0 2 0,-4-4 0,-2 4 0,-6 2 0,1 2 0,-4 1 0,0 0 0,-3 4 0,1 2 0,2-1 0,0 1 0,4-3 0,-1 2 0,2 1 0,1 3 0,0-4 0,4 2 0,2-4 0,2-1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38:03.6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43 12287,'-1'8'0,"-2"-1"0,-2-1 0,-2-3 0,1 3 0,2-4 0,0 1 0,3 1 0,-3 1 0,4 1 0,1-1 0,2-1 0,2-1 0,4-3 0,-1 0 0,1-1 0,0-2 0,-1-2 0,-2-4 0,1 0 0,-1 1 0,-2-1 0,-1 0 0,-2 0 0,-1 1 0,0 2 0,0 0 0,0 0 0,-1 0 0,-2 0 0,-2 4 0,-3 0 0,-2 4 0,-2 0 0,2 6 0,-1 1 0,1 1 0,2 3 0,2 0 0,-1-1 0,2-4 0</inkml:trace>
  <inkml:trace contextRef="#ctx0" brushRef="#br0" timeOffset="298">1 131 12287,'3'6'0,"0"0"0,3-3 0,0 2 0,2-3 0,1 1 0,-1-2 0,1-1 0,0-2 0,0-4 0,0 1 0,-1-7 0,0 1 0,-2 0 0,-2 0 0,-4-4 0,0 5 0,0-2 0,0 2 0,0 1 0,-4 2 0,-2 1 0,-3 2 0,-2 4 0,1 0 0,-2 0 0,2 1 0,2 2 0,-1 2 0,0 3 0,4 1 0,1-1 0,2-1 0,-1-1 0,0-1 0,3 4 0,0-3 0,1-1 0,2-1 0,1-1 0,5-3 0,1 0 0,2 0 0,-3-4 0,3-2 0,-5 1 0,-2-1 0,0-1 0,-1 0 0,-2-2 0,2 0 0,-8 4 0,-1 2 0,-3 2 0,-1 1 0,1 1 0,2 2 0,-1 1 0,1 2 0,2 2 0,1-2 0,2 1 0,1 2 0,0 0 0,0 0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38:05.0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10 12287,'-6'5'0,"0"1"0,-1 2 0,0 2 0,1 1 0,0 1 0,3-3 0,0 1 0,3 1 0,0-1 0,0 2 0,1-4 0,2-2 0,3-3 0,1-2 0,2-1 0,0 0 0,0-1 0,-1-2 0,1-3 0,0-1 0,0-2 0,-1 0 0,-3-3 0,-2 1 0,-2-1 0,-1 3 0,0 0 0,0-3 0,0 5 0,0-2 0,-4 4 0,-2-1 0,-1 2 0,-2 4 0,0 0 0,0 0 0,1 1 0,-1 2 0,0 2 0,0 3 0,4 1 0,3 0 0,-3 0 0,4-1 0,-2 1 0,3-1 0,3-2 0,2-1 0,3-2 0,1-2 0,0 1 0,0-2 0,-1-2 0,-2-3 0,0-4 0,-4 4 0,5-3 0,-4 2 0,0 3 0,-4-4 0,-2 4 0,-2 0 0,-4 7 0,0 2 0,2-2 0,1 2 0,-1 0 0,4 3 0,-3-3 0,3 0 0,1 0 0,1 2 0,2-3 0,2-2 0,2-2 0,4-1 0,0 0 0,-4-1 0,1-2 0,-4 1 0,1-4 0,-2 4 0,-1-2 0,-4 4 0,-1 0 0,-3 0 0,-1 4 0,0 1 0</inkml:trace>
  <inkml:trace contextRef="#ctx0" brushRef="#br0" timeOffset="1116">1279 859 12287,'-6'0'0,"0"0"0,4 3 0,-4 0 0,4 0 0,-2-3 0,4 4 0,0-4 0,1 4 0,2-4 0,-1 0 0,4 0 0,-1-1 0,4-2 0,0 2 0,0-5 0,-4 3 0,1-3 0,-4 0 0,2 0 0,-4 0 0,-1 4 0,-2 0 0,-2 1 0,-3 1 0,-1 0 0,0 0 0,0 3 0,1 3 0,-1 2 0,1 1 0,1 0 0,1-1 0,4 1 0,0 0 0,1-3 0,1 0 0,0-4 0,0 4 0,3-4 0,3 1 0,2-2 0,1-2 0,0-1 0,-1-1 0,1-3 0,0 0 0,0-2 0,-2-1 0,-1 0 0,-2 4 0,-4-1 0,0 4 0,-1-2 0,-2 4 0,-2 0 0,-3 0 0,-1 0 0,0 0 0,3 4 0,0 2 0,4-2 0,-3 2 0,1 1 0,1-2 0,3 1 0,0-3 0,0 3 0,4-4 0,2 0 0,1-1 0,2-1 0,0-3 0,0-3 0,-1 1 0,1-1 0,-3 0 0,-1-3 0,-1 1 0,-1 2 0,-3 0 0,-1 4 0,-2-1 0,-2 2 0,-4 1 0,0 1 0,1 2 0,-1 2 0,0 4 0,0-1 0,1 1 0,3 0 0,2 0 0,2-1 0,1 1 0,0 0 0,1-1 0,2-2 0,3 0 0,5-3 0,-1 0 0,2-3 0,-1-1 0,-2-2 0,4-2 0,-7-3 0,0 2 0,-3 0 0,-2 0 0,2-3 0,-3 2 0,-3 1 0,-2 1 0,-3 2 0,-1 2 0,0-2 0,0 2 0,1 1 0,-1 0 0,1 1 0,2 2 0,-2-2 0,4 7 0,-5-3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38:06.7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36 823 12287,'-4'5'0,"3"0"0,-2-2 0,-2 2 0,1 3 0,-2 1 0,1 0 0,3 0 0,1-1 0,-3-3 0,4-1 0</inkml:trace>
  <inkml:trace contextRef="#ctx0" brushRef="#br0" timeOffset="443">9 928 12287,'4'5'0,"1"3"0,4-7 0,-4 3 0,3-4 0,-3 0 0,2-1 0,-1-2 0,2 0 0,-2-6 0,-1 2 0,0-4 0,-3 1 0,1 1 0,-2-2 0,-1-1 0,0 0 0,0 3 0,-1 2 0,-2 1 0,1-1 0,-3 4 0,-1 0 0,-3 3 0,0 0 0,0 0 0,1 4 0,-1 2 0,3 2 0,0 0 0,3 1 0,-2 0 0,3 0 0,-1-1 0,2 1 0,2 0 0,2 0 0,-1-4 0,3-2 0,1-2 0,3 2 0,0-2 0,0 1 0,2-3 0,1-2 0,-3-3 0,-4 0 0,0-2 0,1-1 0,-2 0 0,-4 1 0,0-1 0,-1 1 0,-2 2 0,-2 2 0,-3 4 0,-1 0 0,0 0 0,0 0 0,0 0 0,1 0 0,0 4 0,2 2 0,1-1 0,2 1 0,2 0 0,1 2 0,5 0 0,4-2 0,-3-2 0,0-4 0,-1 0 0,4 0 0,0 0 0,-3 0 0,0 0 0,-4-1 0,1-2 0,-2 2 0,-1-7 0,-1 7 0,-2-2 0,2 2 0,-7 1 0,7 0 0,-4 0 0,2 0 0,2 0 0,-3-3 0,4-2 0</inkml:trace>
  <inkml:trace contextRef="#ctx0" brushRef="#br0" timeOffset="1519">1647 44 12287,'-6'0'0,"0"0"0,4 0 0,-6 0 0,7 4 0,-3-3 0,1 3 0,2-3 0,-2 2 0,2-2 0,2 2 0,2-3 0,-1 0 0,3 0 0,-3-3 0,6-2 0,-7-4 0,3 0 0,-4 0 0,0 1 0,0 3 0,-4 1 0,-2 4 0,1 0 0,0 0 0,0 1 0,-1 2 0,-2 2 0,2 3 0,1 1 0,0 0 0,3 0 0,-2-1 0,4 1 0,0-3 0,0 0 0,3-3 0,0 3 0,3-4 0,0 1 0,2-2 0,1-1 0,-1-3 0,1 0 0,-1-4 0,-2 1 0,1 1 0,-4-1 0,-1 0 0,-2-2 0,0-1 0,0 0 0,0 3 0,-3 1 0,1 2 0,-4-3 0,0 4 0,-3-5 0,0 4 0,1 0 0,-1 3 0,4 4 0,1 1 0,4 4 0,1-2 0,2-1 0,2-2 0,4-4 0,-1 4 0,1-3 0,0 2 0,-3-2 0,0-1 0,-4 0 0,1 0 0,-3 0 0,-7 0 0,4 0 0,-6 0 0,5 0 0,-2 0 0,3 0 0,-2 0 0,3 1 0,-1 2 0,2-2 0,1 3 0,0 0 0,1-3 0,2 2 0,-1-3 0,3 0 0,1 0 0,3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39:1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24575,'3'5'0,"1"3"0,-3-6 0,1 2 0,-1-1 0,2 1 0,1 4 0,2 3 0,1 2 0,0 1 0,2 2 0,2 5 0,2 3 0,1 3 0,3 4 0,2 6 0,0-1 0,4 6 0,-1 0 0,1 2 0,1 1 0,1 1 0,0 1 0,-1-1 0,0-1 0,-1-1 0,0-1 0,-1-2 0,0-1 0,-1 1 0,-1-3 0,0 0 0,0-3 0,-3-1 0,3 4 0,0-1 0,0 0 0,-1-1 0,-1-2 0,0 0 0,1 1 0,1 3 0,0 0 0,0-1 0,-2-3 0,0-1 0,0 2 0,-1-4 0,-1-1 0,1 3 0,-1-3 0,1 3 0,2 1 0,-3-3 0,2 2 0,-2-2 0,1 0 0,1 4 0,1 1 0,0-1 0,-2-2 0,1 0 0,0 1 0,0 0 0,3 5 0,-3-5 0,1 1 0,-1 0 0,0-2 0,1 3 0,1 1 0,-3-4 0,3 5 0,-2-5 0,3 6 0,-1 0 0,1 0 0,-2-4 0,1 3 0,-1-2 0,1 1 0,0 1 0,1 2 0,-1-2 0,1 1 0,-1-1 0,0 0 0,2 2 0,0 1 0,0 1 0,0-1 0,0 1 0,0-2 0,0 3 0,2 2 0,-1-1 0,0-2 0,0 1 0,-3-4 0,3 4 0,0-1 0,-1 0 0,0-1 0,0 1 0,-2-4 0,1 1 0,0 0 0,-2-2 0,3 3 0,-3-4 0,1 2 0,1 2 0,1 0 0,-1-1 0,0 2 0,-1-4 0,1 3 0,1 2 0,0-2 0,0 1 0,-4-7 0,2 5 0,1 0 0,0 1 0,-1-4 0,-1 1 0,0-2 0,-1-1 0,0 0 0,0-1 0,-2-1 0,0-2 0,1 1 0,-2-3 0,-1-1 0,2 3 0,-1-3 0,-1 0 0,-2-4 0,0-1 0,0 1 0,1 1 0,-1 0 0,1-1 0,-3-4 0,1 3 0,0-3 0,0 2 0,-1-2 0,0 0 0,-1-3 0,-1-1 0,0 2 0,0-3 0,-1 0 0,0-2 0,-1 0 0,0-1 0,1 1 0,-1 1 0,0-3 0,-1-1 0,-1-1 0,-2-3 0,2 3 0,0-2 0,0 3 0,0-3 0,-2-2 0,0 0 0,2 4 0,-1-4 0,0 2 0,-1-1 0,2 2 0,-2-3 0,3 5 0,-1-1 0,-1-3 0,1 3 0,-2-4 0,2 4 0,0-1 0,0 0 0,0 1 0,1 1 0,0 0 0,0 0 0,-1 0 0,-1-4 0,1 2 0,-3-4 0,5 7 0,-3-3 0,2 2 0,2 4 0,-2-3 0,1 0 0,-2-2 0,-1-3 0,-1 0 0,1 0 0,1 3 0,0-1 0,-2-3 0,2 4 0,-3-7 0,4 9 0,-4-9 0,4 9 0,-4-9 0,1 3 0,-1-2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39:19.2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 46 12287,'0'-6'0,"0"0"0,0 5 0,0-3 0,0 3 0,0-4 0,0 5 0,0 0 0,0 5 0,-1 1 0,-3 6 0,3 4 0,-3 3 0,-1 3 0,1 1 0,-3 3 0,3 1 0,-1-1 0,1-3 0,3 0 0,-3 0 0,3-6 0,-4 0 0,3-13 0,-1-8 0,1-4 0,2-11 0,2 0 0,1 2 0,-1-5 0,1 3 0,-1 1 0,-2-1 0,0 4 0,0-4 0,4 5 0,-1-1 0,1 1 0,-4-1 0,0 2 0,0-2 0,0 6 0,0 2 0,0-1 0,5-3 0,-4 4 0,5 2 0,-5 5 0,3 0 0,-3 2 0,3 1 0,-3 5 0,4 2 0,-2 0 0,4-2 0,-1 2 0,3-4 0,-2 2 0,-2-1 0,4-3 0,-2 4 0,3-1 0,2 4 0,-1-3 0,0-1 0,1-2 0,3 2 0,0-3 0,0 1 0,-3-1 0,3-3 0,0 3 0,0-3 0,-3-1 0,-1 0 0,1 0 0,-5 0 0,1 0 0,-1 0 0,0 0 0,-2 0 0,-5 0 0,-5 0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6:39:28.1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 69 12287,'0'7'0,"0"1"0,-1-3 0,-3 7 0,3-4 0,-4 14 0,5 1 0,0 7 0,0 8 0,0 4 0,0 9 0,0 5 0,-4 7 0,0 5 0,1-1 0,3-2 0,0-8 0,0-8 0,0-9 0,0-5 0,0-4 0,0-8 0,5-8 0,-4-10 0,4-5 0</inkml:trace>
  <inkml:trace contextRef="#ctx0" brushRef="#br0" timeOffset="684">57 69 12287,'0'-6'0,"0"-1"0,0 3 0,1 3 0,3-3 0,-1 3 0,4 1 0,1 0 0,3 0 0,1 0 0,-1 0 0,4 5 0,1 3 0,-1 3 0,-4 4 0,-1 3 0,-2 5 0,-3 3 0,-5 1 0,-1 5 0,-3-2 0,-8 3 0,-7 1 0,-2-5 0,-2-2 0,0-3 0,1-1 0,4-6 0,3-1 0,2-9 0,2-3 0,4-3 0,2-1 0,14-5 0,2-2 0,5-3 0,-1-2 0,1 2 0,3 2 0,3-2 0,-4-1 0,4-7 0</inkml:trace>
  <inkml:trace contextRef="#ctx0" brushRef="#br0" timeOffset="1075">365 206 12287,'-8'7'0,"1"1"0,4-4 0,-1 3 0,2 1 0,-2 3 0,3-3 0,-3-1 0,8 1 0,3 2 0,9-2 0,-4-3 0,3-5 0,2 0 0,-2 0 0,4-4 0,-4 0 0,2-5 0,-2 2 0,-6-7 0,2-1 0,-7-1 0,0 5 0,-3-4 0,-1 0 0,-1-1 0,-3 5 0,-6 1 0,-5 2 0,-6 3 0,2 5 0,-2 0 0,-2 0 0,2 3 0,2 4 0,-3 2 0,3 10 0,3 0 0,0 4 0,4 1 0,0 3 0,6-2 0,2 5 0,3-3 0,1 3 0,6-4 0,6 0 0,4-2 0,7-1 0,0-5 0,-1-3 0,6-6 0,3-2 0,-2-4 0,1 1 0,-4-7 0,0-1 0,-3-6 0,-4-1 0,2 0 0,-3-6 0</inkml:trace>
  <inkml:trace contextRef="#ctx0" brushRef="#br0" timeOffset="1409">673 217 12287,'-6'11'0,"0"1"0,-5-1 0,-1 1 0,1-1 0,5 5 0,1 2 0,5 4 0,0-3 0,1 5 0,3-5 0,2 4 0,5-8 0,5 0 0,-1-4 0,5 1 0,-1-1 0,-1-5 0,1-2 0,-2-4 0,2-4 0,-2-2 0,-6-5 0,1-4 0,-1-1 0,-5-4 0,-2 1 0,-4-2 0,-4-2 0,1 4 0,-9 0 0,3 4 0,-6-4 0,-1 5 0,0-2 0,-3 8 0,4 0 0,0 4 0,4-3 0,-1 4 0,1-1 0,3 3 0,1 1 0,4 0 0,-2 10 0,5 3 0</inkml:trace>
  <inkml:trace contextRef="#ctx0" brushRef="#br0" timeOffset="1926">1026 217 12287,'-7'0'0,"2"0"0,4 6 0,-3 6 0,3 5 0,-3 10 0,3 7 0,1 8 0,0 11 0,0 4 0,0 8 0,0-1 0,0 3 0,0 2 0,0-7 0,0-5 0,0-8 0,0-11 0,4-6 0,0-13 0,-1 2 0,1-14 0,0-4 0,0-16 0,-4-12 0</inkml:trace>
  <inkml:trace contextRef="#ctx0" brushRef="#br0" timeOffset="2218">1037 240 12287,'8'-8'0,"-1"1"0,-3 0 0,4 0 0,-1-3 0,5 3 0,4 1 0,-3 1 0,2 5 0,2 5 0,-2 3 0,0 7 0,-4 4 0,-1 3 0,-2 5 0,-3-2 0,-5 6 0,0-5 0,0 5 0,-9-2 0,-2 1 0,-8-2 0,0-5 0,-3-2 0,0-2 0,4-2 0,3-6 0,-3 1 0,5-6 0,2-1 0,6-10 0,10-6 0,1-7 0</inkml:trace>
  <inkml:trace contextRef="#ctx0" brushRef="#br0" timeOffset="2661">1356 1 12287,'-6'5'0,"1"6"0,5 8 0,0 8 0,0 3 0,0 8 0,-4 2 0,0 6 0,0 0 0,4-1 0,-1 1 0,-3-1 0,3-5 0,-3-6 0,3-5 0,1-6 0,4-6 0,0-1 0,1-9 0,-2-3 0,4-3 0,4-6 0,1-1 0</inkml:trace>
  <inkml:trace contextRef="#ctx0" brushRef="#br0" timeOffset="2985">1459 297 12287,'-7'5'0,"-3"-4"0,9 9 0,-4-3 0,5 0 0,0 1 0,5-4 0,3 3 0,6-4 0,1 0 0,5-1 0,-1-2 0,3 0 0,0 0 0,-3 0 0,0 0 0,-5-5 0,1-3 0,-6-2 0,-1-1 0,-6-1 0,2 1 0,-4-2 0,-4-2 0,-2 2 0,-5-2 0,-5 6 0,1 2 0,-5 4 0,1-1 0,1 3 0,-1 1 0,5 5 0,-1 3 0,3 6 0,0 1 0,1 5 0,-1-1 0,6 6 0,2 2 0,3 3 0,1-3 0,5 3 0,3-3 0,7-1 0,4-3 0,2-5 0,2-3 0,5-3 0,2-5 0,-1 2 0,2-5 0,-1-5 0,4-11 0,1-6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1BCF0-E303-3E47-B013-9BC0A2090D81}" type="datetimeFigureOut">
              <a:rPr lang="en-KR" smtClean="0"/>
              <a:t>11/21/23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531E5-A1BD-EF4B-BD8D-0C8DA271B8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733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531E5-A1BD-EF4B-BD8D-0C8DA271B891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82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6B3C-6C43-F1EA-2EF1-52FEC65FB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4F8B1-D3D4-F33E-60CF-22E19D633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29EEB-6D60-F139-C61D-820CB806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A4E-FE0C-C54D-B7EE-F5ACB048F6E7}" type="datetimeFigureOut">
              <a:rPr lang="en-KR" smtClean="0"/>
              <a:t>11/21/23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10DC8-D65E-6156-F19C-DE187176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53BBB-A999-9E41-87F3-21DCAC2C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2BD-822D-0440-A0D3-C9C17E325BF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34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6BC8-6403-97D9-E1F1-B4A5E9D9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F36AE-A907-19C6-4279-DE1D75E68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46E93-28F9-FFD7-0D20-AB584846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A4E-FE0C-C54D-B7EE-F5ACB048F6E7}" type="datetimeFigureOut">
              <a:rPr lang="en-KR" smtClean="0"/>
              <a:t>11/21/23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A4C6F-9DE0-E489-D876-DB53555A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E8C8D-7E90-9721-1BEA-2FCD3243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2BD-822D-0440-A0D3-C9C17E325BF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838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B4211-ACA3-E077-797C-61F492F29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D5520-CDB8-D0B3-42BF-E95FF3727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7E1E-5215-0E0B-7B2A-D62D629D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A4E-FE0C-C54D-B7EE-F5ACB048F6E7}" type="datetimeFigureOut">
              <a:rPr lang="en-KR" smtClean="0"/>
              <a:t>11/21/23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402B-F91C-6C42-51E0-36D663D2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6ED6-7151-7E8F-EC27-9C49D32C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2BD-822D-0440-A0D3-C9C17E325BF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751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FB56-A417-603E-F45F-D4CFF727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26C02-137C-3A0A-DE4E-6465CCC9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DBD4B-3A7D-3547-53FA-06F717D0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A4E-FE0C-C54D-B7EE-F5ACB048F6E7}" type="datetimeFigureOut">
              <a:rPr lang="en-KR" smtClean="0"/>
              <a:t>11/21/23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941D9-E2B3-7D42-9558-49ED0FFA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6EE2F-3131-F8AB-90D4-B479E744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2BD-822D-0440-A0D3-C9C17E325BF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0269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6831-574C-B677-995C-204EFD53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5C27B-D876-A77D-F33A-7258932B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878B-A488-72CE-9D0A-DCB2A037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A4E-FE0C-C54D-B7EE-F5ACB048F6E7}" type="datetimeFigureOut">
              <a:rPr lang="en-KR" smtClean="0"/>
              <a:t>11/21/23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1FD85-5067-6DC0-673F-5315D3BD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8EB93-4CF0-CC9A-A8E7-AB98AF9C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2BD-822D-0440-A0D3-C9C17E325BF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044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5808-0AA9-E44C-FE37-32746858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CE41-0F11-C16D-5F4A-C19AC53CE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B8F79-CB0E-BCCA-7EE3-14A2E4B16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872C9-9392-4BEC-0F24-653850AE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A4E-FE0C-C54D-B7EE-F5ACB048F6E7}" type="datetimeFigureOut">
              <a:rPr lang="en-KR" smtClean="0"/>
              <a:t>11/21/23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1A1D8-925B-9220-E5C1-3139873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EA56C-BF8B-5146-AF9B-D90D1B04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2BD-822D-0440-A0D3-C9C17E325BF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7223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5F8D-4BC6-DB29-2483-45D60FF9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800F7-E14A-B0E0-7D28-93EB3BEF0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ED9DE-F9DB-A65A-B19D-098103234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E2F60-2E43-011D-8087-94B2F50F0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5F869-6DE7-F21C-A947-F47500692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7C97A-6510-E2C1-09AE-F1479599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A4E-FE0C-C54D-B7EE-F5ACB048F6E7}" type="datetimeFigureOut">
              <a:rPr lang="en-KR" smtClean="0"/>
              <a:t>11/21/23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00177-FD42-B56F-84A2-3B2CCC86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15702-9114-0C7C-6526-72590EFB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2BD-822D-0440-A0D3-C9C17E325BF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1199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4793-9E34-4548-0224-3DCA3B86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91445-19D4-0448-472B-78FD3B65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A4E-FE0C-C54D-B7EE-F5ACB048F6E7}" type="datetimeFigureOut">
              <a:rPr lang="en-KR" smtClean="0"/>
              <a:t>11/21/23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98825-48EB-FDE5-87A7-C8203581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0F54B-5641-A1E2-67C8-F7EE5D6D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2BD-822D-0440-A0D3-C9C17E325BF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655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F848A-6F25-C3E0-D8B4-880802BB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A4E-FE0C-C54D-B7EE-F5ACB048F6E7}" type="datetimeFigureOut">
              <a:rPr lang="en-KR" smtClean="0"/>
              <a:t>11/21/23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861FA-2F0A-7B9A-90AC-A9CBEEE5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57648-399E-FE5B-AD3C-ED10572D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2BD-822D-0440-A0D3-C9C17E325BF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563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0CA4-0DAE-A927-323C-24032023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096DA-1150-16E6-A539-B3DB65146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9DACC-E1E6-75CB-8766-77E009247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9F5D8-B226-27C5-3B22-153AC1C0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A4E-FE0C-C54D-B7EE-F5ACB048F6E7}" type="datetimeFigureOut">
              <a:rPr lang="en-KR" smtClean="0"/>
              <a:t>11/21/23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80606-842F-63EA-8F70-66BD9C13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5523F-C5A0-F4BB-50ED-3D17EDB3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2BD-822D-0440-A0D3-C9C17E325BF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8864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CD4B-044B-30B4-FBCC-4F6DC653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C7008-F2BA-ABD3-E152-8CA196412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557A5-7DBC-F768-A4A6-7390F88C9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B2103-72F7-0E20-7402-ED032036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A4E-FE0C-C54D-B7EE-F5ACB048F6E7}" type="datetimeFigureOut">
              <a:rPr lang="en-KR" smtClean="0"/>
              <a:t>11/21/23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BAB40-D6BB-6C4E-B774-D55FF4AE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C92E6-9BC3-E227-2F15-6A466D15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B2BD-822D-0440-A0D3-C9C17E325BF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0266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BB584-563D-F205-6130-175819A8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31983-5932-6C52-F0B5-42791F25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3ED41-AF70-DA98-EF67-97E83E8B1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DA4E-FE0C-C54D-B7EE-F5ACB048F6E7}" type="datetimeFigureOut">
              <a:rPr lang="en-KR" smtClean="0"/>
              <a:t>11/21/23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49085-3F85-087F-1526-5F40B0EF4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1C203-0634-A73D-852D-50DED1330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EB2BD-822D-0440-A0D3-C9C17E325BF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4105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view-image.php?image=66802&amp;picture=neighborhood-in-col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C8E4-099D-F902-DDA2-996FB060C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6698"/>
            <a:ext cx="9144000" cy="2387600"/>
          </a:xfrm>
        </p:spPr>
        <p:txBody>
          <a:bodyPr/>
          <a:lstStyle/>
          <a:p>
            <a:r>
              <a:rPr lang="en-US" dirty="0"/>
              <a:t>What is Topology and</a:t>
            </a:r>
            <a:br>
              <a:rPr lang="en-US" dirty="0"/>
            </a:br>
            <a:r>
              <a:rPr lang="en-US" dirty="0"/>
              <a:t>‘Compactness'?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8C82C-E6C1-40EC-7B9D-2E5560130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5762" y="5146634"/>
            <a:ext cx="1540476" cy="426265"/>
          </a:xfrm>
        </p:spPr>
        <p:txBody>
          <a:bodyPr/>
          <a:lstStyle/>
          <a:p>
            <a:r>
              <a:rPr lang="ko-KR" altLang="en-US" dirty="0"/>
              <a:t>김종근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3730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C914-89F6-10CC-3E12-F5429D8D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8"/>
            <a:ext cx="10515600" cy="1325563"/>
          </a:xfrm>
        </p:spPr>
        <p:txBody>
          <a:bodyPr/>
          <a:lstStyle/>
          <a:p>
            <a:r>
              <a:rPr lang="en-US" b="1" dirty="0"/>
              <a:t>Index</a:t>
            </a:r>
            <a:endParaRPr lang="en-K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2B81-6985-9B73-E91A-258B24DDA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380"/>
            <a:ext cx="10515600" cy="4852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R" dirty="0"/>
              <a:t>1. </a:t>
            </a:r>
            <a:r>
              <a:rPr lang="en-US" dirty="0"/>
              <a:t>What is Topology? : Understanding through metaphor</a:t>
            </a:r>
          </a:p>
          <a:p>
            <a:pPr marL="457200" lvl="1" indent="0">
              <a:buNone/>
            </a:pPr>
            <a:r>
              <a:rPr lang="en-US" dirty="0"/>
              <a:t>- Definition of Topology</a:t>
            </a:r>
          </a:p>
          <a:p>
            <a:pPr marL="457200" lvl="1" indent="0">
              <a:buNone/>
            </a:pPr>
            <a:r>
              <a:rPr lang="en-US" dirty="0"/>
              <a:t>- Simple Explanation</a:t>
            </a:r>
          </a:p>
          <a:p>
            <a:pPr marL="457200" lvl="1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2. What is Compactness</a:t>
            </a:r>
            <a:r>
              <a:rPr lang="en-KR" dirty="0"/>
              <a:t>? : Unpacking the definition</a:t>
            </a:r>
          </a:p>
          <a:p>
            <a:pPr marL="457200" lvl="1" indent="0">
              <a:buNone/>
            </a:pPr>
            <a:r>
              <a:rPr lang="en-KR" dirty="0"/>
              <a:t>- Definition of Compactness</a:t>
            </a:r>
          </a:p>
          <a:p>
            <a:pPr marL="457200" lvl="1" indent="0">
              <a:buNone/>
            </a:pPr>
            <a:r>
              <a:rPr lang="en-KR" dirty="0"/>
              <a:t>- Example of compact sets</a:t>
            </a:r>
          </a:p>
          <a:p>
            <a:pPr marL="457200" lvl="1" indent="0">
              <a:buNone/>
            </a:pPr>
            <a:r>
              <a:rPr lang="en-KR" dirty="0"/>
              <a:t>- Sequential compactness</a:t>
            </a:r>
          </a:p>
          <a:p>
            <a:pPr marL="457200" lvl="1" indent="0">
              <a:buNone/>
            </a:pPr>
            <a:r>
              <a:rPr lang="en-KR" dirty="0"/>
              <a:t>- What do sequential compact sets look like?</a:t>
            </a:r>
          </a:p>
          <a:p>
            <a:pPr marL="457200" lvl="1" indent="0">
              <a:buNone/>
            </a:pPr>
            <a:endParaRPr lang="en-KR" sz="1000" dirty="0"/>
          </a:p>
          <a:p>
            <a:pPr marL="0" indent="0">
              <a:buNone/>
            </a:pPr>
            <a:r>
              <a:rPr lang="en-KR" dirty="0"/>
              <a:t>3. Why is it important? </a:t>
            </a:r>
          </a:p>
          <a:p>
            <a:pPr marL="457200" lvl="1" indent="0">
              <a:buNone/>
            </a:pPr>
            <a:r>
              <a:rPr lang="en-KR" dirty="0"/>
              <a:t>- (Wick) Extreme Value Theorem</a:t>
            </a:r>
          </a:p>
        </p:txBody>
      </p:sp>
    </p:spTree>
    <p:extLst>
      <p:ext uri="{BB962C8B-B14F-4D97-AF65-F5344CB8AC3E}">
        <p14:creationId xmlns:p14="http://schemas.microsoft.com/office/powerpoint/2010/main" val="391590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8274-F5C8-F6E0-CB94-CFE8E372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8" y="295478"/>
            <a:ext cx="10515600" cy="843565"/>
          </a:xfrm>
        </p:spPr>
        <p:txBody>
          <a:bodyPr/>
          <a:lstStyle/>
          <a:p>
            <a:r>
              <a:rPr lang="en-KR" dirty="0"/>
              <a:t>1. </a:t>
            </a:r>
            <a:r>
              <a:rPr lang="en-US" dirty="0"/>
              <a:t>What is Topology?</a:t>
            </a:r>
            <a:endParaRPr lang="en-KR" dirty="0"/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C6C8026-B1CE-D842-BAA9-4103F7FFF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09" y="2496829"/>
            <a:ext cx="10629381" cy="2064093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2ED2F6C6-D582-B9A6-5449-2CC85BE10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68412" y="2609319"/>
            <a:ext cx="13784293" cy="19516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A7E1A94-5954-06DE-CDAB-8E999DF83AFC}"/>
              </a:ext>
            </a:extLst>
          </p:cNvPr>
          <p:cNvSpPr txBox="1">
            <a:spLocks/>
          </p:cNvSpPr>
          <p:nvPr/>
        </p:nvSpPr>
        <p:spPr>
          <a:xfrm>
            <a:off x="876633" y="1030615"/>
            <a:ext cx="4047907" cy="843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- Definition of Topology</a:t>
            </a:r>
            <a:endParaRPr lang="en-KR" sz="3200" dirty="0"/>
          </a:p>
        </p:txBody>
      </p:sp>
    </p:spTree>
    <p:extLst>
      <p:ext uri="{BB962C8B-B14F-4D97-AF65-F5344CB8AC3E}">
        <p14:creationId xmlns:p14="http://schemas.microsoft.com/office/powerpoint/2010/main" val="12335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colorful houses&#10;&#10;Description automatically generated">
            <a:extLst>
              <a:ext uri="{FF2B5EF4-FFF2-40B4-BE49-F238E27FC236}">
                <a16:creationId xmlns:a16="http://schemas.microsoft.com/office/drawing/2014/main" id="{58F725C2-8E94-778B-77CB-40E71272A1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169" y="2397601"/>
            <a:ext cx="5578997" cy="3980847"/>
          </a:xfrm>
          <a:prstGeom prst="rect">
            <a:avLst/>
          </a:prstGeom>
        </p:spPr>
      </p:pic>
      <p:sp>
        <p:nvSpPr>
          <p:cNvPr id="6" name="Donut 5">
            <a:extLst>
              <a:ext uri="{FF2B5EF4-FFF2-40B4-BE49-F238E27FC236}">
                <a16:creationId xmlns:a16="http://schemas.microsoft.com/office/drawing/2014/main" id="{18CD0DA5-B2FF-752B-01BF-7A3E6B4C6D50}"/>
              </a:ext>
            </a:extLst>
          </p:cNvPr>
          <p:cNvSpPr/>
          <p:nvPr/>
        </p:nvSpPr>
        <p:spPr>
          <a:xfrm>
            <a:off x="2461606" y="3822079"/>
            <a:ext cx="1182876" cy="1180927"/>
          </a:xfrm>
          <a:prstGeom prst="donut">
            <a:avLst>
              <a:gd name="adj" fmla="val 573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7CC8A8-4341-2169-5E2A-526B9C974989}"/>
              </a:ext>
            </a:extLst>
          </p:cNvPr>
          <p:cNvSpPr txBox="1">
            <a:spLocks/>
          </p:cNvSpPr>
          <p:nvPr/>
        </p:nvSpPr>
        <p:spPr>
          <a:xfrm>
            <a:off x="1185104" y="1552605"/>
            <a:ext cx="4191126" cy="70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Define ‘Neighborhood’ !</a:t>
            </a:r>
            <a:endParaRPr lang="en-KR" sz="3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0B1FFCF-B1F6-06AD-0F8F-73CA7A581D12}"/>
              </a:ext>
            </a:extLst>
          </p:cNvPr>
          <p:cNvSpPr txBox="1">
            <a:spLocks/>
          </p:cNvSpPr>
          <p:nvPr/>
        </p:nvSpPr>
        <p:spPr>
          <a:xfrm>
            <a:off x="380873" y="266280"/>
            <a:ext cx="5876708" cy="835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Simple Explanation about Topology</a:t>
            </a:r>
            <a:endParaRPr lang="en-KR" sz="3200" b="1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14FDF37-9525-3688-135A-D7F15D063E3A}"/>
              </a:ext>
            </a:extLst>
          </p:cNvPr>
          <p:cNvSpPr txBox="1">
            <a:spLocks/>
          </p:cNvSpPr>
          <p:nvPr/>
        </p:nvSpPr>
        <p:spPr>
          <a:xfrm>
            <a:off x="8740839" y="1552604"/>
            <a:ext cx="1493831" cy="70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How?</a:t>
            </a:r>
            <a:endParaRPr lang="en-KR" sz="32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A31E3E4-E77B-2B2E-0CE1-368693569AD3}"/>
              </a:ext>
            </a:extLst>
          </p:cNvPr>
          <p:cNvSpPr txBox="1">
            <a:spLocks/>
          </p:cNvSpPr>
          <p:nvPr/>
        </p:nvSpPr>
        <p:spPr>
          <a:xfrm>
            <a:off x="7127914" y="2397601"/>
            <a:ext cx="4252512" cy="2605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1. By distance</a:t>
            </a:r>
          </a:p>
          <a:p>
            <a:r>
              <a:rPr lang="en-US" sz="3200" dirty="0"/>
              <a:t>     ex) Within 1km radius</a:t>
            </a:r>
          </a:p>
          <a:p>
            <a:endParaRPr lang="en-US" sz="3200" dirty="0"/>
          </a:p>
          <a:p>
            <a:r>
              <a:rPr lang="en-US" sz="3200" dirty="0"/>
              <a:t>2. Only acquaintance</a:t>
            </a:r>
          </a:p>
          <a:p>
            <a:endParaRPr lang="en-US" sz="3200" dirty="0"/>
          </a:p>
          <a:p>
            <a:r>
              <a:rPr lang="en-US" sz="3200" dirty="0"/>
              <a:t>3. Those following each other in Instagram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4F68FD-F8B9-F509-66A8-EB16E1A3EB41}"/>
              </a:ext>
            </a:extLst>
          </p:cNvPr>
          <p:cNvSpPr/>
          <p:nvPr/>
        </p:nvSpPr>
        <p:spPr>
          <a:xfrm>
            <a:off x="9199085" y="5050974"/>
            <a:ext cx="88136" cy="881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BB4F74-3D9E-C40E-41B4-F4765E2EEECB}"/>
              </a:ext>
            </a:extLst>
          </p:cNvPr>
          <p:cNvSpPr/>
          <p:nvPr/>
        </p:nvSpPr>
        <p:spPr>
          <a:xfrm>
            <a:off x="9199084" y="5325048"/>
            <a:ext cx="88136" cy="881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E01848-553E-31F0-3BA1-3F4C779BC4E0}"/>
              </a:ext>
            </a:extLst>
          </p:cNvPr>
          <p:cNvSpPr/>
          <p:nvPr/>
        </p:nvSpPr>
        <p:spPr>
          <a:xfrm>
            <a:off x="9199083" y="5599122"/>
            <a:ext cx="88136" cy="881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DDE74DB-84FB-B8F4-8C88-4729B5FA57C0}"/>
              </a:ext>
            </a:extLst>
          </p:cNvPr>
          <p:cNvSpPr txBox="1">
            <a:spLocks/>
          </p:cNvSpPr>
          <p:nvPr/>
        </p:nvSpPr>
        <p:spPr>
          <a:xfrm>
            <a:off x="8098512" y="5928927"/>
            <a:ext cx="2289278" cy="70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So many ways!</a:t>
            </a:r>
            <a:endParaRPr lang="en-KR" sz="3200" dirty="0"/>
          </a:p>
        </p:txBody>
      </p:sp>
    </p:spTree>
    <p:extLst>
      <p:ext uri="{BB962C8B-B14F-4D97-AF65-F5344CB8AC3E}">
        <p14:creationId xmlns:p14="http://schemas.microsoft.com/office/powerpoint/2010/main" val="175269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/>
      <p:bldP spid="13" grpId="0"/>
      <p:bldP spid="14" grpId="0"/>
      <p:bldP spid="15" grpId="0" animBg="1"/>
      <p:bldP spid="16" grpId="0" animBg="1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43BEEA5-4760-13AD-3C31-1FCE7DAF0306}"/>
              </a:ext>
            </a:extLst>
          </p:cNvPr>
          <p:cNvSpPr/>
          <p:nvPr/>
        </p:nvSpPr>
        <p:spPr>
          <a:xfrm>
            <a:off x="9199085" y="5050974"/>
            <a:ext cx="88136" cy="881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68C52D29-E4A9-312D-E077-44F90B021963}"/>
                  </a:ext>
                </a:extLst>
              </p14:cNvPr>
              <p14:cNvContentPartPr/>
              <p14:nvPr/>
            </p14:nvContentPartPr>
            <p14:xfrm>
              <a:off x="3178000" y="5552519"/>
              <a:ext cx="608040" cy="2631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68C52D29-E4A9-312D-E077-44F90B0219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2871" y="5537399"/>
                <a:ext cx="638658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55876743-7A68-6D25-7019-E945B76BB8AB}"/>
                  </a:ext>
                </a:extLst>
              </p14:cNvPr>
              <p14:cNvContentPartPr/>
              <p14:nvPr/>
            </p14:nvContentPartPr>
            <p14:xfrm>
              <a:off x="2830489" y="3061532"/>
              <a:ext cx="1400040" cy="84132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55876743-7A68-6D25-7019-E945B76BB8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5365" y="3046052"/>
                <a:ext cx="1430648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E86A98CD-A99D-C0FB-8DDF-1D2A41D180C3}"/>
                  </a:ext>
                </a:extLst>
              </p14:cNvPr>
              <p14:cNvContentPartPr/>
              <p14:nvPr/>
            </p14:nvContentPartPr>
            <p14:xfrm>
              <a:off x="3486409" y="3993932"/>
              <a:ext cx="926640" cy="19872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E86A98CD-A99D-C0FB-8DDF-1D2A41D180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0935" y="3978839"/>
                <a:ext cx="957228" cy="228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7AF9975C-090B-768F-177C-68E7DFD43E1B}"/>
                  </a:ext>
                </a:extLst>
              </p14:cNvPr>
              <p14:cNvContentPartPr/>
              <p14:nvPr/>
            </p14:nvContentPartPr>
            <p14:xfrm>
              <a:off x="4560990" y="2358463"/>
              <a:ext cx="38160" cy="5652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7AF9975C-090B-768F-177C-68E7DFD43E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45870" y="2343439"/>
                <a:ext cx="68760" cy="86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0560D3CC-4E77-260C-6B38-334676A610F9}"/>
                  </a:ext>
                </a:extLst>
              </p14:cNvPr>
              <p14:cNvContentPartPr/>
              <p14:nvPr/>
            </p14:nvContentPartPr>
            <p14:xfrm>
              <a:off x="3322230" y="3372943"/>
              <a:ext cx="485640" cy="3441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0560D3CC-4E77-260C-6B38-334676A610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07099" y="3357807"/>
                <a:ext cx="516263" cy="374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8F49D96B-84E5-1A3F-EBC9-A9E20E5D6A33}"/>
                  </a:ext>
                </a:extLst>
              </p14:cNvPr>
              <p14:cNvContentPartPr/>
              <p14:nvPr/>
            </p14:nvContentPartPr>
            <p14:xfrm>
              <a:off x="3246630" y="3433063"/>
              <a:ext cx="596160" cy="34092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8F49D96B-84E5-1A3F-EBC9-A9E20E5D6A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1510" y="3417583"/>
                <a:ext cx="6264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ECDC1838-A4E6-9785-CBEE-B442A371B31B}"/>
                  </a:ext>
                </a:extLst>
              </p14:cNvPr>
              <p14:cNvContentPartPr/>
              <p14:nvPr/>
            </p14:nvContentPartPr>
            <p14:xfrm>
              <a:off x="3881325" y="3906759"/>
              <a:ext cx="1058760" cy="1990800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ECDC1838-A4E6-9785-CBEE-B442A371B3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72325" y="3897759"/>
                <a:ext cx="1076400" cy="20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9E41ECA2-C49C-AE59-D550-1B5E2A7826CB}"/>
                  </a:ext>
                </a:extLst>
              </p14:cNvPr>
              <p14:cNvContentPartPr/>
              <p14:nvPr/>
            </p14:nvContentPartPr>
            <p14:xfrm>
              <a:off x="3864045" y="3900639"/>
              <a:ext cx="119160" cy="11232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9E41ECA2-C49C-AE59-D550-1B5E2A7826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48612" y="3885208"/>
                <a:ext cx="149668" cy="142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2C967FFC-A613-762C-60F6-BED323496D17}"/>
                  </a:ext>
                </a:extLst>
              </p14:cNvPr>
              <p14:cNvContentPartPr/>
              <p14:nvPr/>
            </p14:nvContentPartPr>
            <p14:xfrm>
              <a:off x="4725525" y="6033639"/>
              <a:ext cx="627840" cy="366840"/>
            </p14:xfrm>
          </p:contentPart>
        </mc:Choice>
        <mc:Fallback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2C967FFC-A613-762C-60F6-BED323496D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10045" y="6018519"/>
                <a:ext cx="65844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38A9F0DE-5AAF-02FF-81EC-714B1E5B43FB}"/>
                  </a:ext>
                </a:extLst>
              </p14:cNvPr>
              <p14:cNvContentPartPr/>
              <p14:nvPr/>
            </p14:nvContentPartPr>
            <p14:xfrm>
              <a:off x="1290993" y="1464285"/>
              <a:ext cx="4811760" cy="3743280"/>
            </p14:xfrm>
          </p:contentPart>
        </mc:Choice>
        <mc:Fallback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38A9F0DE-5AAF-02FF-81EC-714B1E5B43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75513" y="1448805"/>
                <a:ext cx="4842360" cy="37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558830DA-BFF0-C859-A710-90AD5E3F1DA8}"/>
                  </a:ext>
                </a:extLst>
              </p14:cNvPr>
              <p14:cNvContentPartPr/>
              <p14:nvPr/>
            </p14:nvContentPartPr>
            <p14:xfrm>
              <a:off x="1489695" y="1498680"/>
              <a:ext cx="2696400" cy="812520"/>
            </p14:xfrm>
          </p:contentPart>
        </mc:Choice>
        <mc:Fallback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558830DA-BFF0-C859-A710-90AD5E3F1DA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74215" y="1483200"/>
                <a:ext cx="2726640" cy="84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7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120</Words>
  <Application>Microsoft Office PowerPoint</Application>
  <PresentationFormat>와이드스크린</PresentationFormat>
  <Paragraphs>28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Theme</vt:lpstr>
      <vt:lpstr>What is Topology and ‘Compactness'?</vt:lpstr>
      <vt:lpstr>Index</vt:lpstr>
      <vt:lpstr>1. What is Topology?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Topology and ‘Compactness'?</dc:title>
  <dc:creator>김종근</dc:creator>
  <cp:lastModifiedBy>김종근</cp:lastModifiedBy>
  <cp:revision>2</cp:revision>
  <dcterms:created xsi:type="dcterms:W3CDTF">2023-11-20T08:21:38Z</dcterms:created>
  <dcterms:modified xsi:type="dcterms:W3CDTF">2023-11-20T16:41:08Z</dcterms:modified>
</cp:coreProperties>
</file>