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4" r:id="rId3"/>
    <p:sldId id="289" r:id="rId4"/>
    <p:sldId id="257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1" r:id="rId22"/>
    <p:sldId id="283" r:id="rId23"/>
    <p:sldId id="284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78E08E-BB78-466C-AF7A-8BF239B0068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28EDD664-B14B-4F29-B5B5-D9C67297BE75}">
      <dgm:prSet custT="1"/>
      <dgm:spPr/>
      <dgm:t>
        <a:bodyPr rtlCol="0"/>
        <a:lstStyle/>
        <a:p>
          <a:pPr rtl="0"/>
          <a:r>
            <a:rPr lang="en-US" altLang="ko-KR" sz="2800" kern="1200" noProof="0" dirty="0">
              <a:latin typeface="+mj-ea"/>
              <a:ea typeface="+mj-ea"/>
              <a:cs typeface="Times New Roman" panose="02020603050405020304" pitchFamily="18" charset="0"/>
            </a:rPr>
            <a:t>1. </a:t>
          </a:r>
          <a:r>
            <a:rPr lang="ko-KR" altLang="en-US" sz="2800" i="0" kern="1200" noProof="0" dirty="0">
              <a:latin typeface="+mj-ea"/>
              <a:ea typeface="+mj-ea"/>
              <a:cs typeface="Times New Roman" panose="02020603050405020304" pitchFamily="18" charset="0"/>
            </a:rPr>
            <a:t>사용된 툴</a:t>
          </a:r>
          <a:endParaRPr lang="en-US" altLang="ko-KR" sz="2800" kern="1200" noProof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B0503020000020004" pitchFamily="50" charset="-127"/>
            <a:ea typeface="맑은 고딕" panose="020B0503020000020004" pitchFamily="50" charset="-127"/>
            <a:cs typeface="Times New Roman" panose="02020603050405020304" pitchFamily="18" charset="0"/>
          </a:endParaRPr>
        </a:p>
      </dgm:t>
    </dgm:pt>
    <dgm:pt modelId="{5AC8A25C-AE07-4BB4-B838-D3A1E408D68D}" type="parTrans" cxnId="{2D06EFC4-D82C-4394-8FE4-0249B977DF5B}">
      <dgm:prSet/>
      <dgm:spPr/>
      <dgm:t>
        <a:bodyPr rtlCol="0"/>
        <a:lstStyle/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F1ACA61B-EB7E-4EE9-ADBC-F095378886DF}" type="sibTrans" cxnId="{2D06EFC4-D82C-4394-8FE4-0249B977DF5B}">
      <dgm:prSet/>
      <dgm:spPr/>
      <dgm:t>
        <a:bodyPr rtlCol="0"/>
        <a:lstStyle/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DDFA6AAC-FFAE-4739-877D-FECE63D307DE}">
      <dgm:prSet custT="1"/>
      <dgm:spPr/>
      <dgm:t>
        <a:bodyPr rtlCol="0"/>
        <a:lstStyle/>
        <a:p>
          <a:pPr rtl="0"/>
          <a:r>
            <a:rPr lang="en-US" altLang="ko-KR" sz="2800" i="0" noProof="0" dirty="0">
              <a:latin typeface="+mj-ea"/>
              <a:ea typeface="+mj-ea"/>
              <a:cs typeface="Times New Roman" panose="02020603050405020304" pitchFamily="18" charset="0"/>
            </a:rPr>
            <a:t>2. </a:t>
          </a:r>
          <a:r>
            <a:rPr lang="ko-KR" altLang="en-US" sz="2800" noProof="0" dirty="0">
              <a:latin typeface="+mj-ea"/>
              <a:ea typeface="+mj-ea"/>
              <a:cs typeface="Times New Roman" panose="02020603050405020304" pitchFamily="18" charset="0"/>
            </a:rPr>
            <a:t>폼 생김새</a:t>
          </a:r>
          <a:endParaRPr lang="en-US" altLang="ko-KR" sz="2800" i="0" noProof="0" dirty="0">
            <a:latin typeface="+mj-ea"/>
            <a:ea typeface="+mj-ea"/>
            <a:cs typeface="Times New Roman" panose="02020603050405020304" pitchFamily="18" charset="0"/>
          </a:endParaRPr>
        </a:p>
      </dgm:t>
    </dgm:pt>
    <dgm:pt modelId="{61482532-1D1B-4DC0-81F2-0057DD5D6DC5}" type="parTrans" cxnId="{2BF8184D-8C76-4DEC-8964-234660AD0DEB}">
      <dgm:prSet/>
      <dgm:spPr/>
      <dgm:t>
        <a:bodyPr rtlCol="0"/>
        <a:lstStyle/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91299E8C-69E3-4614-BCC1-75B8BCBF10D0}" type="sibTrans" cxnId="{2BF8184D-8C76-4DEC-8964-234660AD0DEB}">
      <dgm:prSet/>
      <dgm:spPr/>
      <dgm:t>
        <a:bodyPr rtlCol="0"/>
        <a:lstStyle/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F78811AF-D5ED-47DE-BF12-BFE4C4FE6F51}">
      <dgm:prSet custT="1"/>
      <dgm:spPr/>
      <dgm:t>
        <a:bodyPr rtlCol="0"/>
        <a:lstStyle/>
        <a:p>
          <a:pPr rtl="0"/>
          <a:r>
            <a:rPr lang="en-US" altLang="ko-KR" sz="2800" i="0" noProof="0" dirty="0">
              <a:latin typeface="+mj-ea"/>
              <a:ea typeface="+mj-ea"/>
              <a:cs typeface="Times New Roman" panose="02020603050405020304" pitchFamily="18" charset="0"/>
            </a:rPr>
            <a:t>3. </a:t>
          </a:r>
          <a:r>
            <a:rPr lang="ko-KR" altLang="en-US" sz="2800" i="0" noProof="0" dirty="0">
              <a:latin typeface="+mj-ea"/>
              <a:ea typeface="+mj-ea"/>
              <a:cs typeface="Times New Roman" panose="02020603050405020304" pitchFamily="18" charset="0"/>
            </a:rPr>
            <a:t>쓰여진 코드</a:t>
          </a:r>
          <a:endParaRPr lang="en-US" altLang="ko-KR" sz="2800" i="0" noProof="0" dirty="0">
            <a:latin typeface="+mj-ea"/>
            <a:ea typeface="+mj-ea"/>
            <a:cs typeface="Times New Roman" panose="02020603050405020304" pitchFamily="18" charset="0"/>
          </a:endParaRPr>
        </a:p>
      </dgm:t>
    </dgm:pt>
    <dgm:pt modelId="{B6357B1C-476D-4675-A69D-DAE624E77A36}" type="parTrans" cxnId="{5B230333-A3A9-4704-B0DC-B33E7F60FCC1}">
      <dgm:prSet/>
      <dgm:spPr/>
      <dgm:t>
        <a:bodyPr/>
        <a:lstStyle/>
        <a:p>
          <a:pPr latinLnBrk="1"/>
          <a:endParaRPr lang="ko-KR" altLang="en-US"/>
        </a:p>
      </dgm:t>
    </dgm:pt>
    <dgm:pt modelId="{5D4AADEB-00A8-42B4-9C85-633465246A2F}" type="sibTrans" cxnId="{5B230333-A3A9-4704-B0DC-B33E7F60FCC1}">
      <dgm:prSet/>
      <dgm:spPr/>
      <dgm:t>
        <a:bodyPr/>
        <a:lstStyle/>
        <a:p>
          <a:pPr latinLnBrk="1"/>
          <a:endParaRPr lang="ko-KR" altLang="en-US"/>
        </a:p>
      </dgm:t>
    </dgm:pt>
    <dgm:pt modelId="{C1AB8669-8516-4753-A935-BF3A9FF96E3A}" type="pres">
      <dgm:prSet presAssocID="{1978E08E-BB78-466C-AF7A-8BF239B0068A}" presName="vert0" presStyleCnt="0">
        <dgm:presLayoutVars>
          <dgm:dir/>
          <dgm:animOne val="branch"/>
          <dgm:animLvl val="lvl"/>
        </dgm:presLayoutVars>
      </dgm:prSet>
      <dgm:spPr/>
    </dgm:pt>
    <dgm:pt modelId="{9CF4904F-4C1C-4CEC-BD57-C1B128354024}" type="pres">
      <dgm:prSet presAssocID="{28EDD664-B14B-4F29-B5B5-D9C67297BE75}" presName="thickLine" presStyleLbl="alignNode1" presStyleIdx="0" presStyleCnt="3"/>
      <dgm:spPr/>
    </dgm:pt>
    <dgm:pt modelId="{9B99C45E-DA66-415C-ADC5-6097DB742AE6}" type="pres">
      <dgm:prSet presAssocID="{28EDD664-B14B-4F29-B5B5-D9C67297BE75}" presName="horz1" presStyleCnt="0"/>
      <dgm:spPr/>
    </dgm:pt>
    <dgm:pt modelId="{2058854D-E923-4FD7-A2C8-52F420B16C87}" type="pres">
      <dgm:prSet presAssocID="{28EDD664-B14B-4F29-B5B5-D9C67297BE75}" presName="tx1" presStyleLbl="revTx" presStyleIdx="0" presStyleCnt="3" custScaleY="76367"/>
      <dgm:spPr/>
    </dgm:pt>
    <dgm:pt modelId="{C7150D15-F8A3-415D-B1CF-C6C7C999A127}" type="pres">
      <dgm:prSet presAssocID="{28EDD664-B14B-4F29-B5B5-D9C67297BE75}" presName="vert1" presStyleCnt="0"/>
      <dgm:spPr/>
    </dgm:pt>
    <dgm:pt modelId="{CE767940-22CC-447D-B51C-300D8AAAC660}" type="pres">
      <dgm:prSet presAssocID="{DDFA6AAC-FFAE-4739-877D-FECE63D307DE}" presName="thickLine" presStyleLbl="alignNode1" presStyleIdx="1" presStyleCnt="3"/>
      <dgm:spPr/>
    </dgm:pt>
    <dgm:pt modelId="{07CB740E-9095-468C-8242-4958788C0A12}" type="pres">
      <dgm:prSet presAssocID="{DDFA6AAC-FFAE-4739-877D-FECE63D307DE}" presName="horz1" presStyleCnt="0"/>
      <dgm:spPr/>
    </dgm:pt>
    <dgm:pt modelId="{5B1B3606-9656-439D-B2E0-392E65EB970C}" type="pres">
      <dgm:prSet presAssocID="{DDFA6AAC-FFAE-4739-877D-FECE63D307DE}" presName="tx1" presStyleLbl="revTx" presStyleIdx="1" presStyleCnt="3" custScaleY="190690"/>
      <dgm:spPr/>
    </dgm:pt>
    <dgm:pt modelId="{36A64940-D5F9-498F-90D4-A06E329A798F}" type="pres">
      <dgm:prSet presAssocID="{DDFA6AAC-FFAE-4739-877D-FECE63D307DE}" presName="vert1" presStyleCnt="0"/>
      <dgm:spPr/>
    </dgm:pt>
    <dgm:pt modelId="{44FB9237-8BE5-4861-8871-3892D885D157}" type="pres">
      <dgm:prSet presAssocID="{F78811AF-D5ED-47DE-BF12-BFE4C4FE6F51}" presName="thickLine" presStyleLbl="alignNode1" presStyleIdx="2" presStyleCnt="3"/>
      <dgm:spPr/>
    </dgm:pt>
    <dgm:pt modelId="{7789DCD9-586F-4E0C-A500-CDE684A47860}" type="pres">
      <dgm:prSet presAssocID="{F78811AF-D5ED-47DE-BF12-BFE4C4FE6F51}" presName="horz1" presStyleCnt="0"/>
      <dgm:spPr/>
    </dgm:pt>
    <dgm:pt modelId="{5986F887-19EC-4585-9F79-14AB8E519CDC}" type="pres">
      <dgm:prSet presAssocID="{F78811AF-D5ED-47DE-BF12-BFE4C4FE6F51}" presName="tx1" presStyleLbl="revTx" presStyleIdx="2" presStyleCnt="3" custScaleY="361920"/>
      <dgm:spPr/>
    </dgm:pt>
    <dgm:pt modelId="{A73B5244-B390-4615-AD11-5051695F6282}" type="pres">
      <dgm:prSet presAssocID="{F78811AF-D5ED-47DE-BF12-BFE4C4FE6F51}" presName="vert1" presStyleCnt="0"/>
      <dgm:spPr/>
    </dgm:pt>
  </dgm:ptLst>
  <dgm:cxnLst>
    <dgm:cxn modelId="{5B230333-A3A9-4704-B0DC-B33E7F60FCC1}" srcId="{1978E08E-BB78-466C-AF7A-8BF239B0068A}" destId="{F78811AF-D5ED-47DE-BF12-BFE4C4FE6F51}" srcOrd="2" destOrd="0" parTransId="{B6357B1C-476D-4675-A69D-DAE624E77A36}" sibTransId="{5D4AADEB-00A8-42B4-9C85-633465246A2F}"/>
    <dgm:cxn modelId="{2BF8184D-8C76-4DEC-8964-234660AD0DEB}" srcId="{1978E08E-BB78-466C-AF7A-8BF239B0068A}" destId="{DDFA6AAC-FFAE-4739-877D-FECE63D307DE}" srcOrd="1" destOrd="0" parTransId="{61482532-1D1B-4DC0-81F2-0057DD5D6DC5}" sibTransId="{91299E8C-69E3-4614-BCC1-75B8BCBF10D0}"/>
    <dgm:cxn modelId="{440A6A56-C62A-413C-886C-0A4A3F967F1B}" type="presOf" srcId="{1978E08E-BB78-466C-AF7A-8BF239B0068A}" destId="{C1AB8669-8516-4753-A935-BF3A9FF96E3A}" srcOrd="0" destOrd="0" presId="urn:microsoft.com/office/officeart/2008/layout/LinedList"/>
    <dgm:cxn modelId="{304F778C-3A49-4BDF-8E76-A3F04542D4DD}" type="presOf" srcId="{28EDD664-B14B-4F29-B5B5-D9C67297BE75}" destId="{2058854D-E923-4FD7-A2C8-52F420B16C87}" srcOrd="0" destOrd="0" presId="urn:microsoft.com/office/officeart/2008/layout/LinedList"/>
    <dgm:cxn modelId="{D2036195-2B82-431D-A683-0678429A57CF}" type="presOf" srcId="{F78811AF-D5ED-47DE-BF12-BFE4C4FE6F51}" destId="{5986F887-19EC-4585-9F79-14AB8E519CDC}" srcOrd="0" destOrd="0" presId="urn:microsoft.com/office/officeart/2008/layout/LinedList"/>
    <dgm:cxn modelId="{2D06EFC4-D82C-4394-8FE4-0249B977DF5B}" srcId="{1978E08E-BB78-466C-AF7A-8BF239B0068A}" destId="{28EDD664-B14B-4F29-B5B5-D9C67297BE75}" srcOrd="0" destOrd="0" parTransId="{5AC8A25C-AE07-4BB4-B838-D3A1E408D68D}" sibTransId="{F1ACA61B-EB7E-4EE9-ADBC-F095378886DF}"/>
    <dgm:cxn modelId="{B60654D8-D922-40F5-8C18-859C474D5893}" type="presOf" srcId="{DDFA6AAC-FFAE-4739-877D-FECE63D307DE}" destId="{5B1B3606-9656-439D-B2E0-392E65EB970C}" srcOrd="0" destOrd="0" presId="urn:microsoft.com/office/officeart/2008/layout/LinedList"/>
    <dgm:cxn modelId="{64E75B68-DF4D-4CEE-9EF6-E6CAAACB68BA}" type="presParOf" srcId="{C1AB8669-8516-4753-A935-BF3A9FF96E3A}" destId="{9CF4904F-4C1C-4CEC-BD57-C1B128354024}" srcOrd="0" destOrd="0" presId="urn:microsoft.com/office/officeart/2008/layout/LinedList"/>
    <dgm:cxn modelId="{CA08BAFF-7781-433E-AF44-5346109C155B}" type="presParOf" srcId="{C1AB8669-8516-4753-A935-BF3A9FF96E3A}" destId="{9B99C45E-DA66-415C-ADC5-6097DB742AE6}" srcOrd="1" destOrd="0" presId="urn:microsoft.com/office/officeart/2008/layout/LinedList"/>
    <dgm:cxn modelId="{8B7E9FD6-468D-40A0-B81F-AD4FA7EB55F5}" type="presParOf" srcId="{9B99C45E-DA66-415C-ADC5-6097DB742AE6}" destId="{2058854D-E923-4FD7-A2C8-52F420B16C87}" srcOrd="0" destOrd="0" presId="urn:microsoft.com/office/officeart/2008/layout/LinedList"/>
    <dgm:cxn modelId="{C5925652-B7A4-4F5D-8633-5261F9FFD926}" type="presParOf" srcId="{9B99C45E-DA66-415C-ADC5-6097DB742AE6}" destId="{C7150D15-F8A3-415D-B1CF-C6C7C999A127}" srcOrd="1" destOrd="0" presId="urn:microsoft.com/office/officeart/2008/layout/LinedList"/>
    <dgm:cxn modelId="{C4C8038F-5A99-41E1-82B3-35AE0ECC2909}" type="presParOf" srcId="{C1AB8669-8516-4753-A935-BF3A9FF96E3A}" destId="{CE767940-22CC-447D-B51C-300D8AAAC660}" srcOrd="2" destOrd="0" presId="urn:microsoft.com/office/officeart/2008/layout/LinedList"/>
    <dgm:cxn modelId="{A27022F6-809E-41EC-833A-34A89B654824}" type="presParOf" srcId="{C1AB8669-8516-4753-A935-BF3A9FF96E3A}" destId="{07CB740E-9095-468C-8242-4958788C0A12}" srcOrd="3" destOrd="0" presId="urn:microsoft.com/office/officeart/2008/layout/LinedList"/>
    <dgm:cxn modelId="{A3AF5D92-F680-4759-8302-2BFA2C6F064E}" type="presParOf" srcId="{07CB740E-9095-468C-8242-4958788C0A12}" destId="{5B1B3606-9656-439D-B2E0-392E65EB970C}" srcOrd="0" destOrd="0" presId="urn:microsoft.com/office/officeart/2008/layout/LinedList"/>
    <dgm:cxn modelId="{6DB46071-37DB-4022-87E5-00D43EBD1363}" type="presParOf" srcId="{07CB740E-9095-468C-8242-4958788C0A12}" destId="{36A64940-D5F9-498F-90D4-A06E329A798F}" srcOrd="1" destOrd="0" presId="urn:microsoft.com/office/officeart/2008/layout/LinedList"/>
    <dgm:cxn modelId="{A76387DB-32B9-4AA2-83B0-A390D264F8AE}" type="presParOf" srcId="{C1AB8669-8516-4753-A935-BF3A9FF96E3A}" destId="{44FB9237-8BE5-4861-8871-3892D885D157}" srcOrd="4" destOrd="0" presId="urn:microsoft.com/office/officeart/2008/layout/LinedList"/>
    <dgm:cxn modelId="{7CF0F24A-9BCB-4089-9475-734217602FF6}" type="presParOf" srcId="{C1AB8669-8516-4753-A935-BF3A9FF96E3A}" destId="{7789DCD9-586F-4E0C-A500-CDE684A47860}" srcOrd="5" destOrd="0" presId="urn:microsoft.com/office/officeart/2008/layout/LinedList"/>
    <dgm:cxn modelId="{3CBFF999-9360-4EB8-9424-6A00EE8CB659}" type="presParOf" srcId="{7789DCD9-586F-4E0C-A500-CDE684A47860}" destId="{5986F887-19EC-4585-9F79-14AB8E519CDC}" srcOrd="0" destOrd="0" presId="urn:microsoft.com/office/officeart/2008/layout/LinedList"/>
    <dgm:cxn modelId="{0D434345-F0E3-42BD-8F35-77421EE15D0D}" type="presParOf" srcId="{7789DCD9-586F-4E0C-A500-CDE684A47860}" destId="{A73B5244-B390-4615-AD11-5051695F628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4904F-4C1C-4CEC-BD57-C1B128354024}">
      <dsp:nvSpPr>
        <dsp:cNvPr id="0" name=""/>
        <dsp:cNvSpPr/>
      </dsp:nvSpPr>
      <dsp:spPr>
        <a:xfrm>
          <a:off x="0" y="933"/>
          <a:ext cx="5994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8854D-E923-4FD7-A2C8-52F420B16C87}">
      <dsp:nvSpPr>
        <dsp:cNvPr id="0" name=""/>
        <dsp:cNvSpPr/>
      </dsp:nvSpPr>
      <dsp:spPr>
        <a:xfrm>
          <a:off x="0" y="933"/>
          <a:ext cx="5994400" cy="682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noProof="0" dirty="0">
              <a:latin typeface="+mj-ea"/>
              <a:ea typeface="+mj-ea"/>
              <a:cs typeface="Times New Roman" panose="02020603050405020304" pitchFamily="18" charset="0"/>
            </a:rPr>
            <a:t>1. </a:t>
          </a:r>
          <a:r>
            <a:rPr lang="ko-KR" altLang="en-US" sz="2800" i="0" kern="1200" noProof="0" dirty="0">
              <a:latin typeface="+mj-ea"/>
              <a:ea typeface="+mj-ea"/>
              <a:cs typeface="Times New Roman" panose="02020603050405020304" pitchFamily="18" charset="0"/>
            </a:rPr>
            <a:t>사용된 툴</a:t>
          </a:r>
          <a:endParaRPr lang="en-US" altLang="ko-KR" sz="2800" kern="1200" noProof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맑은 고딕" panose="020B0503020000020004" pitchFamily="50" charset="-127"/>
            <a:ea typeface="맑은 고딕" panose="020B0503020000020004" pitchFamily="50" charset="-127"/>
            <a:cs typeface="Times New Roman" panose="02020603050405020304" pitchFamily="18" charset="0"/>
          </a:endParaRPr>
        </a:p>
      </dsp:txBody>
      <dsp:txXfrm>
        <a:off x="0" y="933"/>
        <a:ext cx="5994400" cy="682864"/>
      </dsp:txXfrm>
    </dsp:sp>
    <dsp:sp modelId="{CE767940-22CC-447D-B51C-300D8AAAC660}">
      <dsp:nvSpPr>
        <dsp:cNvPr id="0" name=""/>
        <dsp:cNvSpPr/>
      </dsp:nvSpPr>
      <dsp:spPr>
        <a:xfrm>
          <a:off x="0" y="683797"/>
          <a:ext cx="5994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B3606-9656-439D-B2E0-392E65EB970C}">
      <dsp:nvSpPr>
        <dsp:cNvPr id="0" name=""/>
        <dsp:cNvSpPr/>
      </dsp:nvSpPr>
      <dsp:spPr>
        <a:xfrm>
          <a:off x="0" y="683797"/>
          <a:ext cx="5988546" cy="170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i="0" kern="1200" noProof="0" dirty="0">
              <a:latin typeface="+mj-ea"/>
              <a:ea typeface="+mj-ea"/>
              <a:cs typeface="Times New Roman" panose="02020603050405020304" pitchFamily="18" charset="0"/>
            </a:rPr>
            <a:t>2. </a:t>
          </a:r>
          <a:r>
            <a:rPr lang="ko-KR" altLang="en-US" sz="2800" kern="1200" noProof="0" dirty="0">
              <a:latin typeface="+mj-ea"/>
              <a:ea typeface="+mj-ea"/>
              <a:cs typeface="Times New Roman" panose="02020603050405020304" pitchFamily="18" charset="0"/>
            </a:rPr>
            <a:t>폼 생김새</a:t>
          </a:r>
          <a:endParaRPr lang="en-US" altLang="ko-KR" sz="2800" i="0" kern="1200" noProof="0" dirty="0">
            <a:latin typeface="+mj-ea"/>
            <a:ea typeface="+mj-ea"/>
            <a:cs typeface="Times New Roman" panose="02020603050405020304" pitchFamily="18" charset="0"/>
          </a:endParaRPr>
        </a:p>
      </dsp:txBody>
      <dsp:txXfrm>
        <a:off x="0" y="683797"/>
        <a:ext cx="5988546" cy="1705125"/>
      </dsp:txXfrm>
    </dsp:sp>
    <dsp:sp modelId="{44FB9237-8BE5-4861-8871-3892D885D157}">
      <dsp:nvSpPr>
        <dsp:cNvPr id="0" name=""/>
        <dsp:cNvSpPr/>
      </dsp:nvSpPr>
      <dsp:spPr>
        <a:xfrm>
          <a:off x="0" y="2388923"/>
          <a:ext cx="5994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6F887-19EC-4585-9F79-14AB8E519CDC}">
      <dsp:nvSpPr>
        <dsp:cNvPr id="0" name=""/>
        <dsp:cNvSpPr/>
      </dsp:nvSpPr>
      <dsp:spPr>
        <a:xfrm>
          <a:off x="0" y="2388923"/>
          <a:ext cx="5988546" cy="3236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i="0" kern="1200" noProof="0" dirty="0">
              <a:latin typeface="+mj-ea"/>
              <a:ea typeface="+mj-ea"/>
              <a:cs typeface="Times New Roman" panose="02020603050405020304" pitchFamily="18" charset="0"/>
            </a:rPr>
            <a:t>3. </a:t>
          </a:r>
          <a:r>
            <a:rPr lang="ko-KR" altLang="en-US" sz="2800" i="0" kern="1200" noProof="0" dirty="0">
              <a:latin typeface="+mj-ea"/>
              <a:ea typeface="+mj-ea"/>
              <a:cs typeface="Times New Roman" panose="02020603050405020304" pitchFamily="18" charset="0"/>
            </a:rPr>
            <a:t>쓰여진 코드</a:t>
          </a:r>
          <a:endParaRPr lang="en-US" altLang="ko-KR" sz="2800" i="0" kern="1200" noProof="0" dirty="0">
            <a:latin typeface="+mj-ea"/>
            <a:ea typeface="+mj-ea"/>
            <a:cs typeface="Times New Roman" panose="02020603050405020304" pitchFamily="18" charset="0"/>
          </a:endParaRPr>
        </a:p>
      </dsp:txBody>
      <dsp:txXfrm>
        <a:off x="0" y="2388923"/>
        <a:ext cx="5988546" cy="3236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CECB45-498C-4A2E-9779-590ABFC372BC}" type="datetime1">
              <a:rPr lang="ko-KR" altLang="en-US" smtClean="0">
                <a:latin typeface="+mj-ea"/>
                <a:ea typeface="+mj-ea"/>
              </a:rPr>
              <a:t>2022-09-21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EFCFFF0-B784-4FE7-8A38-F89DE294F830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E60E919-EE65-4C5C-846B-D63A98092B82}" type="datetime1">
              <a:rPr lang="ko-KR" altLang="en-US" smtClean="0"/>
              <a:pPr/>
              <a:t>2022-09-21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98C672F-171E-46DC-915C-C7BCF99F5C42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126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625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453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226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54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478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629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213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en-US" altLang="ko-KR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890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307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43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794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en-US" altLang="ko-KR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58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en-US" altLang="ko-KR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3187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82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en-US" altLang="ko-KR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449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en-US" altLang="ko-KR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2183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en-US" altLang="ko-KR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1769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en-US" altLang="ko-KR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66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56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510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54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73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092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92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407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72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(F) 6" title="부채꼴 모양 원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5D38A7F5-446F-456F-AE1C-22F5A9AB44E6}" type="datetime1">
              <a:rPr lang="ko-KR" altLang="en-US" noProof="0" smtClean="0"/>
              <a:t>2022-09-21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299DD5A9-4EF1-497E-92EF-2D23CF305E03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sp>
        <p:nvSpPr>
          <p:cNvPr id="13" name="직사각형 12" title="왼쪽 가장자리 장식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BCA918-27D8-4DB3-AF9E-3A92F0EEF77B}" type="datetime1">
              <a:rPr lang="ko-KR" altLang="en-US" noProof="0" smtClean="0"/>
              <a:t>2022-09-21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D48408-8F4B-4FD0-B673-89B30ADE4FB1}" type="datetime1">
              <a:rPr lang="ko-KR" altLang="en-US" noProof="0" smtClean="0"/>
              <a:t>2022-09-21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C5B474-0F49-4891-A0CA-160F8F808C2A}" type="datetime1">
              <a:rPr lang="ko-KR" altLang="en-US" noProof="0" smtClean="0"/>
              <a:t>2022-09-21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1AAAB84-F6FC-4A06-B86D-4D213B1783FA}" type="datetime1">
              <a:rPr lang="ko-KR" altLang="en-US" noProof="0" smtClean="0"/>
              <a:t>2022-09-21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299DD5A9-4EF1-497E-92EF-2D23CF305E03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grpSp>
        <p:nvGrpSpPr>
          <p:cNvPr id="7" name="그룹 6" title="왼쪽 부채꼴 모양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자유형(F) 6" title="왼쪽 부채꼴 모양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자유형(F) 11" title="왼쪽 부채꼴 모양 인라인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B91958-B8A1-4075-80D3-559F2F26C9E4}" type="datetime1">
              <a:rPr lang="ko-KR" altLang="en-US" noProof="0" smtClean="0"/>
              <a:t>2022-09-21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5D2B89-DAF2-4C73-B9F0-1D961F52F0EC}" type="datetime1">
              <a:rPr lang="ko-KR" altLang="en-US" noProof="0" smtClean="0"/>
              <a:t>2022-09-21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9BDA26-B2DE-4E30-B5CA-1D38BF19030B}" type="datetime1">
              <a:rPr lang="ko-KR" altLang="en-US" noProof="0" smtClean="0"/>
              <a:t>2022-09-21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C21698-8125-452A-A5CD-88994C2387A9}" type="datetime1">
              <a:rPr lang="ko-KR" altLang="en-US" noProof="0" smtClean="0"/>
              <a:t>2022-09-21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(F) 11" title="오른쪽 부채꼴 모양 배경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D7926F22-FD02-4CC3-8A39-9C7D638CB7DE}" type="datetime1">
              <a:rPr lang="ko-KR" altLang="en-US" noProof="0" smtClean="0"/>
              <a:t>2022-09-21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299DD5A9-4EF1-497E-92EF-2D23CF305E03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sp>
        <p:nvSpPr>
          <p:cNvPr id="8" name="직사각형 7" title="왼쪽 가장자리 장식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자유형(F) 11" title="오른쪽 부채꼴 모양 배경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직사각형 11" title="왼쪽 가장자리 장식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062D1AA5-7E44-4C5D-9B99-4BAA18D6DBB4}" type="datetime1">
              <a:rPr lang="ko-KR" altLang="en-US" noProof="0" smtClean="0"/>
              <a:t>2022-09-21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299DD5A9-4EF1-497E-92EF-2D23CF305E03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fld id="{D46CF4B6-E048-4BD5-A0E3-EEB6FE8103C7}" type="datetime1">
              <a:rPr lang="ko-KR" altLang="en-US" noProof="0" smtClean="0"/>
              <a:t>2022-09-21</a:t>
            </a:fld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fld id="{299DD5A9-4EF1-497E-92EF-2D23CF305E03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1" name="자유형(F) 6" title="왼쪽 부채꼴 모양 가장자리 장식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직사각형 11" title="오른쪽 가장자리 장식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b="1" kern="1200" cap="all" spc="200" baseline="0">
          <a:solidFill>
            <a:schemeClr val="tx2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rtlCol="0"/>
          <a:lstStyle/>
          <a:p>
            <a:pPr rtl="0"/>
            <a:r>
              <a:rPr lang="ko-KR" altLang="en-US" dirty="0"/>
              <a:t>도서관 관리 </a:t>
            </a:r>
            <a:br>
              <a:rPr lang="en-US" altLang="ko-KR" dirty="0"/>
            </a:br>
            <a:r>
              <a:rPr lang="ko-KR" altLang="en-US" dirty="0"/>
              <a:t>프로그램</a:t>
            </a:r>
          </a:p>
        </p:txBody>
      </p:sp>
      <p:sp>
        <p:nvSpPr>
          <p:cNvPr id="8" name="텍스트 상자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5537510" y="5963307"/>
            <a:ext cx="140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ko-KR" altLang="en-US" sz="2800" dirty="0" err="1">
                <a:latin typeface="+mj-ea"/>
                <a:ea typeface="+mj-ea"/>
                <a:cs typeface="Times New Roman" panose="02020603050405020304" pitchFamily="18" charset="0"/>
              </a:rPr>
              <a:t>김여준</a:t>
            </a:r>
            <a:endParaRPr lang="ko-KR" altLang="en-US" sz="28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77249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4000" dirty="0">
                <a:latin typeface="Bodoni MT" panose="02070603080606020203" pitchFamily="18" charset="0"/>
              </a:rPr>
              <a:t>반납 </a:t>
            </a:r>
            <a:r>
              <a:rPr lang="en-US" altLang="ko-KR" sz="4000" dirty="0">
                <a:latin typeface="Bodoni MT" panose="02070603080606020203" pitchFamily="18" charset="0"/>
              </a:rPr>
              <a:t>/ </a:t>
            </a:r>
            <a:r>
              <a:rPr lang="ko-KR" altLang="en-US" sz="4000" dirty="0">
                <a:latin typeface="Bodoni MT" panose="02070603080606020203" pitchFamily="18" charset="0"/>
              </a:rPr>
              <a:t>대여</a:t>
            </a:r>
            <a:endParaRPr lang="en-US" altLang="ko-KR" sz="4000" dirty="0">
              <a:latin typeface="Bodoni MT" panose="020706030806060202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12E0AD-BCBE-4539-B5D0-E08EF3D29DCC}"/>
              </a:ext>
            </a:extLst>
          </p:cNvPr>
          <p:cNvSpPr txBox="1"/>
          <p:nvPr/>
        </p:nvSpPr>
        <p:spPr>
          <a:xfrm>
            <a:off x="5528388" y="1261760"/>
            <a:ext cx="4714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쿼리문을 날려 </a:t>
            </a:r>
            <a:r>
              <a:rPr lang="en-US" altLang="ko-KR" sz="2400" dirty="0">
                <a:latin typeface="+mj-ea"/>
                <a:ea typeface="+mj-ea"/>
              </a:rPr>
              <a:t>DB</a:t>
            </a:r>
            <a:r>
              <a:rPr lang="ko-KR" altLang="en-US" sz="2400" dirty="0">
                <a:latin typeface="+mj-ea"/>
                <a:ea typeface="+mj-ea"/>
              </a:rPr>
              <a:t>의 정보를 변환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17F085-4D4D-4832-839B-72190C8FA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34" y="1261760"/>
            <a:ext cx="4324954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9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77249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4000" dirty="0">
                <a:latin typeface="Bodoni MT" panose="02070603080606020203" pitchFamily="18" charset="0"/>
              </a:rPr>
              <a:t>반납 </a:t>
            </a:r>
            <a:r>
              <a:rPr lang="en-US" altLang="ko-KR" sz="4000" dirty="0">
                <a:latin typeface="Bodoni MT" panose="02070603080606020203" pitchFamily="18" charset="0"/>
              </a:rPr>
              <a:t>/ </a:t>
            </a:r>
            <a:r>
              <a:rPr lang="ko-KR" altLang="en-US" sz="4000" dirty="0">
                <a:latin typeface="Bodoni MT" panose="02070603080606020203" pitchFamily="18" charset="0"/>
              </a:rPr>
              <a:t>대여</a:t>
            </a:r>
            <a:endParaRPr lang="en-US" altLang="ko-KR" sz="4000" dirty="0">
              <a:latin typeface="Bodoni MT" panose="02070603080606020203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D1B87A-6642-4780-BA00-5DBDA8A3A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55" y="923575"/>
            <a:ext cx="5877745" cy="50108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19665C-3983-435F-B1F0-EE28F8F106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80565"/>
            <a:ext cx="6001588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2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77249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4000" dirty="0">
                <a:latin typeface="Bodoni MT" panose="02070603080606020203" pitchFamily="18" charset="0"/>
              </a:rPr>
              <a:t>추가 </a:t>
            </a:r>
            <a:r>
              <a:rPr lang="en-US" altLang="ko-KR" sz="4000" dirty="0">
                <a:latin typeface="Bodoni MT" panose="02070603080606020203" pitchFamily="18" charset="0"/>
              </a:rPr>
              <a:t>/ </a:t>
            </a:r>
            <a:r>
              <a:rPr lang="ko-KR" altLang="en-US" sz="4000" dirty="0">
                <a:latin typeface="Bodoni MT" panose="02070603080606020203" pitchFamily="18" charset="0"/>
              </a:rPr>
              <a:t>삭제 </a:t>
            </a:r>
            <a:r>
              <a:rPr lang="en-US" altLang="ko-KR" sz="4000" dirty="0">
                <a:latin typeface="Bodoni MT" panose="02070603080606020203" pitchFamily="18" charset="0"/>
              </a:rPr>
              <a:t>/ </a:t>
            </a:r>
            <a:r>
              <a:rPr lang="ko-KR" altLang="en-US" sz="4000" dirty="0">
                <a:latin typeface="Bodoni MT" panose="02070603080606020203" pitchFamily="18" charset="0"/>
              </a:rPr>
              <a:t>수정</a:t>
            </a:r>
            <a:endParaRPr lang="en-US" altLang="ko-KR" sz="4000" dirty="0">
              <a:latin typeface="Bodoni MT" panose="020706030806060202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12E0AD-BCBE-4539-B5D0-E08EF3D29DCC}"/>
              </a:ext>
            </a:extLst>
          </p:cNvPr>
          <p:cNvSpPr txBox="1"/>
          <p:nvPr/>
        </p:nvSpPr>
        <p:spPr>
          <a:xfrm>
            <a:off x="7179460" y="1075218"/>
            <a:ext cx="3079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Command </a:t>
            </a:r>
            <a:r>
              <a:rPr lang="ko-KR" altLang="en-US" sz="2400" dirty="0">
                <a:latin typeface="+mj-ea"/>
                <a:ea typeface="+mj-ea"/>
              </a:rPr>
              <a:t>값에 따라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 err="1">
                <a:latin typeface="+mj-ea"/>
                <a:ea typeface="+mj-ea"/>
              </a:rPr>
              <a:t>쿼리문</a:t>
            </a:r>
            <a:r>
              <a:rPr lang="ko-KR" altLang="en-US" sz="2400" dirty="0">
                <a:latin typeface="+mj-ea"/>
                <a:ea typeface="+mj-ea"/>
              </a:rPr>
              <a:t> 결정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77772B-9E7C-43C7-9F11-36C0211FC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9634"/>
            <a:ext cx="7179460" cy="58983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D886F9-59F0-4DB1-BBA5-45C24C700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360" y="1982415"/>
            <a:ext cx="3726120" cy="487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0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77249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4000" dirty="0">
                <a:latin typeface="Bodoni MT" panose="02070603080606020203" pitchFamily="18" charset="0"/>
              </a:rPr>
              <a:t>추가 </a:t>
            </a:r>
            <a:r>
              <a:rPr lang="en-US" altLang="ko-KR" sz="4000" dirty="0">
                <a:latin typeface="Bodoni MT" panose="02070603080606020203" pitchFamily="18" charset="0"/>
              </a:rPr>
              <a:t>/ </a:t>
            </a:r>
            <a:r>
              <a:rPr lang="ko-KR" altLang="en-US" sz="4000" dirty="0">
                <a:latin typeface="Bodoni MT" panose="02070603080606020203" pitchFamily="18" charset="0"/>
              </a:rPr>
              <a:t>삭제 </a:t>
            </a:r>
            <a:r>
              <a:rPr lang="en-US" altLang="ko-KR" sz="4000" dirty="0">
                <a:latin typeface="Bodoni MT" panose="02070603080606020203" pitchFamily="18" charset="0"/>
              </a:rPr>
              <a:t>/ </a:t>
            </a:r>
            <a:r>
              <a:rPr lang="ko-KR" altLang="en-US" sz="4000" dirty="0">
                <a:latin typeface="Bodoni MT" panose="02070603080606020203" pitchFamily="18" charset="0"/>
              </a:rPr>
              <a:t>수정</a:t>
            </a:r>
            <a:endParaRPr lang="en-US" altLang="ko-KR" sz="4000" dirty="0">
              <a:latin typeface="Bodoni MT" panose="02070603080606020203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647139-8916-430B-A0CD-6EE00CCAD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6227"/>
            <a:ext cx="5591955" cy="30293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3B4BDFD-098E-4205-B12B-B4D798CEA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71" y="3790522"/>
            <a:ext cx="3639058" cy="30674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10BAA0-AE55-45BC-A979-C55815C93E06}"/>
              </a:ext>
            </a:extLst>
          </p:cNvPr>
          <p:cNvSpPr txBox="1"/>
          <p:nvPr/>
        </p:nvSpPr>
        <p:spPr>
          <a:xfrm>
            <a:off x="5591955" y="1198009"/>
            <a:ext cx="3589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필요한 정보 값을 받으며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command</a:t>
            </a:r>
            <a:r>
              <a:rPr lang="ko-KR" altLang="en-US" sz="2400" dirty="0">
                <a:latin typeface="+mj-ea"/>
                <a:ea typeface="+mj-ea"/>
              </a:rPr>
              <a:t>의 값을 정함</a:t>
            </a:r>
            <a:endParaRPr lang="en-US" altLang="ko-KR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7806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77249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4000" dirty="0">
                <a:latin typeface="Bodoni MT" panose="02070603080606020203" pitchFamily="18" charset="0"/>
              </a:rPr>
              <a:t>추가 </a:t>
            </a:r>
            <a:r>
              <a:rPr lang="en-US" altLang="ko-KR" sz="4000" dirty="0">
                <a:latin typeface="Bodoni MT" panose="02070603080606020203" pitchFamily="18" charset="0"/>
              </a:rPr>
              <a:t>/ </a:t>
            </a:r>
            <a:r>
              <a:rPr lang="ko-KR" altLang="en-US" sz="4000" dirty="0">
                <a:latin typeface="Bodoni MT" panose="02070603080606020203" pitchFamily="18" charset="0"/>
              </a:rPr>
              <a:t>삭제 </a:t>
            </a:r>
            <a:r>
              <a:rPr lang="en-US" altLang="ko-KR" sz="4000" dirty="0">
                <a:latin typeface="Bodoni MT" panose="02070603080606020203" pitchFamily="18" charset="0"/>
              </a:rPr>
              <a:t>/ </a:t>
            </a:r>
            <a:r>
              <a:rPr lang="ko-KR" altLang="en-US" sz="4000" dirty="0">
                <a:latin typeface="Bodoni MT" panose="02070603080606020203" pitchFamily="18" charset="0"/>
              </a:rPr>
              <a:t>수정</a:t>
            </a:r>
            <a:endParaRPr lang="en-US" altLang="ko-KR" sz="4000" dirty="0">
              <a:latin typeface="Bodoni MT" panose="020706030806060202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10BAA0-AE55-45BC-A979-C55815C93E06}"/>
              </a:ext>
            </a:extLst>
          </p:cNvPr>
          <p:cNvSpPr txBox="1"/>
          <p:nvPr/>
        </p:nvSpPr>
        <p:spPr>
          <a:xfrm>
            <a:off x="7011378" y="1159909"/>
            <a:ext cx="30299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command </a:t>
            </a:r>
            <a:r>
              <a:rPr lang="ko-KR" altLang="en-US" sz="2400" dirty="0">
                <a:latin typeface="+mj-ea"/>
                <a:ea typeface="+mj-ea"/>
              </a:rPr>
              <a:t>값에 따라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동작을 달리하며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로그 파일에 대한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contents</a:t>
            </a:r>
            <a:r>
              <a:rPr lang="ko-KR" altLang="en-US" sz="2400" dirty="0">
                <a:latin typeface="+mj-ea"/>
                <a:ea typeface="+mj-ea"/>
              </a:rPr>
              <a:t>값을 요구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73B61A-650E-4942-AD44-B9411C4F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909"/>
            <a:ext cx="7011378" cy="27626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25CFE8-9FA9-4F9A-8E53-EF8D40562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5312"/>
            <a:ext cx="5001323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94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77249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4000" dirty="0">
                <a:latin typeface="Bodoni MT" panose="02070603080606020203" pitchFamily="18" charset="0"/>
              </a:rPr>
              <a:t>추가 </a:t>
            </a:r>
            <a:r>
              <a:rPr lang="en-US" altLang="ko-KR" sz="4000" dirty="0">
                <a:latin typeface="Bodoni MT" panose="02070603080606020203" pitchFamily="18" charset="0"/>
              </a:rPr>
              <a:t>/ </a:t>
            </a:r>
            <a:r>
              <a:rPr lang="ko-KR" altLang="en-US" sz="4000" dirty="0">
                <a:latin typeface="Bodoni MT" panose="02070603080606020203" pitchFamily="18" charset="0"/>
              </a:rPr>
              <a:t>삭제 </a:t>
            </a:r>
            <a:r>
              <a:rPr lang="en-US" altLang="ko-KR" sz="4000" dirty="0">
                <a:latin typeface="Bodoni MT" panose="02070603080606020203" pitchFamily="18" charset="0"/>
              </a:rPr>
              <a:t>/ </a:t>
            </a:r>
            <a:r>
              <a:rPr lang="ko-KR" altLang="en-US" sz="4000" dirty="0">
                <a:latin typeface="Bodoni MT" panose="02070603080606020203" pitchFamily="18" charset="0"/>
              </a:rPr>
              <a:t>수정</a:t>
            </a:r>
            <a:endParaRPr lang="en-US" altLang="ko-KR" sz="4000" dirty="0">
              <a:latin typeface="Bodoni MT" panose="02070603080606020203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C4E712-0AFA-49BC-9107-423929574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9634"/>
            <a:ext cx="5043138" cy="56980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A6D8FB-8455-4FFC-856B-421A03506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886" y="1159909"/>
            <a:ext cx="3531212" cy="56980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10BAA0-AE55-45BC-A979-C55815C93E06}"/>
              </a:ext>
            </a:extLst>
          </p:cNvPr>
          <p:cNvSpPr txBox="1"/>
          <p:nvPr/>
        </p:nvSpPr>
        <p:spPr>
          <a:xfrm>
            <a:off x="7286298" y="1159909"/>
            <a:ext cx="4786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command </a:t>
            </a:r>
            <a:r>
              <a:rPr lang="ko-KR" altLang="en-US" sz="2400" dirty="0">
                <a:latin typeface="+mj-ea"/>
                <a:ea typeface="+mj-ea"/>
              </a:rPr>
              <a:t>값에 따른 동작을 하며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contents </a:t>
            </a:r>
            <a:r>
              <a:rPr lang="ko-KR" altLang="en-US" sz="2400" dirty="0">
                <a:latin typeface="+mj-ea"/>
                <a:ea typeface="+mj-ea"/>
              </a:rPr>
              <a:t>값을 지정</a:t>
            </a:r>
            <a:endParaRPr lang="en-US" altLang="ko-KR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437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77249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4000" dirty="0">
                <a:latin typeface="Bodoni MT" panose="02070603080606020203" pitchFamily="18" charset="0"/>
              </a:rPr>
              <a:t>로그</a:t>
            </a:r>
            <a:endParaRPr lang="en-US" altLang="ko-KR" sz="4000" dirty="0">
              <a:latin typeface="Bodoni MT" panose="020706030806060202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10BAA0-AE55-45BC-A979-C55815C93E06}"/>
              </a:ext>
            </a:extLst>
          </p:cNvPr>
          <p:cNvSpPr txBox="1"/>
          <p:nvPr/>
        </p:nvSpPr>
        <p:spPr>
          <a:xfrm>
            <a:off x="6176178" y="1119460"/>
            <a:ext cx="4474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각 행동에 따른 </a:t>
            </a:r>
            <a:r>
              <a:rPr lang="en-US" altLang="ko-KR" sz="2400" dirty="0">
                <a:latin typeface="+mj-ea"/>
                <a:ea typeface="+mj-ea"/>
              </a:rPr>
              <a:t>txt </a:t>
            </a:r>
            <a:r>
              <a:rPr lang="ko-KR" altLang="en-US" sz="2400" dirty="0">
                <a:latin typeface="+mj-ea"/>
                <a:ea typeface="+mj-ea"/>
              </a:rPr>
              <a:t>파일을 저장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EBC699-5847-4D0A-A7E7-3DE5F6379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34" y="1119460"/>
            <a:ext cx="4972744" cy="26673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90BDB6-A93A-40ED-BDD8-7C2DF698C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517" y="3589150"/>
            <a:ext cx="5668166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5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77249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4000" dirty="0">
                <a:latin typeface="Bodoni MT" panose="02070603080606020203" pitchFamily="18" charset="0"/>
              </a:rPr>
              <a:t>폼 구성 </a:t>
            </a:r>
            <a:r>
              <a:rPr lang="en-US" altLang="ko-KR" sz="4000" dirty="0">
                <a:latin typeface="Bodoni MT" panose="02070603080606020203" pitchFamily="18" charset="0"/>
              </a:rPr>
              <a:t>– 1 : </a:t>
            </a:r>
            <a:r>
              <a:rPr lang="ko-KR" altLang="en-US" sz="4000" dirty="0">
                <a:latin typeface="Bodoni MT" panose="02070603080606020203" pitchFamily="18" charset="0"/>
              </a:rPr>
              <a:t>그리드 </a:t>
            </a:r>
            <a:r>
              <a:rPr lang="en-US" altLang="ko-KR" sz="4000" dirty="0">
                <a:latin typeface="Bodoni MT" panose="02070603080606020203" pitchFamily="18" charset="0"/>
              </a:rPr>
              <a:t>/</a:t>
            </a:r>
            <a:r>
              <a:rPr lang="ko-KR" altLang="en-US" sz="4000" dirty="0">
                <a:latin typeface="Bodoni MT" panose="02070603080606020203" pitchFamily="18" charset="0"/>
              </a:rPr>
              <a:t> 셀</a:t>
            </a:r>
            <a:endParaRPr lang="en-US" altLang="ko-KR" sz="4000" dirty="0">
              <a:latin typeface="Bodoni MT" panose="020706030806060202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10BAA0-AE55-45BC-A979-C55815C93E06}"/>
              </a:ext>
            </a:extLst>
          </p:cNvPr>
          <p:cNvSpPr txBox="1"/>
          <p:nvPr/>
        </p:nvSpPr>
        <p:spPr>
          <a:xfrm>
            <a:off x="6473023" y="1704734"/>
            <a:ext cx="4115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셀 클릭 시 셀에 관한 정보가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텍스트 박스에 표시 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204C42-278E-44A8-B74F-9C33E7694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069" y="1704734"/>
            <a:ext cx="4867954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54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77249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4000" dirty="0">
                <a:latin typeface="Bodoni MT" panose="02070603080606020203" pitchFamily="18" charset="0"/>
              </a:rPr>
              <a:t>폼 구성 </a:t>
            </a:r>
            <a:r>
              <a:rPr lang="en-US" altLang="ko-KR" sz="4000" dirty="0">
                <a:latin typeface="Bodoni MT" panose="02070603080606020203" pitchFamily="18" charset="0"/>
              </a:rPr>
              <a:t>– 1 : </a:t>
            </a:r>
            <a:r>
              <a:rPr lang="ko-KR" altLang="en-US" sz="4000" dirty="0">
                <a:latin typeface="Bodoni MT" panose="02070603080606020203" pitchFamily="18" charset="0"/>
              </a:rPr>
              <a:t>폼 이동 </a:t>
            </a:r>
            <a:r>
              <a:rPr lang="en-US" altLang="ko-KR" sz="4000" dirty="0">
                <a:latin typeface="Bodoni MT" panose="02070603080606020203" pitchFamily="18" charset="0"/>
              </a:rPr>
              <a:t>/ </a:t>
            </a:r>
            <a:r>
              <a:rPr lang="ko-KR" altLang="en-US" sz="4000" dirty="0">
                <a:latin typeface="Bodoni MT" panose="02070603080606020203" pitchFamily="18" charset="0"/>
              </a:rPr>
              <a:t>로그</a:t>
            </a:r>
            <a:endParaRPr lang="en-US" altLang="ko-KR" sz="4000" dirty="0">
              <a:latin typeface="Bodoni MT" panose="020706030806060202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10BAA0-AE55-45BC-A979-C55815C93E06}"/>
              </a:ext>
            </a:extLst>
          </p:cNvPr>
          <p:cNvSpPr txBox="1"/>
          <p:nvPr/>
        </p:nvSpPr>
        <p:spPr>
          <a:xfrm>
            <a:off x="6713464" y="1704734"/>
            <a:ext cx="3390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해당 라벨을 클릭 시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해당 폼을 새로 띄어 줌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CBABA2-F2CC-43B3-9AE8-1AE24C7C8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07" y="1704734"/>
            <a:ext cx="5287113" cy="4020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1CEC49-3E31-46E7-B5E3-318715DEF515}"/>
              </a:ext>
            </a:extLst>
          </p:cNvPr>
          <p:cNvSpPr txBox="1"/>
          <p:nvPr/>
        </p:nvSpPr>
        <p:spPr>
          <a:xfrm>
            <a:off x="6650420" y="4893848"/>
            <a:ext cx="3134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contents </a:t>
            </a:r>
            <a:r>
              <a:rPr lang="ko-KR" altLang="en-US" sz="2400" dirty="0">
                <a:latin typeface="+mj-ea"/>
                <a:ea typeface="+mj-ea"/>
              </a:rPr>
              <a:t>값과 결합해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시행시간을 기록</a:t>
            </a:r>
            <a:endParaRPr lang="en-US" altLang="ko-KR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6945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77249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4000" dirty="0">
                <a:latin typeface="Bodoni MT" panose="02070603080606020203" pitchFamily="18" charset="0"/>
              </a:rPr>
              <a:t>폼 구성 </a:t>
            </a:r>
            <a:r>
              <a:rPr lang="en-US" altLang="ko-KR" sz="4000" dirty="0">
                <a:latin typeface="Bodoni MT" panose="02070603080606020203" pitchFamily="18" charset="0"/>
              </a:rPr>
              <a:t>– 1 : </a:t>
            </a:r>
            <a:r>
              <a:rPr lang="ko-KR" altLang="en-US" sz="4000" dirty="0">
                <a:latin typeface="Bodoni MT" panose="02070603080606020203" pitchFamily="18" charset="0"/>
              </a:rPr>
              <a:t>대여</a:t>
            </a:r>
            <a:endParaRPr lang="en-US" altLang="ko-KR" sz="4000" dirty="0">
              <a:latin typeface="Bodoni MT" panose="020706030806060202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10BAA0-AE55-45BC-A979-C55815C93E06}"/>
              </a:ext>
            </a:extLst>
          </p:cNvPr>
          <p:cNvSpPr txBox="1"/>
          <p:nvPr/>
        </p:nvSpPr>
        <p:spPr>
          <a:xfrm>
            <a:off x="6271751" y="1117600"/>
            <a:ext cx="44710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필요한 정보를 모두 입력 후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대여 버튼을 누를 시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존재유무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대여유무를 비교하며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대여에 성공할 경우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해당 데이터 값을 변경하고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로그작성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70D3E6-E1DC-4262-A239-CDEA9A172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32" y="1117600"/>
            <a:ext cx="5500619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8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A204F-71D8-415B-9C4C-70B2F2F1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sz="4000" dirty="0"/>
              <a:t>목차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D9B547D-5557-42AB-B99C-24742ED04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31488"/>
              </p:ext>
            </p:extLst>
          </p:nvPr>
        </p:nvGraphicFramePr>
        <p:xfrm>
          <a:off x="5788025" y="1003300"/>
          <a:ext cx="5994400" cy="562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8471C9-37D1-4162-927E-996D8291467E}"/>
              </a:ext>
            </a:extLst>
          </p:cNvPr>
          <p:cNvSpPr txBox="1"/>
          <p:nvPr/>
        </p:nvSpPr>
        <p:spPr>
          <a:xfrm>
            <a:off x="6096000" y="2229057"/>
            <a:ext cx="4033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폼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1 :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대여 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/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반납 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도서관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현황</a:t>
            </a:r>
            <a:endParaRPr lang="en-US" altLang="ko-KR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폼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2 :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도서 추가 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/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수정 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/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삭제</a:t>
            </a:r>
            <a:endParaRPr lang="en-US" altLang="ko-KR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폼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3 :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사용자 추가 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/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수정 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/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삭제</a:t>
            </a:r>
            <a:endParaRPr lang="en-US" altLang="ko-KR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C1953-075B-4588-835F-3CBBEEFFEDA0}"/>
              </a:ext>
            </a:extLst>
          </p:cNvPr>
          <p:cNvSpPr txBox="1"/>
          <p:nvPr/>
        </p:nvSpPr>
        <p:spPr>
          <a:xfrm>
            <a:off x="6096000" y="3938678"/>
            <a:ext cx="40302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DB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연결</a:t>
            </a:r>
            <a:endParaRPr lang="en-US" altLang="ko-KR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그리드 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/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셀 을 위한 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Select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쿼리</a:t>
            </a:r>
            <a:endParaRPr lang="en-US" altLang="ko-KR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반납 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/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대여</a:t>
            </a:r>
            <a:endParaRPr lang="en-US" altLang="ko-KR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추가 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/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수정 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/ </a:t>
            </a: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삭제</a:t>
            </a:r>
            <a:endParaRPr lang="en-US" altLang="ko-KR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로그</a:t>
            </a:r>
            <a:endParaRPr lang="en-US" altLang="ko-KR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폼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폼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돋움체" panose="020B0609000101010101" pitchFamily="49" charset="-127"/>
                <a:ea typeface="돋움체" panose="020B0609000101010101" pitchFamily="49" charset="-127"/>
              </a:rPr>
              <a:t>폼</a:t>
            </a:r>
            <a:r>
              <a:rPr lang="en-US" altLang="ko-KR" b="1" dirty="0"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984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77249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4000" dirty="0">
                <a:latin typeface="Bodoni MT" panose="02070603080606020203" pitchFamily="18" charset="0"/>
              </a:rPr>
              <a:t>폼 구성 </a:t>
            </a:r>
            <a:r>
              <a:rPr lang="en-US" altLang="ko-KR" sz="4000" dirty="0">
                <a:latin typeface="Bodoni MT" panose="02070603080606020203" pitchFamily="18" charset="0"/>
              </a:rPr>
              <a:t>– 1 : </a:t>
            </a:r>
            <a:r>
              <a:rPr lang="ko-KR" altLang="en-US" sz="4000" dirty="0">
                <a:latin typeface="Bodoni MT" panose="02070603080606020203" pitchFamily="18" charset="0"/>
              </a:rPr>
              <a:t>반납</a:t>
            </a:r>
            <a:endParaRPr lang="en-US" altLang="ko-KR" sz="4000" dirty="0">
              <a:latin typeface="Bodoni MT" panose="020706030806060202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10BAA0-AE55-45BC-A979-C55815C93E06}"/>
              </a:ext>
            </a:extLst>
          </p:cNvPr>
          <p:cNvSpPr txBox="1"/>
          <p:nvPr/>
        </p:nvSpPr>
        <p:spPr>
          <a:xfrm>
            <a:off x="6271751" y="1117600"/>
            <a:ext cx="44710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필요한 정보를 모두 입력 후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반납 버튼을 누를 시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존재유무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대여유무를 비교하며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반납에 성공할 경우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해당 데이터 값을 변경하고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로그작성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E2C636-F3B9-4027-823E-306428C5F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4" y="1117600"/>
            <a:ext cx="5569817" cy="547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56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77249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4000" dirty="0">
                <a:latin typeface="Bodoni MT" panose="02070603080606020203" pitchFamily="18" charset="0"/>
              </a:rPr>
              <a:t>폼 구성 </a:t>
            </a:r>
            <a:r>
              <a:rPr lang="en-US" altLang="ko-KR" sz="4000" dirty="0">
                <a:latin typeface="Bodoni MT" panose="02070603080606020203" pitchFamily="18" charset="0"/>
              </a:rPr>
              <a:t>– 1 : </a:t>
            </a:r>
            <a:r>
              <a:rPr lang="ko-KR" altLang="en-US" sz="4000" dirty="0">
                <a:latin typeface="Bodoni MT" panose="02070603080606020203" pitchFamily="18" charset="0"/>
              </a:rPr>
              <a:t>초기값</a:t>
            </a:r>
            <a:endParaRPr lang="en-US" altLang="ko-KR" sz="4000" dirty="0">
              <a:latin typeface="Bodoni MT" panose="020706030806060202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10BAA0-AE55-45BC-A979-C55815C93E06}"/>
              </a:ext>
            </a:extLst>
          </p:cNvPr>
          <p:cNvSpPr txBox="1"/>
          <p:nvPr/>
        </p:nvSpPr>
        <p:spPr>
          <a:xfrm>
            <a:off x="2932807" y="4943203"/>
            <a:ext cx="793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처음 시작 시 그리드에 데이터 표기 및 라벨에 현황 표기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E295B0-E0E9-4ECE-9D41-74BEBEA33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20" y="1117600"/>
            <a:ext cx="8668960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61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77249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4000" dirty="0">
                <a:latin typeface="Bodoni MT" panose="02070603080606020203" pitchFamily="18" charset="0"/>
              </a:rPr>
              <a:t>폼 구성 </a:t>
            </a:r>
            <a:r>
              <a:rPr lang="en-US" altLang="ko-KR" sz="4000" dirty="0">
                <a:latin typeface="Bodoni MT" panose="02070603080606020203" pitchFamily="18" charset="0"/>
              </a:rPr>
              <a:t>– 2 : </a:t>
            </a:r>
            <a:r>
              <a:rPr lang="ko-KR" altLang="en-US" sz="4000" dirty="0">
                <a:latin typeface="Bodoni MT" panose="02070603080606020203" pitchFamily="18" charset="0"/>
              </a:rPr>
              <a:t>추가 </a:t>
            </a:r>
            <a:r>
              <a:rPr lang="en-US" altLang="ko-KR" sz="4000" dirty="0">
                <a:latin typeface="Bodoni MT" panose="02070603080606020203" pitchFamily="18" charset="0"/>
              </a:rPr>
              <a:t>/ </a:t>
            </a:r>
            <a:r>
              <a:rPr lang="ko-KR" altLang="en-US" sz="4000" dirty="0">
                <a:latin typeface="Bodoni MT" panose="02070603080606020203" pitchFamily="18" charset="0"/>
              </a:rPr>
              <a:t>수정 </a:t>
            </a:r>
            <a:r>
              <a:rPr lang="en-US" altLang="ko-KR" sz="4000" dirty="0">
                <a:latin typeface="Bodoni MT" panose="02070603080606020203" pitchFamily="18" charset="0"/>
              </a:rPr>
              <a:t>/ </a:t>
            </a:r>
            <a:r>
              <a:rPr lang="ko-KR" altLang="en-US" sz="4000" dirty="0">
                <a:latin typeface="Bodoni MT" panose="02070603080606020203" pitchFamily="18" charset="0"/>
              </a:rPr>
              <a:t>삭제</a:t>
            </a:r>
            <a:endParaRPr lang="en-US" altLang="ko-KR" sz="4000" dirty="0">
              <a:latin typeface="Bodoni MT" panose="020706030806060202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10BAA0-AE55-45BC-A979-C55815C93E06}"/>
              </a:ext>
            </a:extLst>
          </p:cNvPr>
          <p:cNvSpPr txBox="1"/>
          <p:nvPr/>
        </p:nvSpPr>
        <p:spPr>
          <a:xfrm>
            <a:off x="7171465" y="959634"/>
            <a:ext cx="4884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추가 </a:t>
            </a:r>
            <a:r>
              <a:rPr lang="en-US" altLang="ko-KR" sz="2400" dirty="0">
                <a:latin typeface="+mj-ea"/>
                <a:ea typeface="+mj-ea"/>
              </a:rPr>
              <a:t>/ </a:t>
            </a:r>
            <a:r>
              <a:rPr lang="ko-KR" altLang="en-US" sz="2400" dirty="0">
                <a:latin typeface="+mj-ea"/>
                <a:ea typeface="+mj-ea"/>
              </a:rPr>
              <a:t>수정 </a:t>
            </a:r>
            <a:r>
              <a:rPr lang="en-US" altLang="ko-KR" sz="2400" dirty="0">
                <a:latin typeface="+mj-ea"/>
                <a:ea typeface="+mj-ea"/>
              </a:rPr>
              <a:t>/ </a:t>
            </a:r>
            <a:r>
              <a:rPr lang="ko-KR" altLang="en-US" sz="2400" dirty="0">
                <a:latin typeface="+mj-ea"/>
                <a:ea typeface="+mj-ea"/>
              </a:rPr>
              <a:t>삭제 버튼을 누를 시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존재 유무를 확인 후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실행 및 데이터 업데이트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78B40B-1338-419D-819C-D37AD16D9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82" y="959634"/>
            <a:ext cx="6058746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0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77249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4000" dirty="0">
                <a:latin typeface="Bodoni MT" panose="02070603080606020203" pitchFamily="18" charset="0"/>
              </a:rPr>
              <a:t>폼 구성 </a:t>
            </a:r>
            <a:r>
              <a:rPr lang="en-US" altLang="ko-KR" sz="4000" dirty="0">
                <a:latin typeface="Bodoni MT" panose="02070603080606020203" pitchFamily="18" charset="0"/>
              </a:rPr>
              <a:t>– 2 : </a:t>
            </a:r>
            <a:r>
              <a:rPr lang="ko-KR" altLang="en-US" sz="4000" dirty="0">
                <a:latin typeface="Bodoni MT" panose="02070603080606020203" pitchFamily="18" charset="0"/>
              </a:rPr>
              <a:t>추가 </a:t>
            </a:r>
            <a:r>
              <a:rPr lang="en-US" altLang="ko-KR" sz="4000" dirty="0">
                <a:latin typeface="Bodoni MT" panose="02070603080606020203" pitchFamily="18" charset="0"/>
              </a:rPr>
              <a:t>/ </a:t>
            </a:r>
            <a:r>
              <a:rPr lang="ko-KR" altLang="en-US" sz="4000" dirty="0">
                <a:latin typeface="Bodoni MT" panose="02070603080606020203" pitchFamily="18" charset="0"/>
              </a:rPr>
              <a:t>수정 </a:t>
            </a:r>
            <a:r>
              <a:rPr lang="en-US" altLang="ko-KR" sz="4000" dirty="0">
                <a:latin typeface="Bodoni MT" panose="02070603080606020203" pitchFamily="18" charset="0"/>
              </a:rPr>
              <a:t>/ </a:t>
            </a:r>
            <a:r>
              <a:rPr lang="ko-KR" altLang="en-US" sz="4000" dirty="0">
                <a:latin typeface="Bodoni MT" panose="02070603080606020203" pitchFamily="18" charset="0"/>
              </a:rPr>
              <a:t>삭제</a:t>
            </a:r>
            <a:endParaRPr lang="en-US" altLang="ko-KR" sz="4000" dirty="0">
              <a:latin typeface="Bodoni MT" panose="020706030806060202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10BAA0-AE55-45BC-A979-C55815C93E06}"/>
              </a:ext>
            </a:extLst>
          </p:cNvPr>
          <p:cNvSpPr txBox="1"/>
          <p:nvPr/>
        </p:nvSpPr>
        <p:spPr>
          <a:xfrm>
            <a:off x="7022276" y="991805"/>
            <a:ext cx="4884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추가 </a:t>
            </a:r>
            <a:r>
              <a:rPr lang="en-US" altLang="ko-KR" sz="2400" dirty="0">
                <a:latin typeface="+mj-ea"/>
                <a:ea typeface="+mj-ea"/>
              </a:rPr>
              <a:t>/ </a:t>
            </a:r>
            <a:r>
              <a:rPr lang="ko-KR" altLang="en-US" sz="2400" dirty="0">
                <a:latin typeface="+mj-ea"/>
                <a:ea typeface="+mj-ea"/>
              </a:rPr>
              <a:t>수정 </a:t>
            </a:r>
            <a:r>
              <a:rPr lang="en-US" altLang="ko-KR" sz="2400" dirty="0">
                <a:latin typeface="+mj-ea"/>
                <a:ea typeface="+mj-ea"/>
              </a:rPr>
              <a:t>/ </a:t>
            </a:r>
            <a:r>
              <a:rPr lang="ko-KR" altLang="en-US" sz="2400" dirty="0">
                <a:latin typeface="+mj-ea"/>
                <a:ea typeface="+mj-ea"/>
              </a:rPr>
              <a:t>삭제 버튼을 누를 시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빈칸 확인 후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실행 및 로그 저장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84C32A-6F4E-412F-82E0-7D14951F0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26" y="959634"/>
            <a:ext cx="6132350" cy="581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18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77249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4000" dirty="0">
                <a:latin typeface="Bodoni MT" panose="02070603080606020203" pitchFamily="18" charset="0"/>
              </a:rPr>
              <a:t>폼 구성 </a:t>
            </a:r>
            <a:r>
              <a:rPr lang="en-US" altLang="ko-KR" sz="4000" dirty="0">
                <a:latin typeface="Bodoni MT" panose="02070603080606020203" pitchFamily="18" charset="0"/>
              </a:rPr>
              <a:t>– 2 : </a:t>
            </a:r>
            <a:r>
              <a:rPr lang="ko-KR" altLang="en-US" sz="4000" dirty="0">
                <a:latin typeface="Bodoni MT" panose="02070603080606020203" pitchFamily="18" charset="0"/>
              </a:rPr>
              <a:t>그리드 </a:t>
            </a:r>
            <a:r>
              <a:rPr lang="en-US" altLang="ko-KR" sz="4000" dirty="0">
                <a:latin typeface="Bodoni MT" panose="02070603080606020203" pitchFamily="18" charset="0"/>
              </a:rPr>
              <a:t>/</a:t>
            </a:r>
            <a:r>
              <a:rPr lang="ko-KR" altLang="en-US" sz="4000" dirty="0">
                <a:latin typeface="Bodoni MT" panose="02070603080606020203" pitchFamily="18" charset="0"/>
              </a:rPr>
              <a:t> 셀</a:t>
            </a:r>
            <a:endParaRPr lang="en-US" altLang="ko-KR" sz="4000" dirty="0">
              <a:latin typeface="Bodoni MT" panose="020706030806060202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10BAA0-AE55-45BC-A979-C55815C93E06}"/>
              </a:ext>
            </a:extLst>
          </p:cNvPr>
          <p:cNvSpPr txBox="1"/>
          <p:nvPr/>
        </p:nvSpPr>
        <p:spPr>
          <a:xfrm>
            <a:off x="6650420" y="1862429"/>
            <a:ext cx="368241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처음 시작 시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DB</a:t>
            </a:r>
            <a:r>
              <a:rPr lang="ko-KR" altLang="en-US" sz="2400" dirty="0">
                <a:latin typeface="+mj-ea"/>
                <a:ea typeface="+mj-ea"/>
              </a:rPr>
              <a:t>를 그리드로 옮겨 표시</a:t>
            </a:r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셀 클릭 시 해당 정보가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텍스트 박스에 표시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8E485D-34B5-4310-981B-B27CCA48B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55" y="1862429"/>
            <a:ext cx="5125165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1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77249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4000" dirty="0">
                <a:latin typeface="Bodoni MT" panose="02070603080606020203" pitchFamily="18" charset="0"/>
              </a:rPr>
              <a:t>폼 구성 </a:t>
            </a:r>
            <a:r>
              <a:rPr lang="en-US" altLang="ko-KR" sz="4000" dirty="0">
                <a:latin typeface="Bodoni MT" panose="02070603080606020203" pitchFamily="18" charset="0"/>
              </a:rPr>
              <a:t>– 3 : </a:t>
            </a:r>
            <a:r>
              <a:rPr lang="ko-KR" altLang="en-US" sz="4000" dirty="0">
                <a:latin typeface="Bodoni MT" panose="02070603080606020203" pitchFamily="18" charset="0"/>
              </a:rPr>
              <a:t>추가 </a:t>
            </a:r>
            <a:r>
              <a:rPr lang="en-US" altLang="ko-KR" sz="4000" dirty="0">
                <a:latin typeface="Bodoni MT" panose="02070603080606020203" pitchFamily="18" charset="0"/>
              </a:rPr>
              <a:t>/ </a:t>
            </a:r>
            <a:r>
              <a:rPr lang="ko-KR" altLang="en-US" sz="4000" dirty="0">
                <a:latin typeface="Bodoni MT" panose="02070603080606020203" pitchFamily="18" charset="0"/>
              </a:rPr>
              <a:t>수정 </a:t>
            </a:r>
            <a:r>
              <a:rPr lang="en-US" altLang="ko-KR" sz="4000" dirty="0">
                <a:latin typeface="Bodoni MT" panose="02070603080606020203" pitchFamily="18" charset="0"/>
              </a:rPr>
              <a:t>/ </a:t>
            </a:r>
            <a:r>
              <a:rPr lang="ko-KR" altLang="en-US" sz="4000" dirty="0">
                <a:latin typeface="Bodoni MT" panose="02070603080606020203" pitchFamily="18" charset="0"/>
              </a:rPr>
              <a:t>삭제</a:t>
            </a:r>
            <a:endParaRPr lang="en-US" altLang="ko-KR" sz="4000" dirty="0">
              <a:latin typeface="Bodoni MT" panose="02070603080606020203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04DBE5-D495-4F22-AB10-0D41B5295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204" y="1503227"/>
            <a:ext cx="4267796" cy="49155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EC4872-35E4-422A-8BF5-5BAE78C6AC8A}"/>
              </a:ext>
            </a:extLst>
          </p:cNvPr>
          <p:cNvSpPr txBox="1"/>
          <p:nvPr/>
        </p:nvSpPr>
        <p:spPr>
          <a:xfrm>
            <a:off x="6096000" y="1503227"/>
            <a:ext cx="4884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추가 </a:t>
            </a:r>
            <a:r>
              <a:rPr lang="en-US" altLang="ko-KR" sz="2400" dirty="0">
                <a:latin typeface="+mj-ea"/>
                <a:ea typeface="+mj-ea"/>
              </a:rPr>
              <a:t>/ </a:t>
            </a:r>
            <a:r>
              <a:rPr lang="ko-KR" altLang="en-US" sz="2400" dirty="0">
                <a:latin typeface="+mj-ea"/>
                <a:ea typeface="+mj-ea"/>
              </a:rPr>
              <a:t>수정 </a:t>
            </a:r>
            <a:r>
              <a:rPr lang="en-US" altLang="ko-KR" sz="2400" dirty="0">
                <a:latin typeface="+mj-ea"/>
                <a:ea typeface="+mj-ea"/>
              </a:rPr>
              <a:t>/ </a:t>
            </a:r>
            <a:r>
              <a:rPr lang="ko-KR" altLang="en-US" sz="2400" dirty="0">
                <a:latin typeface="+mj-ea"/>
                <a:ea typeface="+mj-ea"/>
              </a:rPr>
              <a:t>삭제 버튼을 누를 시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존재 유무를 확인 후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실행 및 데이터 업데이트</a:t>
            </a:r>
            <a:endParaRPr lang="en-US" altLang="ko-KR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828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77249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4000" dirty="0">
                <a:latin typeface="Bodoni MT" panose="02070603080606020203" pitchFamily="18" charset="0"/>
              </a:rPr>
              <a:t>폼 구성 </a:t>
            </a:r>
            <a:r>
              <a:rPr lang="en-US" altLang="ko-KR" sz="4000" dirty="0">
                <a:latin typeface="Bodoni MT" panose="02070603080606020203" pitchFamily="18" charset="0"/>
              </a:rPr>
              <a:t>– 3 : </a:t>
            </a:r>
            <a:r>
              <a:rPr lang="ko-KR" altLang="en-US" sz="4000" dirty="0">
                <a:latin typeface="Bodoni MT" panose="02070603080606020203" pitchFamily="18" charset="0"/>
              </a:rPr>
              <a:t>추가 </a:t>
            </a:r>
            <a:r>
              <a:rPr lang="en-US" altLang="ko-KR" sz="4000" dirty="0">
                <a:latin typeface="Bodoni MT" panose="02070603080606020203" pitchFamily="18" charset="0"/>
              </a:rPr>
              <a:t>/ </a:t>
            </a:r>
            <a:r>
              <a:rPr lang="ko-KR" altLang="en-US" sz="4000" dirty="0">
                <a:latin typeface="Bodoni MT" panose="02070603080606020203" pitchFamily="18" charset="0"/>
              </a:rPr>
              <a:t>수정 </a:t>
            </a:r>
            <a:r>
              <a:rPr lang="en-US" altLang="ko-KR" sz="4000" dirty="0">
                <a:latin typeface="Bodoni MT" panose="02070603080606020203" pitchFamily="18" charset="0"/>
              </a:rPr>
              <a:t>/ </a:t>
            </a:r>
            <a:r>
              <a:rPr lang="ko-KR" altLang="en-US" sz="4000" dirty="0">
                <a:latin typeface="Bodoni MT" panose="02070603080606020203" pitchFamily="18" charset="0"/>
              </a:rPr>
              <a:t>삭제</a:t>
            </a:r>
            <a:endParaRPr lang="en-US" altLang="ko-KR" sz="4000" dirty="0">
              <a:latin typeface="Bodoni MT" panose="02070603080606020203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384A8E-519B-4242-BD50-7F4C8D04F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29" y="894177"/>
            <a:ext cx="4994166" cy="59638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D0761C-5151-4E03-959F-250C3DA5D669}"/>
              </a:ext>
            </a:extLst>
          </p:cNvPr>
          <p:cNvSpPr txBox="1"/>
          <p:nvPr/>
        </p:nvSpPr>
        <p:spPr>
          <a:xfrm>
            <a:off x="6213390" y="914011"/>
            <a:ext cx="4884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추가 </a:t>
            </a:r>
            <a:r>
              <a:rPr lang="en-US" altLang="ko-KR" sz="2400" dirty="0">
                <a:latin typeface="+mj-ea"/>
                <a:ea typeface="+mj-ea"/>
              </a:rPr>
              <a:t>/ </a:t>
            </a:r>
            <a:r>
              <a:rPr lang="ko-KR" altLang="en-US" sz="2400" dirty="0">
                <a:latin typeface="+mj-ea"/>
                <a:ea typeface="+mj-ea"/>
              </a:rPr>
              <a:t>수정 </a:t>
            </a:r>
            <a:r>
              <a:rPr lang="en-US" altLang="ko-KR" sz="2400" dirty="0">
                <a:latin typeface="+mj-ea"/>
                <a:ea typeface="+mj-ea"/>
              </a:rPr>
              <a:t>/ </a:t>
            </a:r>
            <a:r>
              <a:rPr lang="ko-KR" altLang="en-US" sz="2400" dirty="0">
                <a:latin typeface="+mj-ea"/>
                <a:ea typeface="+mj-ea"/>
              </a:rPr>
              <a:t>삭제 버튼을 누를 시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빈칸 확인 후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실행 및 로그 저장</a:t>
            </a:r>
            <a:endParaRPr lang="en-US" altLang="ko-KR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49106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77249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4000" dirty="0">
                <a:latin typeface="Bodoni MT" panose="02070603080606020203" pitchFamily="18" charset="0"/>
              </a:rPr>
              <a:t>폼 구성 </a:t>
            </a:r>
            <a:r>
              <a:rPr lang="en-US" altLang="ko-KR" sz="4000" dirty="0">
                <a:latin typeface="Bodoni MT" panose="02070603080606020203" pitchFamily="18" charset="0"/>
              </a:rPr>
              <a:t>– 3 : </a:t>
            </a:r>
            <a:r>
              <a:rPr lang="ko-KR" altLang="en-US" sz="4000" dirty="0">
                <a:latin typeface="Bodoni MT" panose="02070603080606020203" pitchFamily="18" charset="0"/>
              </a:rPr>
              <a:t>그리드 </a:t>
            </a:r>
            <a:r>
              <a:rPr lang="en-US" altLang="ko-KR" sz="4000" dirty="0">
                <a:latin typeface="Bodoni MT" panose="02070603080606020203" pitchFamily="18" charset="0"/>
              </a:rPr>
              <a:t>/</a:t>
            </a:r>
            <a:r>
              <a:rPr lang="ko-KR" altLang="en-US" sz="4000" dirty="0">
                <a:latin typeface="Bodoni MT" panose="02070603080606020203" pitchFamily="18" charset="0"/>
              </a:rPr>
              <a:t> 셀</a:t>
            </a:r>
            <a:endParaRPr lang="en-US" altLang="ko-KR" sz="4000" dirty="0">
              <a:latin typeface="Bodoni MT" panose="020706030806060202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10BAA0-AE55-45BC-A979-C55815C93E06}"/>
              </a:ext>
            </a:extLst>
          </p:cNvPr>
          <p:cNvSpPr txBox="1"/>
          <p:nvPr/>
        </p:nvSpPr>
        <p:spPr>
          <a:xfrm>
            <a:off x="6650420" y="1862429"/>
            <a:ext cx="368241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처음 시작 시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DB</a:t>
            </a:r>
            <a:r>
              <a:rPr lang="ko-KR" altLang="en-US" sz="2400" dirty="0">
                <a:latin typeface="+mj-ea"/>
                <a:ea typeface="+mj-ea"/>
              </a:rPr>
              <a:t>를 그리드로 옮겨 표시</a:t>
            </a:r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셀 클릭 시 해당 정보가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텍스트 박스에 표시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0F0FC4-C520-4914-8249-238E251F1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28" y="1958755"/>
            <a:ext cx="5134692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0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77249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4000" dirty="0">
                <a:latin typeface="Bodoni MT" panose="02070603080606020203" pitchFamily="18" charset="0"/>
              </a:rPr>
              <a:t>사용된 툴</a:t>
            </a:r>
            <a:endParaRPr lang="en-US" altLang="ko-KR" sz="4000" dirty="0">
              <a:latin typeface="Bodoni MT" panose="02070603080606020203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2F871D-3471-45A7-AC19-A69C328FF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34" y="1285875"/>
            <a:ext cx="2143125" cy="2143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006881-DC2C-4DFF-BA09-2B148882F8D3}"/>
              </a:ext>
            </a:extLst>
          </p:cNvPr>
          <p:cNvSpPr txBox="1"/>
          <p:nvPr/>
        </p:nvSpPr>
        <p:spPr>
          <a:xfrm>
            <a:off x="3550711" y="1941938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전반적인 클래스와 폼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A60C3F-FE33-4174-83B7-E48144A81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34" y="3755241"/>
            <a:ext cx="2143125" cy="2143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D5649A-C7F0-41DD-9E5C-D57C5D0948BB}"/>
              </a:ext>
            </a:extLst>
          </p:cNvPr>
          <p:cNvSpPr txBox="1"/>
          <p:nvPr/>
        </p:nvSpPr>
        <p:spPr>
          <a:xfrm>
            <a:off x="3550710" y="445439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데이터 관리</a:t>
            </a:r>
            <a:endParaRPr lang="en-US" altLang="ko-KR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368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77249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4000" dirty="0">
                <a:latin typeface="Bodoni MT" panose="02070603080606020203" pitchFamily="18" charset="0"/>
              </a:rPr>
              <a:t>폼 구성 </a:t>
            </a:r>
            <a:r>
              <a:rPr lang="en-US" altLang="ko-KR" sz="4000" dirty="0">
                <a:latin typeface="Bodoni MT" panose="02070603080606020203" pitchFamily="18" charset="0"/>
              </a:rPr>
              <a:t>- 1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A0A4F-69F3-4C7E-B0D8-C22DB32D66A4}"/>
              </a:ext>
            </a:extLst>
          </p:cNvPr>
          <p:cNvSpPr txBox="1"/>
          <p:nvPr/>
        </p:nvSpPr>
        <p:spPr>
          <a:xfrm>
            <a:off x="6957107" y="5571642"/>
            <a:ext cx="3512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도서 </a:t>
            </a:r>
            <a:r>
              <a:rPr lang="en-US" altLang="ko-KR" sz="2400" dirty="0">
                <a:latin typeface="+mj-ea"/>
                <a:ea typeface="+mj-ea"/>
              </a:rPr>
              <a:t>/ </a:t>
            </a:r>
            <a:r>
              <a:rPr lang="ko-KR" altLang="en-US" sz="2400" dirty="0">
                <a:latin typeface="+mj-ea"/>
                <a:ea typeface="+mj-ea"/>
              </a:rPr>
              <a:t>이용자 현황 표시</a:t>
            </a:r>
            <a:endParaRPr lang="en-US" altLang="ko-KR" sz="24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C5B47-3F9C-4996-B9B6-6528AD95CF25}"/>
              </a:ext>
            </a:extLst>
          </p:cNvPr>
          <p:cNvSpPr txBox="1"/>
          <p:nvPr/>
        </p:nvSpPr>
        <p:spPr>
          <a:xfrm>
            <a:off x="6957107" y="2831016"/>
            <a:ext cx="320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도서 </a:t>
            </a:r>
            <a:r>
              <a:rPr lang="en-US" altLang="ko-KR" sz="2400" dirty="0">
                <a:latin typeface="+mj-ea"/>
                <a:ea typeface="+mj-ea"/>
              </a:rPr>
              <a:t>/ </a:t>
            </a:r>
            <a:r>
              <a:rPr lang="ko-KR" altLang="en-US" sz="2400" dirty="0">
                <a:latin typeface="+mj-ea"/>
                <a:ea typeface="+mj-ea"/>
              </a:rPr>
              <a:t>이용자 수 표시</a:t>
            </a:r>
            <a:endParaRPr lang="en-US" altLang="ko-KR" sz="24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C5ADE2-853F-4629-A6E9-42323BD0A6F0}"/>
              </a:ext>
            </a:extLst>
          </p:cNvPr>
          <p:cNvSpPr txBox="1"/>
          <p:nvPr/>
        </p:nvSpPr>
        <p:spPr>
          <a:xfrm>
            <a:off x="6982607" y="1839268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대여 </a:t>
            </a:r>
            <a:r>
              <a:rPr lang="en-US" altLang="ko-KR" sz="2400" dirty="0">
                <a:latin typeface="+mj-ea"/>
                <a:ea typeface="+mj-ea"/>
              </a:rPr>
              <a:t>/ </a:t>
            </a:r>
            <a:r>
              <a:rPr lang="ko-KR" altLang="en-US" sz="2400" dirty="0">
                <a:latin typeface="+mj-ea"/>
                <a:ea typeface="+mj-ea"/>
              </a:rPr>
              <a:t>반납</a:t>
            </a:r>
            <a:endParaRPr lang="en-US" altLang="ko-KR" sz="24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94B40-249D-41B0-9A2A-FC086FA8D155}"/>
              </a:ext>
            </a:extLst>
          </p:cNvPr>
          <p:cNvSpPr txBox="1"/>
          <p:nvPr/>
        </p:nvSpPr>
        <p:spPr>
          <a:xfrm>
            <a:off x="6982607" y="993883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다른 폼을 띄어 줌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BE9A9E-84CC-40AD-88D4-0C0C4AD11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0" y="959634"/>
            <a:ext cx="5639587" cy="5753903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3838955-1EFC-424D-BE41-1064676B7B9F}"/>
              </a:ext>
            </a:extLst>
          </p:cNvPr>
          <p:cNvCxnSpPr>
            <a:cxnSpLocks/>
          </p:cNvCxnSpPr>
          <p:nvPr/>
        </p:nvCxnSpPr>
        <p:spPr>
          <a:xfrm>
            <a:off x="1343020" y="1447800"/>
            <a:ext cx="83057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A470510-B1D5-4C7B-B3BE-3A69403AFE50}"/>
              </a:ext>
            </a:extLst>
          </p:cNvPr>
          <p:cNvCxnSpPr>
            <a:cxnSpLocks/>
          </p:cNvCxnSpPr>
          <p:nvPr/>
        </p:nvCxnSpPr>
        <p:spPr>
          <a:xfrm>
            <a:off x="4162813" y="2258698"/>
            <a:ext cx="44350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F836D47-DB7E-449B-8C41-1EB6501D534A}"/>
              </a:ext>
            </a:extLst>
          </p:cNvPr>
          <p:cNvCxnSpPr>
            <a:cxnSpLocks/>
          </p:cNvCxnSpPr>
          <p:nvPr/>
        </p:nvCxnSpPr>
        <p:spPr>
          <a:xfrm>
            <a:off x="1354831" y="2616200"/>
            <a:ext cx="8960888" cy="684970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BA851A8-AF10-4AE3-8149-0FBAD0E6FE77}"/>
              </a:ext>
            </a:extLst>
          </p:cNvPr>
          <p:cNvCxnSpPr>
            <a:cxnSpLocks/>
          </p:cNvCxnSpPr>
          <p:nvPr/>
        </p:nvCxnSpPr>
        <p:spPr>
          <a:xfrm>
            <a:off x="1354831" y="6096000"/>
            <a:ext cx="83057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77249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4000" dirty="0">
                <a:latin typeface="Bodoni MT" panose="02070603080606020203" pitchFamily="18" charset="0"/>
              </a:rPr>
              <a:t>폼 구성 </a:t>
            </a:r>
            <a:r>
              <a:rPr lang="en-US" altLang="ko-KR" sz="4000" dirty="0">
                <a:latin typeface="Bodoni MT" panose="02070603080606020203" pitchFamily="18" charset="0"/>
              </a:rPr>
              <a:t>–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A0A4F-69F3-4C7E-B0D8-C22DB32D66A4}"/>
              </a:ext>
            </a:extLst>
          </p:cNvPr>
          <p:cNvSpPr txBox="1"/>
          <p:nvPr/>
        </p:nvSpPr>
        <p:spPr>
          <a:xfrm>
            <a:off x="7451849" y="4364435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도서 현황 표시</a:t>
            </a:r>
            <a:endParaRPr lang="en-US" altLang="ko-KR" sz="24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C5B47-3F9C-4996-B9B6-6528AD95CF25}"/>
              </a:ext>
            </a:extLst>
          </p:cNvPr>
          <p:cNvSpPr txBox="1"/>
          <p:nvPr/>
        </p:nvSpPr>
        <p:spPr>
          <a:xfrm>
            <a:off x="7221017" y="2967335"/>
            <a:ext cx="271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추가 </a:t>
            </a:r>
            <a:r>
              <a:rPr lang="en-US" altLang="ko-KR" sz="2400" dirty="0">
                <a:latin typeface="+mj-ea"/>
                <a:ea typeface="+mj-ea"/>
              </a:rPr>
              <a:t>/ </a:t>
            </a:r>
            <a:r>
              <a:rPr lang="ko-KR" altLang="en-US" sz="2400" dirty="0">
                <a:latin typeface="+mj-ea"/>
                <a:ea typeface="+mj-ea"/>
              </a:rPr>
              <a:t>수정 </a:t>
            </a:r>
            <a:r>
              <a:rPr lang="en-US" altLang="ko-KR" sz="2400" dirty="0">
                <a:latin typeface="+mj-ea"/>
                <a:ea typeface="+mj-ea"/>
              </a:rPr>
              <a:t>/ </a:t>
            </a:r>
            <a:r>
              <a:rPr lang="ko-KR" altLang="en-US" sz="2400" dirty="0">
                <a:latin typeface="+mj-ea"/>
                <a:ea typeface="+mj-ea"/>
              </a:rPr>
              <a:t>삭제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D37B3A9-E2D7-4D0D-8A80-DA555F573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393" y="1513433"/>
            <a:ext cx="4382112" cy="4086795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A470510-B1D5-4C7B-B3BE-3A69403AFE50}"/>
              </a:ext>
            </a:extLst>
          </p:cNvPr>
          <p:cNvCxnSpPr>
            <a:cxnSpLocks/>
          </p:cNvCxnSpPr>
          <p:nvPr/>
        </p:nvCxnSpPr>
        <p:spPr>
          <a:xfrm>
            <a:off x="1851413" y="3429000"/>
            <a:ext cx="80806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A596AFA-6545-4AAE-B341-07DF06E783F8}"/>
              </a:ext>
            </a:extLst>
          </p:cNvPr>
          <p:cNvCxnSpPr>
            <a:cxnSpLocks/>
          </p:cNvCxnSpPr>
          <p:nvPr/>
        </p:nvCxnSpPr>
        <p:spPr>
          <a:xfrm>
            <a:off x="1851412" y="4800600"/>
            <a:ext cx="80806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92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DF8E13-EBB3-4D10-B4A1-E388AD4C4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03" y="1478611"/>
            <a:ext cx="5830114" cy="42011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77249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4000" dirty="0">
                <a:latin typeface="Bodoni MT" panose="02070603080606020203" pitchFamily="18" charset="0"/>
              </a:rPr>
              <a:t>폼 구성 </a:t>
            </a:r>
            <a:r>
              <a:rPr lang="en-US" altLang="ko-KR" sz="4000" dirty="0">
                <a:latin typeface="Bodoni MT" panose="02070603080606020203" pitchFamily="18" charset="0"/>
              </a:rPr>
              <a:t>–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A0A4F-69F3-4C7E-B0D8-C22DB32D66A4}"/>
              </a:ext>
            </a:extLst>
          </p:cNvPr>
          <p:cNvSpPr txBox="1"/>
          <p:nvPr/>
        </p:nvSpPr>
        <p:spPr>
          <a:xfrm>
            <a:off x="7374905" y="433893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사용자 현황 표시</a:t>
            </a:r>
            <a:endParaRPr lang="en-US" altLang="ko-KR" sz="24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C5B47-3F9C-4996-B9B6-6528AD95CF25}"/>
              </a:ext>
            </a:extLst>
          </p:cNvPr>
          <p:cNvSpPr txBox="1"/>
          <p:nvPr/>
        </p:nvSpPr>
        <p:spPr>
          <a:xfrm>
            <a:off x="7221017" y="2967335"/>
            <a:ext cx="271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추가 </a:t>
            </a:r>
            <a:r>
              <a:rPr lang="en-US" altLang="ko-KR" sz="2400" dirty="0">
                <a:latin typeface="+mj-ea"/>
                <a:ea typeface="+mj-ea"/>
              </a:rPr>
              <a:t>/ </a:t>
            </a:r>
            <a:r>
              <a:rPr lang="ko-KR" altLang="en-US" sz="2400" dirty="0">
                <a:latin typeface="+mj-ea"/>
                <a:ea typeface="+mj-ea"/>
              </a:rPr>
              <a:t>수정 </a:t>
            </a:r>
            <a:r>
              <a:rPr lang="en-US" altLang="ko-KR" sz="2400" dirty="0">
                <a:latin typeface="+mj-ea"/>
                <a:ea typeface="+mj-ea"/>
              </a:rPr>
              <a:t>/ </a:t>
            </a:r>
            <a:r>
              <a:rPr lang="ko-KR" altLang="en-US" sz="2400" dirty="0">
                <a:latin typeface="+mj-ea"/>
                <a:ea typeface="+mj-ea"/>
              </a:rPr>
              <a:t>삭제</a:t>
            </a:r>
            <a:endParaRPr lang="en-US" altLang="ko-KR" sz="2400" dirty="0">
              <a:latin typeface="+mj-ea"/>
              <a:ea typeface="+mj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A470510-B1D5-4C7B-B3BE-3A69403AFE50}"/>
              </a:ext>
            </a:extLst>
          </p:cNvPr>
          <p:cNvCxnSpPr>
            <a:cxnSpLocks/>
          </p:cNvCxnSpPr>
          <p:nvPr/>
        </p:nvCxnSpPr>
        <p:spPr>
          <a:xfrm>
            <a:off x="4419600" y="3429000"/>
            <a:ext cx="55124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A596AFA-6545-4AAE-B341-07DF06E783F8}"/>
              </a:ext>
            </a:extLst>
          </p:cNvPr>
          <p:cNvCxnSpPr>
            <a:cxnSpLocks/>
          </p:cNvCxnSpPr>
          <p:nvPr/>
        </p:nvCxnSpPr>
        <p:spPr>
          <a:xfrm>
            <a:off x="1851412" y="4800600"/>
            <a:ext cx="80806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6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77249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sz="4000" dirty="0">
                <a:latin typeface="Bodoni MT" panose="02070603080606020203" pitchFamily="18" charset="0"/>
              </a:rPr>
              <a:t>DB </a:t>
            </a:r>
            <a:r>
              <a:rPr lang="ko-KR" altLang="en-US" sz="4000" dirty="0">
                <a:latin typeface="Bodoni MT" panose="02070603080606020203" pitchFamily="18" charset="0"/>
              </a:rPr>
              <a:t>연결</a:t>
            </a:r>
            <a:endParaRPr lang="en-US" altLang="ko-KR" sz="4000" dirty="0">
              <a:latin typeface="Bodoni MT" panose="02070603080606020203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B436D9-4999-4F8C-BFA4-36878300A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23" y="1289834"/>
            <a:ext cx="4324954" cy="2905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A06E9AB-08DC-423C-A146-8FF001F72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029" y="3627242"/>
            <a:ext cx="4286848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5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77249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sz="4000" dirty="0">
                <a:latin typeface="Bodoni MT" panose="02070603080606020203" pitchFamily="18" charset="0"/>
              </a:rPr>
              <a:t>Select Query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AD5FB0-81CB-4218-B31C-2BA71D865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0108"/>
            <a:ext cx="5191850" cy="51156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2D1B20-D526-47DF-99CA-E19F3870C9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88" y="1645434"/>
            <a:ext cx="4820323" cy="5106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12E0AD-BCBE-4539-B5D0-E08EF3D29DCC}"/>
              </a:ext>
            </a:extLst>
          </p:cNvPr>
          <p:cNvSpPr txBox="1"/>
          <p:nvPr/>
        </p:nvSpPr>
        <p:spPr>
          <a:xfrm>
            <a:off x="7602011" y="1645434"/>
            <a:ext cx="2973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전체 조회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혹은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특정 개체 조회</a:t>
            </a:r>
            <a:endParaRPr lang="en-US" altLang="ko-KR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3642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77249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sz="4000" dirty="0">
                <a:latin typeface="Bodoni MT" panose="02070603080606020203" pitchFamily="18" charset="0"/>
              </a:rPr>
              <a:t>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12E0AD-BCBE-4539-B5D0-E08EF3D29DCC}"/>
              </a:ext>
            </a:extLst>
          </p:cNvPr>
          <p:cNvSpPr txBox="1"/>
          <p:nvPr/>
        </p:nvSpPr>
        <p:spPr>
          <a:xfrm>
            <a:off x="7367262" y="1894782"/>
            <a:ext cx="4253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DB</a:t>
            </a:r>
            <a:r>
              <a:rPr lang="ko-KR" altLang="en-US" sz="2400" dirty="0">
                <a:latin typeface="+mj-ea"/>
                <a:ea typeface="+mj-ea"/>
              </a:rPr>
              <a:t>의 정보를 </a:t>
            </a:r>
            <a:r>
              <a:rPr lang="en-US" altLang="ko-KR" sz="2400" dirty="0">
                <a:latin typeface="+mj-ea"/>
                <a:ea typeface="+mj-ea"/>
              </a:rPr>
              <a:t>List</a:t>
            </a:r>
            <a:r>
              <a:rPr lang="ko-KR" altLang="en-US" sz="2400" dirty="0">
                <a:latin typeface="+mj-ea"/>
                <a:ea typeface="+mj-ea"/>
              </a:rPr>
              <a:t>에 옮겨 저장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6543D1-FE2D-4814-B0B4-E9D74EC98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865"/>
            <a:ext cx="5611008" cy="59539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F2B7A5-ABF7-4553-870B-671536F79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223" y="1894782"/>
            <a:ext cx="3772426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8882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09_TF55916208_Win32" id="{4F5EF012-4EA4-466E-B9F7-BD79059CAA84}" vid="{C33FF43C-B70E-423D-B90D-FD95618E8A7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교사에 대해 알아보기</Template>
  <TotalTime>151</TotalTime>
  <Words>497</Words>
  <Application>Microsoft Office PowerPoint</Application>
  <PresentationFormat>와이드스크린</PresentationFormat>
  <Paragraphs>141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돋움체</vt:lpstr>
      <vt:lpstr>맑은 고딕</vt:lpstr>
      <vt:lpstr>Arial</vt:lpstr>
      <vt:lpstr>Bodoni MT</vt:lpstr>
      <vt:lpstr>Gill Sans MT</vt:lpstr>
      <vt:lpstr>배지</vt:lpstr>
      <vt:lpstr>도서관 관리  프로그램</vt:lpstr>
      <vt:lpstr>목차</vt:lpstr>
      <vt:lpstr>사용된 툴</vt:lpstr>
      <vt:lpstr>폼 구성 - 1</vt:lpstr>
      <vt:lpstr>폼 구성 – 2</vt:lpstr>
      <vt:lpstr>폼 구성 – 3</vt:lpstr>
      <vt:lpstr>DB 연결</vt:lpstr>
      <vt:lpstr>Select Query</vt:lpstr>
      <vt:lpstr>List</vt:lpstr>
      <vt:lpstr>반납 / 대여</vt:lpstr>
      <vt:lpstr>반납 / 대여</vt:lpstr>
      <vt:lpstr>추가 / 삭제 / 수정</vt:lpstr>
      <vt:lpstr>추가 / 삭제 / 수정</vt:lpstr>
      <vt:lpstr>추가 / 삭제 / 수정</vt:lpstr>
      <vt:lpstr>추가 / 삭제 / 수정</vt:lpstr>
      <vt:lpstr>로그</vt:lpstr>
      <vt:lpstr>폼 구성 – 1 : 그리드 / 셀</vt:lpstr>
      <vt:lpstr>폼 구성 – 1 : 폼 이동 / 로그</vt:lpstr>
      <vt:lpstr>폼 구성 – 1 : 대여</vt:lpstr>
      <vt:lpstr>폼 구성 – 1 : 반납</vt:lpstr>
      <vt:lpstr>폼 구성 – 1 : 초기값</vt:lpstr>
      <vt:lpstr>폼 구성 – 2 : 추가 / 수정 / 삭제</vt:lpstr>
      <vt:lpstr>폼 구성 – 2 : 추가 / 수정 / 삭제</vt:lpstr>
      <vt:lpstr>폼 구성 – 2 : 그리드 / 셀</vt:lpstr>
      <vt:lpstr>폼 구성 – 3 : 추가 / 수정 / 삭제</vt:lpstr>
      <vt:lpstr>폼 구성 – 3 : 추가 / 수정 / 삭제</vt:lpstr>
      <vt:lpstr>폼 구성 – 3 : 그리드 / 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도서관 관리  프로그램</dc:title>
  <dc:creator>User</dc:creator>
  <cp:lastModifiedBy>User</cp:lastModifiedBy>
  <cp:revision>14</cp:revision>
  <dcterms:created xsi:type="dcterms:W3CDTF">2022-09-21T03:22:42Z</dcterms:created>
  <dcterms:modified xsi:type="dcterms:W3CDTF">2022-09-21T05:54:22Z</dcterms:modified>
</cp:coreProperties>
</file>