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</a:t>
            </a:r>
            <a:r>
              <a:rPr lang="en-US" altLang="ko-KR" sz="2000" dirty="0" err="1">
                <a:latin typeface="+mj-ea"/>
                <a:ea typeface="+mj-ea"/>
              </a:rPr>
              <a:t>SalePrice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>
                <a:effectLst/>
                <a:latin typeface="+mj-ea"/>
                <a:ea typeface="+mj-ea"/>
              </a:rPr>
              <a:t>기존변수와 상관관계가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예측된 값에 대한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992</TotalTime>
  <Words>547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분석</vt:lpstr>
      <vt:lpstr>범주형 데이터 분석</vt:lpstr>
      <vt:lpstr>범주형 데이터 분석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95</cp:revision>
  <dcterms:created xsi:type="dcterms:W3CDTF">2022-09-27T02:22:27Z</dcterms:created>
  <dcterms:modified xsi:type="dcterms:W3CDTF">2022-10-04T01:02:05Z</dcterms:modified>
</cp:coreProperties>
</file>