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70" r:id="rId7"/>
    <p:sldId id="267" r:id="rId8"/>
    <p:sldId id="268" r:id="rId9"/>
    <p:sldId id="269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804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C50CD35-3488-43AA-B5FC-B8D2E0E5E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D3A2D-325D-43B3-AD08-92DA61C89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92251A-CD59-4593-8810-F1BFBC752900}" type="datetime1">
              <a:rPr lang="ko-KR" altLang="en-US" smtClean="0">
                <a:latin typeface="+mj-ea"/>
                <a:ea typeface="+mj-ea"/>
              </a:rPr>
              <a:t>2022-10-12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DC9CF5-6832-4C16-84DD-69D490A927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00772-0433-4971-B886-8CC9B08E33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4ABCAE-FFE3-4AA0-AEDB-071C3BC5DE9F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131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5BB5A86-C9D5-4BEE-85BF-583296EA662A}" type="datetime1">
              <a:rPr lang="ko-KR" altLang="en-US" smtClean="0"/>
              <a:pPr/>
              <a:t>2022-10-12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75407AF-B087-4509-BB09-FC5C1A27DEC7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0104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75407AF-B087-4509-BB09-FC5C1A27DEC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75407AF-B087-4509-BB09-FC5C1A27DEC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5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75407AF-B087-4509-BB09-FC5C1A27DEC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75407AF-B087-4509-BB09-FC5C1A27DEC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8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75407AF-B087-4509-BB09-FC5C1A27DEC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5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75407AF-B087-4509-BB09-FC5C1A27DEC7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8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그림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E1F95C3-EA03-4DA1-8BB8-646604FBD199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6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그림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F60F940-60B9-4CC3-B3B2-1B051F707BBD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3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그림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ACDE34-0A2C-4AC6-B8D7-1045FF6BB8F4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5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그림 12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6C23676-DFCC-42C4-937D-B1841B03D388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72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72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76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그림 9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37A9CB7-7028-4E12-9DAB-335A81333DBA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4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그림 13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E7B28AB-9EAB-400F-86F8-6F6357085463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2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그림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F2755E4-E00D-4838-A0D8-AF40A94B27E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2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그림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873E724-9BA4-4AE8-B9DA-E78ECBDD1599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6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B37643-E11D-4C8E-AF2F-91BDB6E1176E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그림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751F53F-66BE-406C-A27E-EA0BCB7B21AA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8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그림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C52EE-509C-4CA4-A80F-C3575400EC82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그림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F630E24-6C44-489D-A53A-7CA14C71A31B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그림 10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B2C417B-27B1-48FE-A438-5A6D53C88935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1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그림 6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3A62CF4-4EA8-4598-8B97-6F7B9103634B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1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HD-ShadowShor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2A8C483-412A-4434-A4B2-6626BB6A335E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그림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2B8F983-19B8-4CE7-ACC1-073CA1F947EF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3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HD 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그림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42E1414-4EA4-4F2D-BA65-4B32C02ECF5F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ashOverlay FullResolve.png"/>
          <p:cNvPicPr>
            <a:picLocks noChangeAspect="1"/>
          </p:cNvPicPr>
          <p:nvPr/>
        </p:nvPicPr>
        <p:blipFill>
          <a:blip r:embed="rId19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570B4B23-9126-463D-A81A-C69CC7DD6A93}" type="datetime1">
              <a:rPr lang="ko-KR" altLang="en-US" smtClean="0"/>
              <a:t>2022-10-12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8063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꽃다발">
            <a:extLst>
              <a:ext uri="{FF2B5EF4-FFF2-40B4-BE49-F238E27FC236}">
                <a16:creationId xmlns:a16="http://schemas.microsoft.com/office/drawing/2014/main" id="{718EB7F9-40D1-422D-8A3D-8DE631B08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3" b="7813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8F08EB-495B-4F59-9AE0-81E72B1F1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dirty="0"/>
              <a:t>집값 예측 페이지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B736C-9A72-4014-8CFF-9DFDB6F3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dirty="0" err="1"/>
              <a:t>김여준</a:t>
            </a:r>
            <a:endParaRPr lang="ko-KR" altLang="en-US" sz="18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79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305E-179E-4674-81E6-53E58F2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53228"/>
            <a:ext cx="9303582" cy="1080938"/>
          </a:xfrm>
        </p:spPr>
        <p:txBody>
          <a:bodyPr rtlCol="0"/>
          <a:lstStyle/>
          <a:p>
            <a:pPr rtl="0"/>
            <a:r>
              <a:rPr lang="ko-KR" altLang="en-US" dirty="0"/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C3B86E-AB01-489E-8D62-A8E911E5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41" y="938096"/>
            <a:ext cx="7493941" cy="560931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7E65A2A-8A77-490E-A7A6-E499B7506811}"/>
              </a:ext>
            </a:extLst>
          </p:cNvPr>
          <p:cNvSpPr txBox="1">
            <a:spLocks/>
          </p:cNvSpPr>
          <p:nvPr/>
        </p:nvSpPr>
        <p:spPr>
          <a:xfrm>
            <a:off x="0" y="2159000"/>
            <a:ext cx="43434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적절한 값을 삽입 후</a:t>
            </a:r>
            <a:br>
              <a:rPr lang="en-US" altLang="ko-K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</a:br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 시 예측된 값 도출</a:t>
            </a:r>
          </a:p>
        </p:txBody>
      </p:sp>
    </p:spTree>
    <p:extLst>
      <p:ext uri="{BB962C8B-B14F-4D97-AF65-F5344CB8AC3E}">
        <p14:creationId xmlns:p14="http://schemas.microsoft.com/office/powerpoint/2010/main" val="5765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305E-179E-4674-81E6-53E58F2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53228"/>
            <a:ext cx="9303582" cy="1080938"/>
          </a:xfrm>
        </p:spPr>
        <p:txBody>
          <a:bodyPr rtlCol="0"/>
          <a:lstStyle/>
          <a:p>
            <a:pPr rtl="0"/>
            <a:r>
              <a:rPr lang="ko-KR" altLang="en-US" dirty="0"/>
              <a:t>모델링 </a:t>
            </a:r>
            <a:r>
              <a:rPr lang="en-US" altLang="ko-KR" dirty="0"/>
              <a:t>&amp; </a:t>
            </a:r>
            <a:r>
              <a:rPr lang="ko-KR" altLang="en-US" dirty="0"/>
              <a:t>피클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7E65A2A-8A77-490E-A7A6-E499B7506811}"/>
              </a:ext>
            </a:extLst>
          </p:cNvPr>
          <p:cNvSpPr txBox="1">
            <a:spLocks/>
          </p:cNvSpPr>
          <p:nvPr/>
        </p:nvSpPr>
        <p:spPr>
          <a:xfrm>
            <a:off x="127000" y="3753835"/>
            <a:ext cx="62230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백엔드에서</a:t>
            </a:r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작동시킬 피클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A1ABE-1076-461D-AF13-FD9F7A1B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66" y="1010045"/>
            <a:ext cx="3534268" cy="2896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A85B6-578B-4ADF-9D5D-5EA7DA75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432" y="3081927"/>
            <a:ext cx="598253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305E-179E-4674-81E6-53E58F2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53228"/>
            <a:ext cx="9303582" cy="1080938"/>
          </a:xfrm>
        </p:spPr>
        <p:txBody>
          <a:bodyPr rtlCol="0"/>
          <a:lstStyle/>
          <a:p>
            <a:pPr rtl="0"/>
            <a:r>
              <a:rPr lang="ko-KR" altLang="en-US" dirty="0"/>
              <a:t>파이썬 서버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7E65A2A-8A77-490E-A7A6-E499B7506811}"/>
              </a:ext>
            </a:extLst>
          </p:cNvPr>
          <p:cNvSpPr txBox="1">
            <a:spLocks/>
          </p:cNvSpPr>
          <p:nvPr/>
        </p:nvSpPr>
        <p:spPr>
          <a:xfrm>
            <a:off x="266700" y="2159000"/>
            <a:ext cx="62230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예측을 하기 위해 만든 피클을 이용해 </a:t>
            </a:r>
            <a:r>
              <a:rPr lang="en-US" altLang="ko-K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json</a:t>
            </a:r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받은 후 예측된 값 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CF7A42-248A-4CC5-969F-2EE8EF830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29" y="1360660"/>
            <a:ext cx="360095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7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305E-179E-4674-81E6-53E58F2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53228"/>
            <a:ext cx="9303582" cy="1080938"/>
          </a:xfrm>
        </p:spPr>
        <p:txBody>
          <a:bodyPr rtlCol="0"/>
          <a:lstStyle/>
          <a:p>
            <a:pPr rtl="0"/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7E65A2A-8A77-490E-A7A6-E499B7506811}"/>
              </a:ext>
            </a:extLst>
          </p:cNvPr>
          <p:cNvSpPr txBox="1">
            <a:spLocks/>
          </p:cNvSpPr>
          <p:nvPr/>
        </p:nvSpPr>
        <p:spPr>
          <a:xfrm>
            <a:off x="266700" y="2159000"/>
            <a:ext cx="62230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예측을 하기 위한 값을 보내고</a:t>
            </a:r>
            <a:endParaRPr lang="en-US" altLang="ko-KR" sz="2800" dirty="0">
              <a:solidFill>
                <a:schemeClr val="bg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예측된 값을 받음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382BC-A26D-4123-A41E-69CC3394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77" y="1344497"/>
            <a:ext cx="4365323" cy="41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7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305E-179E-4674-81E6-53E58F2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53228"/>
            <a:ext cx="9303582" cy="1080938"/>
          </a:xfrm>
        </p:spPr>
        <p:txBody>
          <a:bodyPr rtlCol="0"/>
          <a:lstStyle/>
          <a:p>
            <a:pPr rtl="0"/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7E65A2A-8A77-490E-A7A6-E499B7506811}"/>
              </a:ext>
            </a:extLst>
          </p:cNvPr>
          <p:cNvSpPr txBox="1">
            <a:spLocks/>
          </p:cNvSpPr>
          <p:nvPr/>
        </p:nvSpPr>
        <p:spPr>
          <a:xfrm>
            <a:off x="0" y="2159000"/>
            <a:ext cx="6223000" cy="12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예측이 제대로 되는지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83B4C0-6E18-4E1E-967E-C88C9D09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36" y="1179274"/>
            <a:ext cx="7402064" cy="50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68498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360_TF33492763_Win32" id="{37719B1A-8A2D-4F82-9410-CFEC2EC451E1}" vid="{4C2EAEF6-A4F1-404B-9755-164F4070E4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EA243F-4842-4A6C-BACC-DCE3295B4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BFB6A6-81E7-4A67-BD9D-2BF4482639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990C2E3-0070-478C-8A9C-BB830DA6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도시 디자인</Template>
  <TotalTime>22</TotalTime>
  <Words>57</Words>
  <Application>Microsoft Office PowerPoint</Application>
  <PresentationFormat>와이드스크린</PresentationFormat>
  <Paragraphs>19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베를린</vt:lpstr>
      <vt:lpstr>집값 예측 페이지</vt:lpstr>
      <vt:lpstr>페이지</vt:lpstr>
      <vt:lpstr>모델링 &amp; 피클</vt:lpstr>
      <vt:lpstr>파이썬 서버</vt:lpstr>
      <vt:lpstr>JSON</vt:lpstr>
      <vt:lpstr>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집값 예측 페이지</dc:title>
  <dc:creator>User</dc:creator>
  <cp:lastModifiedBy>User</cp:lastModifiedBy>
  <cp:revision>3</cp:revision>
  <dcterms:created xsi:type="dcterms:W3CDTF">2022-10-12T01:26:03Z</dcterms:created>
  <dcterms:modified xsi:type="dcterms:W3CDTF">2022-10-12T01:48:58Z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