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0" r:id="rId5"/>
    <p:sldId id="266" r:id="rId6"/>
    <p:sldId id="272" r:id="rId7"/>
    <p:sldId id="273" r:id="rId8"/>
    <p:sldId id="274" r:id="rId9"/>
    <p:sldId id="265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96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2439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7254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673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257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901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8882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817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4129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6313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619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6163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182110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nl-NL" dirty="0" smtClean="0"/>
              <a:t>Proteasen </a:t>
            </a:r>
            <a:r>
              <a:rPr lang="nl-NL" dirty="0"/>
              <a:t>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xmlns="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Breadth-first</a:t>
            </a:r>
          </a:p>
          <a:p>
            <a:pPr lvl="1"/>
            <a:r>
              <a:rPr lang="en-US" dirty="0" err="1"/>
              <a:t>Hillclimber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Template_1_oplos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352" y="988906"/>
            <a:ext cx="6904383" cy="51351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Peptide van 14 </a:t>
            </a:r>
            <a:r>
              <a:rPr lang="en-US" dirty="0" err="1"/>
              <a:t>aminozuren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Score: -6 </a:t>
            </a:r>
          </a:p>
          <a:p>
            <a:pPr lvl="1"/>
            <a:r>
              <a:rPr lang="en-US" dirty="0"/>
              <a:t>Runtime: 0.1507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Peptide van 20 </a:t>
            </a:r>
            <a:r>
              <a:rPr lang="en-US" dirty="0" err="1"/>
              <a:t>aminozuren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Score: -8</a:t>
            </a:r>
          </a:p>
          <a:p>
            <a:pPr lvl="1"/>
            <a:r>
              <a:rPr lang="en-US" dirty="0"/>
              <a:t>Runtime: 82.5547</a:t>
            </a:r>
          </a:p>
        </p:txBody>
      </p:sp>
      <p:pic>
        <p:nvPicPr>
          <p:cNvPr id="7" name="Afbeelding 6" descr="Template_2_oplossing.png">
            <a:extLst>
              <a:ext uri="{FF2B5EF4-FFF2-40B4-BE49-F238E27FC236}">
                <a16:creationId xmlns="" xmlns:a16="http://schemas.microsoft.com/office/drawing/2014/main" id="{FE08C698-7897-4CD3-8273-A5B3141C4A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352" y="911998"/>
            <a:ext cx="6768408" cy="50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95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Score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 dirty="0" err="1" smtClean="0"/>
              <a:t>gelijk</a:t>
            </a:r>
            <a:endParaRPr lang="en-US" dirty="0" smtClean="0"/>
          </a:p>
          <a:p>
            <a:pPr lvl="1"/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aangeven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Hoe </a:t>
            </a:r>
            <a:r>
              <a:rPr lang="en-US" dirty="0" err="1" smtClean="0"/>
              <a:t>vaak</a:t>
            </a:r>
            <a:r>
              <a:rPr lang="en-US" dirty="0" smtClean="0"/>
              <a:t> </a:t>
            </a:r>
            <a:r>
              <a:rPr lang="en-US" dirty="0" err="1" smtClean="0"/>
              <a:t>verkeerd</a:t>
            </a:r>
            <a:r>
              <a:rPr lang="en-US" dirty="0" smtClean="0"/>
              <a:t> </a:t>
            </a:r>
            <a:r>
              <a:rPr lang="en-US" dirty="0" err="1" smtClean="0"/>
              <a:t>gevouwen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Hoe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verbetering</a:t>
            </a:r>
            <a:r>
              <a:rPr lang="en-US" dirty="0" smtClean="0"/>
              <a:t> is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?</a:t>
            </a:r>
          </a:p>
          <a:p>
            <a:pPr lvl="2"/>
            <a:r>
              <a:rPr lang="en-US" dirty="0" err="1" smtClean="0"/>
              <a:t>Kijken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verbindingen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al </a:t>
            </a:r>
            <a:r>
              <a:rPr lang="en-US" dirty="0" err="1" smtClean="0"/>
              <a:t>heb</a:t>
            </a:r>
            <a:r>
              <a:rPr lang="en-US" dirty="0" smtClean="0"/>
              <a:t> </a:t>
            </a:r>
            <a:r>
              <a:rPr lang="en-US" dirty="0" err="1" smtClean="0"/>
              <a:t>gehad</a:t>
            </a:r>
            <a:r>
              <a:rPr lang="en-US" dirty="0" smtClean="0"/>
              <a:t> (</a:t>
            </a:r>
            <a:r>
              <a:rPr lang="en-US" dirty="0" err="1" smtClean="0"/>
              <a:t>vouwt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gegeven</a:t>
            </a:r>
            <a:r>
              <a:rPr lang="en-US" dirty="0" smtClean="0"/>
              <a:t> moment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heen</a:t>
            </a:r>
            <a:r>
              <a:rPr lang="en-US" dirty="0" smtClean="0"/>
              <a:t> en </a:t>
            </a:r>
            <a:r>
              <a:rPr lang="en-US" dirty="0" err="1" smtClean="0"/>
              <a:t>weer</a:t>
            </a:r>
            <a:r>
              <a:rPr lang="en-US" dirty="0" smtClean="0"/>
              <a:t>?)</a:t>
            </a:r>
          </a:p>
          <a:p>
            <a:pPr lvl="2"/>
            <a:r>
              <a:rPr lang="en-US" dirty="0" err="1" smtClean="0"/>
              <a:t>Kijken</a:t>
            </a:r>
            <a:r>
              <a:rPr lang="en-US" dirty="0" smtClean="0"/>
              <a:t> of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inderdaad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ergens</a:t>
            </a:r>
            <a:r>
              <a:rPr lang="en-US" dirty="0" smtClean="0"/>
              <a:t> in de </a:t>
            </a:r>
            <a:r>
              <a:rPr lang="en-US" dirty="0" err="1" smtClean="0"/>
              <a:t>laatste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verbindingen</a:t>
            </a:r>
            <a:r>
              <a:rPr lang="en-US" dirty="0" smtClean="0"/>
              <a:t> steeds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vouwen</a:t>
            </a:r>
            <a:r>
              <a:rPr lang="en-US" dirty="0" smtClean="0"/>
              <a:t> en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,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inderdaad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effect?</a:t>
            </a:r>
          </a:p>
          <a:p>
            <a:pPr lvl="2"/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uitkomst</a:t>
            </a:r>
            <a:r>
              <a:rPr lang="en-US" dirty="0" smtClean="0"/>
              <a:t> </a:t>
            </a:r>
            <a:r>
              <a:rPr lang="en-US" dirty="0" err="1" smtClean="0"/>
              <a:t>komt</a:t>
            </a:r>
            <a:r>
              <a:rPr lang="en-US" dirty="0" smtClean="0"/>
              <a:t>: hoe </a:t>
            </a:r>
            <a:r>
              <a:rPr lang="en-US" dirty="0" err="1" smtClean="0"/>
              <a:t>ver</a:t>
            </a:r>
            <a:r>
              <a:rPr lang="en-US" dirty="0" smtClean="0"/>
              <a:t> was </a:t>
            </a:r>
            <a:r>
              <a:rPr lang="en-US" dirty="0" err="1" smtClean="0"/>
              <a:t>ie</a:t>
            </a:r>
            <a:r>
              <a:rPr lang="en-US" dirty="0" smtClean="0"/>
              <a:t> al, hoe </a:t>
            </a:r>
            <a:r>
              <a:rPr lang="en-US" dirty="0" err="1" smtClean="0"/>
              <a:t>lang</a:t>
            </a:r>
            <a:r>
              <a:rPr lang="en-US" dirty="0" smtClean="0"/>
              <a:t> was </a:t>
            </a:r>
            <a:r>
              <a:rPr lang="en-US" dirty="0" err="1" smtClean="0"/>
              <a:t>ie</a:t>
            </a:r>
            <a:r>
              <a:rPr lang="en-US" dirty="0" smtClean="0"/>
              <a:t> al </a:t>
            </a:r>
            <a:r>
              <a:rPr lang="en-US" dirty="0" err="1" smtClean="0"/>
              <a:t>bezig</a:t>
            </a:r>
            <a:r>
              <a:rPr lang="en-US" dirty="0" smtClean="0"/>
              <a:t> </a:t>
            </a:r>
            <a:r>
              <a:rPr lang="en-US" dirty="0" err="1" smtClean="0"/>
              <a:t>toen</a:t>
            </a:r>
            <a:r>
              <a:rPr lang="en-US" dirty="0" smtClean="0"/>
              <a:t> we m </a:t>
            </a:r>
            <a:r>
              <a:rPr lang="en-US" dirty="0" err="1" smtClean="0"/>
              <a:t>afkapten</a:t>
            </a:r>
            <a:r>
              <a:rPr lang="en-US" dirty="0" smtClean="0"/>
              <a:t> of </a:t>
            </a:r>
            <a:r>
              <a:rPr lang="en-US" dirty="0" err="1" smtClean="0"/>
              <a:t>toen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stopte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6436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="" xmlns:a16="http://schemas.microsoft.com/office/drawing/2014/main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24DD1F6E-573A-4E2D-8811-591CE94E629B}"/>
              </a:ext>
            </a:extLst>
          </p:cNvPr>
          <p:cNvSpPr/>
          <p:nvPr/>
        </p:nvSpPr>
        <p:spPr>
          <a:xfrm>
            <a:off x="6232125" y="4638495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="" xmlns:a16="http://schemas.microsoft.com/office/drawing/2014/main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11946"/>
            <a:ext cx="121920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="" xmlns:a16="http://schemas.microsoft.com/office/drawing/2014/main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11946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5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="" xmlns:a16="http://schemas.microsoft.com/office/drawing/2014/main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0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 err="1"/>
              <a:t>Pow</a:t>
            </a:r>
            <a:r>
              <a:rPr lang="en-US" dirty="0"/>
              <a:t>(d)</a:t>
            </a:r>
            <a:r>
              <a:rPr lang="en-US" dirty="0" err="1"/>
              <a:t>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Constrained Optimization Problem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Cases: 4 </a:t>
            </a:r>
            <a:r>
              <a:rPr lang="en-US" dirty="0" err="1" smtClean="0"/>
              <a:t>ketens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044027" y="2170093"/>
          <a:ext cx="10496332" cy="244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959"/>
                <a:gridCol w="7998373"/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upper- &amp; lower-bound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7"/>
            <a:ext cx="10058400" cy="466776"/>
          </a:xfrm>
        </p:spPr>
        <p:txBody>
          <a:bodyPr/>
          <a:lstStyle/>
          <a:p>
            <a:r>
              <a:rPr lang="en-US" dirty="0" smtClean="0"/>
              <a:t>Score upper-bound = (</a:t>
            </a:r>
            <a:r>
              <a:rPr lang="en-US" dirty="0" err="1" smtClean="0"/>
              <a:t>aantal</a:t>
            </a:r>
            <a:r>
              <a:rPr lang="en-US" dirty="0" smtClean="0"/>
              <a:t> H - 1) * - 1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718207" y="2201624"/>
          <a:ext cx="10895724" cy="237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469"/>
                <a:gridCol w="1902372"/>
                <a:gridCol w="1912883"/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Lower-bound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Statespace</a:t>
            </a:r>
            <a:r>
              <a:rPr lang="en-US" dirty="0" smtClean="0"/>
              <a:t> upper- &amp; lower-bound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7"/>
            <a:ext cx="10058400" cy="966952"/>
          </a:xfrm>
        </p:spPr>
        <p:txBody>
          <a:bodyPr/>
          <a:lstStyle/>
          <a:p>
            <a:r>
              <a:rPr lang="en-US" dirty="0" err="1" smtClean="0"/>
              <a:t>Statespace</a:t>
            </a:r>
            <a:r>
              <a:rPr lang="en-US" dirty="0" smtClean="0"/>
              <a:t> lower-bound = (?? Moet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uberhaupt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Statespace</a:t>
            </a:r>
            <a:r>
              <a:rPr lang="en-US" dirty="0" smtClean="0"/>
              <a:t> upper-bound =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718207" y="2201624"/>
          <a:ext cx="10895724" cy="237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469"/>
                <a:gridCol w="1902372"/>
                <a:gridCol w="1912883"/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Lower-bound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</a:t>
                      </a: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Classes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 </a:t>
            </a:r>
            <a:r>
              <a:rPr lang="nl-NL" dirty="0" err="1"/>
              <a:t>Chain</a:t>
            </a:r>
            <a:endParaRPr lang="nl-NL" dirty="0"/>
          </a:p>
          <a:p>
            <a:r>
              <a:rPr lang="nl-NL" dirty="0"/>
              <a:t>Assenstelsel </a:t>
            </a:r>
          </a:p>
          <a:p>
            <a:pPr lvl="1"/>
            <a:r>
              <a:rPr lang="nl-NL" dirty="0"/>
              <a:t>2D (x, y)</a:t>
            </a:r>
          </a:p>
          <a:p>
            <a:pPr lvl="1"/>
            <a:r>
              <a:rPr lang="nl-NL" dirty="0"/>
              <a:t>3D (x, y, z)</a:t>
            </a:r>
          </a:p>
          <a:p>
            <a:r>
              <a:rPr lang="nl-NL" dirty="0"/>
              <a:t>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</TotalTime>
  <Words>269</Words>
  <Application>Microsoft Office PowerPoint</Application>
  <PresentationFormat>Aangepast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Terugblik</vt:lpstr>
      <vt:lpstr>Protein Pow(d)er</vt:lpstr>
      <vt:lpstr>Wat is een aminozuur ? </vt:lpstr>
      <vt:lpstr>Wat is een aminozuur ? </vt:lpstr>
      <vt:lpstr>Protein Pow(d)er</vt:lpstr>
      <vt:lpstr>Protein Pow(d)er</vt:lpstr>
      <vt:lpstr>Cases: 4 ketens </vt:lpstr>
      <vt:lpstr>Score upper- &amp; lower-bound</vt:lpstr>
      <vt:lpstr>Statespace upper- &amp; lower-bound</vt:lpstr>
      <vt:lpstr>Methode </vt:lpstr>
      <vt:lpstr>Methode</vt:lpstr>
      <vt:lpstr>Resultaten</vt:lpstr>
      <vt:lpstr>Resultaten</vt:lpstr>
      <vt:lpstr>Hillclimber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Eline</cp:lastModifiedBy>
  <cp:revision>30</cp:revision>
  <dcterms:created xsi:type="dcterms:W3CDTF">2017-11-06T14:50:55Z</dcterms:created>
  <dcterms:modified xsi:type="dcterms:W3CDTF">2017-12-05T11:00:35Z</dcterms:modified>
</cp:coreProperties>
</file>