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65" r:id="rId7"/>
    <p:sldId id="267" r:id="rId8"/>
    <p:sldId id="268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 smtClean="0"/>
              <a:t>Proteasen </a:t>
            </a:r>
            <a:r>
              <a:rPr lang="nl-NL" dirty="0"/>
              <a:t>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/>
              <a:t>gelijk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Upper/Lower Bound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Template_1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88906"/>
            <a:ext cx="6904383" cy="5135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14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-6 </a:t>
            </a:r>
          </a:p>
          <a:p>
            <a:pPr lvl="1"/>
            <a:r>
              <a:rPr lang="en-US" dirty="0"/>
              <a:t>Runtime: 0.1507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20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-8</a:t>
            </a:r>
          </a:p>
          <a:p>
            <a:pPr lvl="1"/>
            <a:r>
              <a:rPr lang="en-US" dirty="0"/>
              <a:t>Runtime: 82.5547</a:t>
            </a:r>
          </a:p>
        </p:txBody>
      </p:sp>
      <p:pic>
        <p:nvPicPr>
          <p:cNvPr id="7" name="Afbeelding 6" descr="Template_2_oplossing.png">
            <a:extLst>
              <a:ext uri="{FF2B5EF4-FFF2-40B4-BE49-F238E27FC236}">
                <a16:creationId xmlns:a16="http://schemas.microsoft.com/office/drawing/2014/main" xmlns="" id="{FE08C698-7897-4CD3-8273-A5B3141C4A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11998"/>
            <a:ext cx="6768408" cy="50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106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Methode </vt:lpstr>
      <vt:lpstr>Methode</vt:lpstr>
      <vt:lpstr>Resultaten</vt:lpstr>
      <vt:lpstr>Resultaten</vt:lpstr>
      <vt:lpstr>Hillclimber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26</cp:revision>
  <dcterms:created xsi:type="dcterms:W3CDTF">2017-11-06T14:50:55Z</dcterms:created>
  <dcterms:modified xsi:type="dcterms:W3CDTF">2017-12-05T09:05:11Z</dcterms:modified>
</cp:coreProperties>
</file>