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279" r:id="rId4"/>
    <p:sldId id="281" r:id="rId5"/>
    <p:sldId id="282" r:id="rId6"/>
    <p:sldId id="284" r:id="rId7"/>
    <p:sldId id="285" r:id="rId8"/>
    <p:sldId id="287" r:id="rId9"/>
    <p:sldId id="289" r:id="rId10"/>
    <p:sldId id="288" r:id="rId11"/>
    <p:sldId id="262" r:id="rId12"/>
    <p:sldId id="283" r:id="rId13"/>
    <p:sldId id="280" r:id="rId14"/>
    <p:sldId id="277" r:id="rId15"/>
    <p:sldId id="263" r:id="rId16"/>
    <p:sldId id="260" r:id="rId17"/>
    <p:sldId id="266" r:id="rId18"/>
    <p:sldId id="272" r:id="rId19"/>
    <p:sldId id="273" r:id="rId20"/>
    <p:sldId id="265" r:id="rId21"/>
    <p:sldId id="267" r:id="rId22"/>
    <p:sldId id="275" r:id="rId23"/>
    <p:sldId id="276" r:id="rId24"/>
    <p:sldId id="268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1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2742750" y="3067864"/>
            <a:ext cx="706024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8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56354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9FB57-3193-4F61-9BF8-85A9350B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2B771F-E576-41A1-A3A2-5C8C76E3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21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6136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24673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75" y="2733675"/>
            <a:ext cx="2438400" cy="1390650"/>
          </a:xfrm>
          <a:prstGeom prst="rect">
            <a:avLst/>
          </a:prstGeom>
        </p:spPr>
      </p:pic>
      <p:pic>
        <p:nvPicPr>
          <p:cNvPr id="1026" name="Picture 2" descr="Afbeeldingsresultaat voor folding amino acid chain">
            <a:extLst>
              <a:ext uri="{FF2B5EF4-FFF2-40B4-BE49-F238E27FC236}">
                <a16:creationId xmlns:a16="http://schemas.microsoft.com/office/drawing/2014/main" id="{4C76A64E-2EE4-4BB7-B0FD-D1286AD1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6" y="2209226"/>
            <a:ext cx="4514849" cy="22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jl: rechts 13">
            <a:extLst>
              <a:ext uri="{FF2B5EF4-FFF2-40B4-BE49-F238E27FC236}">
                <a16:creationId xmlns:a16="http://schemas.microsoft.com/office/drawing/2014/main" id="{464F7A90-0AA5-4588-87E2-01191833DB40}"/>
              </a:ext>
            </a:extLst>
          </p:cNvPr>
          <p:cNvSpPr/>
          <p:nvPr/>
        </p:nvSpPr>
        <p:spPr>
          <a:xfrm>
            <a:off x="6258650" y="3071397"/>
            <a:ext cx="1047026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259B865-E3E3-4845-B5A4-969B8A95469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0039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24DD1F6E-573A-4E2D-8811-591CE94E629B}"/>
              </a:ext>
            </a:extLst>
          </p:cNvPr>
          <p:cNvSpPr/>
          <p:nvPr/>
        </p:nvSpPr>
        <p:spPr>
          <a:xfrm>
            <a:off x="6232125" y="4638495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11946"/>
            <a:ext cx="121920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11946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89AB4660-209E-47BF-9FC1-0865745945A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84569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862B65A-08A6-41EE-A49A-029A5CEB3C9A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Pow(d)</a:t>
            </a:r>
            <a:r>
              <a:rPr lang="en-US" dirty="0" err="1"/>
              <a:t>er</a:t>
            </a:r>
            <a:r>
              <a:rPr lang="en-US" dirty="0"/>
              <a:t> - Casus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Constrained Optimization Problem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9709D4B-4D71-4400-8214-1D7EB5722A0D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044027" y="2170093"/>
          <a:ext cx="10496332" cy="244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upper- &amp; lower-bound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466776"/>
          </a:xfrm>
        </p:spPr>
        <p:txBody>
          <a:bodyPr/>
          <a:lstStyle/>
          <a:p>
            <a:r>
              <a:rPr lang="en-US" dirty="0"/>
              <a:t>Score upper-bound = (</a:t>
            </a:r>
            <a:r>
              <a:rPr lang="en-US" dirty="0" err="1"/>
              <a:t>aantal</a:t>
            </a:r>
            <a:r>
              <a:rPr lang="en-US" dirty="0"/>
              <a:t> H - 1) * - 1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718207" y="2201624"/>
          <a:ext cx="10895724" cy="253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</p:spTree>
    <p:extLst>
      <p:ext uri="{BB962C8B-B14F-4D97-AF65-F5344CB8AC3E}">
        <p14:creationId xmlns:p14="http://schemas.microsoft.com/office/powerpoint/2010/main" val="87510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Breadth-first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Instellingen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met </a:t>
            </a:r>
            <a:r>
              <a:rPr lang="en-US" dirty="0" err="1"/>
              <a:t>heuristieken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Instellingen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1000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proberen</a:t>
            </a:r>
            <a:endParaRPr lang="en-US" dirty="0"/>
          </a:p>
          <a:p>
            <a:pPr lvl="1"/>
            <a:r>
              <a:rPr lang="en-US" dirty="0" err="1"/>
              <a:t>Vervangen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gelijke</a:t>
            </a:r>
            <a:r>
              <a:rPr lang="en-US" dirty="0"/>
              <a:t> of </a:t>
            </a:r>
            <a:r>
              <a:rPr lang="en-US" dirty="0" err="1"/>
              <a:t>kleinere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random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451944" y="2175643"/>
          <a:ext cx="109307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06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 - 4</a:t>
                      </a:r>
                    </a:p>
                    <a:p>
                      <a:r>
                        <a:rPr lang="en-US" dirty="0"/>
                        <a:t>Runtime: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0.095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 1.859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-3</a:t>
                      </a:r>
                    </a:p>
                    <a:p>
                      <a:r>
                        <a:rPr lang="en-US" baseline="0" dirty="0"/>
                        <a:t>Runtime: 0.031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6.780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&lt;2.804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-5</a:t>
                      </a:r>
                    </a:p>
                    <a:p>
                      <a:r>
                        <a:rPr lang="en-US" baseline="0" dirty="0"/>
                        <a:t>Runtime: 0.089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r>
                        <a:rPr lang="en-US" baseline="0" dirty="0"/>
                        <a:t>Runtime: &lt;2.818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-9</a:t>
                      </a:r>
                    </a:p>
                    <a:p>
                      <a:r>
                        <a:rPr lang="en-US" baseline="0" dirty="0"/>
                        <a:t>Runtime: 0.199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-10</a:t>
                      </a:r>
                    </a:p>
                    <a:p>
                      <a:r>
                        <a:rPr lang="en-US" baseline="0" dirty="0"/>
                        <a:t>Runtime: &lt;4.475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Vervolg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Experimenteren</a:t>
            </a:r>
            <a:r>
              <a:rPr lang="en-US" dirty="0"/>
              <a:t> breadth-first</a:t>
            </a:r>
          </a:p>
          <a:p>
            <a:pPr lvl="1"/>
            <a:r>
              <a:rPr lang="en-US" dirty="0" err="1"/>
              <a:t>Verschil</a:t>
            </a:r>
            <a:r>
              <a:rPr lang="en-US" dirty="0"/>
              <a:t> met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heuristieken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Experimenteren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  <a:p>
            <a:pPr lvl="1"/>
            <a:r>
              <a:rPr lang="en-US" dirty="0"/>
              <a:t>Simulated annealing</a:t>
            </a:r>
          </a:p>
          <a:p>
            <a:pPr lvl="1"/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interaties</a:t>
            </a:r>
            <a:r>
              <a:rPr lang="en-US" dirty="0"/>
              <a:t> </a:t>
            </a:r>
            <a:r>
              <a:rPr lang="en-US" dirty="0" err="1"/>
              <a:t>aanpassen</a:t>
            </a:r>
            <a:endParaRPr lang="en-US" dirty="0"/>
          </a:p>
          <a:p>
            <a:pPr lvl="1"/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random </a:t>
            </a:r>
            <a:r>
              <a:rPr lang="en-US" dirty="0" err="1"/>
              <a:t>beginnen</a:t>
            </a:r>
            <a:endParaRPr lang="en-US" dirty="0"/>
          </a:p>
          <a:p>
            <a:pPr lvl="1"/>
            <a:r>
              <a:rPr lang="en-US" dirty="0"/>
              <a:t>Twee </a:t>
            </a:r>
            <a:r>
              <a:rPr lang="en-US" dirty="0" err="1"/>
              <a:t>tegelijk</a:t>
            </a:r>
            <a:r>
              <a:rPr lang="en-US" dirty="0"/>
              <a:t> </a:t>
            </a:r>
            <a:r>
              <a:rPr lang="en-US" dirty="0" err="1"/>
              <a:t>vervangen</a:t>
            </a:r>
            <a:r>
              <a:rPr lang="en-US" dirty="0"/>
              <a:t> of die </a:t>
            </a:r>
            <a:r>
              <a:rPr lang="en-US" dirty="0" err="1"/>
              <a:t>erna</a:t>
            </a:r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</p:spTree>
    <p:extLst>
      <p:ext uri="{BB962C8B-B14F-4D97-AF65-F5344CB8AC3E}">
        <p14:creationId xmlns:p14="http://schemas.microsoft.com/office/powerpoint/2010/main" val="27482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7030C92F-7460-4CD0-AC3E-DFDBBFE02B78}"/>
              </a:ext>
            </a:extLst>
          </p:cNvPr>
          <p:cNvSpPr/>
          <p:nvPr/>
        </p:nvSpPr>
        <p:spPr>
          <a:xfrm>
            <a:off x="7604595" y="3890625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6236ACC-5C22-4120-A532-40542026AAA4}"/>
              </a:ext>
            </a:extLst>
          </p:cNvPr>
          <p:cNvSpPr txBox="1"/>
          <p:nvPr/>
        </p:nvSpPr>
        <p:spPr>
          <a:xfrm rot="20749231">
            <a:off x="7612637" y="452776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Maar hoe krijgen eiwitten </a:t>
            </a:r>
          </a:p>
          <a:p>
            <a:r>
              <a:rPr lang="nl-NL" sz="1600" dirty="0">
                <a:solidFill>
                  <a:schemeClr val="accent1"/>
                </a:solidFill>
              </a:rPr>
              <a:t>hun goede vorm?</a:t>
            </a:r>
          </a:p>
        </p:txBody>
      </p:sp>
    </p:spTree>
    <p:extLst>
      <p:ext uri="{BB962C8B-B14F-4D97-AF65-F5344CB8AC3E}">
        <p14:creationId xmlns:p14="http://schemas.microsoft.com/office/powerpoint/2010/main" val="399266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3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9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4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702660D4-5C08-4FC9-B5F9-92B2E32F1F54}"/>
              </a:ext>
            </a:extLst>
          </p:cNvPr>
          <p:cNvSpPr/>
          <p:nvPr/>
        </p:nvSpPr>
        <p:spPr>
          <a:xfrm rot="13642393">
            <a:off x="6771468" y="30403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F886743-BD7C-498D-8470-3AFF63CE3A2E}"/>
              </a:ext>
            </a:extLst>
          </p:cNvPr>
          <p:cNvSpPr/>
          <p:nvPr/>
        </p:nvSpPr>
        <p:spPr>
          <a:xfrm rot="12747821">
            <a:off x="6677569" y="250923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800E1DF-3D08-42B9-9EA7-18A4D608B1AD}"/>
              </a:ext>
            </a:extLst>
          </p:cNvPr>
          <p:cNvSpPr/>
          <p:nvPr/>
        </p:nvSpPr>
        <p:spPr>
          <a:xfrm rot="4284378">
            <a:off x="6857072" y="354393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1B22304-31D6-4B7A-9A07-E9729C3946DC}"/>
              </a:ext>
            </a:extLst>
          </p:cNvPr>
          <p:cNvSpPr/>
          <p:nvPr/>
        </p:nvSpPr>
        <p:spPr>
          <a:xfrm rot="6297451">
            <a:off x="6677570" y="399042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21379240">
            <a:off x="6394762" y="2074010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56FEE7C-9D16-4FA9-AC43-61E03FD7F12E}"/>
              </a:ext>
            </a:extLst>
          </p:cNvPr>
          <p:cNvSpPr/>
          <p:nvPr/>
        </p:nvSpPr>
        <p:spPr>
          <a:xfrm rot="17868258">
            <a:off x="6058474" y="409615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C7B6E4EE-D18E-4E99-90D9-8CD79FAB3E66}"/>
              </a:ext>
            </a:extLst>
          </p:cNvPr>
          <p:cNvSpPr/>
          <p:nvPr/>
        </p:nvSpPr>
        <p:spPr>
          <a:xfrm rot="3227514">
            <a:off x="5930210" y="343048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57BEF406-0651-41E0-BE06-273B7CC97A2D}"/>
              </a:ext>
            </a:extLst>
          </p:cNvPr>
          <p:cNvSpPr/>
          <p:nvPr/>
        </p:nvSpPr>
        <p:spPr>
          <a:xfrm rot="504240">
            <a:off x="6090532" y="265330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B6E9C7CF-D8FC-4A16-A854-58D00C6AFC36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>
            <a:off x="6956931" y="3401091"/>
            <a:ext cx="28169" cy="142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 flipH="1">
            <a:off x="6914043" y="3887793"/>
            <a:ext cx="54206" cy="98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EAB71A3-52E1-49E7-852D-B0FD3CD4D1A7}"/>
              </a:ext>
            </a:extLst>
          </p:cNvPr>
          <p:cNvCxnSpPr>
            <a:cxnSpLocks/>
            <a:stCxn id="20" idx="0"/>
            <a:endCxn id="21" idx="5"/>
          </p:cNvCxnSpPr>
          <p:nvPr/>
        </p:nvCxnSpPr>
        <p:spPr>
          <a:xfrm flipV="1">
            <a:off x="6089162" y="3789793"/>
            <a:ext cx="6076" cy="4012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99DCD6D-B326-4DA6-8459-0A2EE91D83D5}"/>
              </a:ext>
            </a:extLst>
          </p:cNvPr>
          <p:cNvCxnSpPr>
            <a:cxnSpLocks/>
            <a:stCxn id="21" idx="1"/>
            <a:endCxn id="22" idx="4"/>
          </p:cNvCxnSpPr>
          <p:nvPr/>
        </p:nvCxnSpPr>
        <p:spPr>
          <a:xfrm flipV="1">
            <a:off x="6141102" y="3006995"/>
            <a:ext cx="111404" cy="419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 flipH="1" flipV="1">
            <a:off x="6910183" y="2864452"/>
            <a:ext cx="51742" cy="1707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304478" y="2385804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92398" y="215957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EF1B8A63-45C7-4477-83DA-C5F7FAE45190}"/>
              </a:ext>
            </a:extLst>
          </p:cNvPr>
          <p:cNvSpPr/>
          <p:nvPr/>
        </p:nvSpPr>
        <p:spPr>
          <a:xfrm>
            <a:off x="7647415" y="2605878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0ACF7CC1-9BE7-4DD2-8236-579273166F0D}"/>
              </a:ext>
            </a:extLst>
          </p:cNvPr>
          <p:cNvSpPr/>
          <p:nvPr/>
        </p:nvSpPr>
        <p:spPr>
          <a:xfrm rot="1756099">
            <a:off x="7847057" y="336482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7318996">
            <a:off x="7564269" y="406846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6399108">
            <a:off x="7867988" y="45030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7886617-EF56-4B20-8554-D57A38AAFA65}"/>
              </a:ext>
            </a:extLst>
          </p:cNvPr>
          <p:cNvSpPr/>
          <p:nvPr/>
        </p:nvSpPr>
        <p:spPr>
          <a:xfrm rot="9110574">
            <a:off x="6826600" y="45030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F5B28146-4C85-4621-B9EA-F45F4586B369}"/>
              </a:ext>
            </a:extLst>
          </p:cNvPr>
          <p:cNvSpPr/>
          <p:nvPr/>
        </p:nvSpPr>
        <p:spPr>
          <a:xfrm rot="6903367">
            <a:off x="6497030" y="512706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7C0671A0-0740-414E-92E7-AEF59EAC6288}"/>
              </a:ext>
            </a:extLst>
          </p:cNvPr>
          <p:cNvSpPr/>
          <p:nvPr/>
        </p:nvSpPr>
        <p:spPr>
          <a:xfrm rot="8852921">
            <a:off x="7228513" y="500536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68283" y="2909402"/>
            <a:ext cx="12260" cy="4585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 flipH="1">
            <a:off x="7851786" y="3717280"/>
            <a:ext cx="237705" cy="3695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H="1">
            <a:off x="7180276" y="4405693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H="1">
            <a:off x="6627385" y="4769554"/>
            <a:ext cx="221459" cy="361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59AEB00-BDDE-401D-A258-A1BC831BF286}"/>
              </a:ext>
            </a:extLst>
          </p:cNvPr>
          <p:cNvCxnSpPr>
            <a:cxnSpLocks/>
            <a:stCxn id="37" idx="6"/>
            <a:endCxn id="36" idx="7"/>
          </p:cNvCxnSpPr>
          <p:nvPr/>
        </p:nvCxnSpPr>
        <p:spPr>
          <a:xfrm flipH="1">
            <a:off x="6742595" y="5284023"/>
            <a:ext cx="515268" cy="1944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613266" y="2463103"/>
            <a:ext cx="89201" cy="1948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0762CCB1-BCF4-4FA9-BBCF-2906073B5750}"/>
              </a:ext>
            </a:extLst>
          </p:cNvPr>
          <p:cNvCxnSpPr>
            <a:cxnSpLocks/>
            <a:stCxn id="20" idx="4"/>
            <a:endCxn id="18" idx="5"/>
          </p:cNvCxnSpPr>
          <p:nvPr/>
        </p:nvCxnSpPr>
        <p:spPr>
          <a:xfrm flipV="1">
            <a:off x="6403706" y="4264179"/>
            <a:ext cx="306056" cy="927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6770295" y="2239748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id="{D69FCFE6-71B0-40AB-A0F9-E2B15BEB6CA5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>
            <a:off x="7575083" y="4806265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1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531</TotalTime>
  <Words>503</Words>
  <Application>Microsoft Office PowerPoint</Application>
  <PresentationFormat>Breedbeeld</PresentationFormat>
  <Paragraphs>185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Rockwell</vt:lpstr>
      <vt:lpstr>Rockwell Condensed</vt:lpstr>
      <vt:lpstr>Wingdings</vt:lpstr>
      <vt:lpstr>Houttype</vt:lpstr>
      <vt:lpstr>Protein Pow(d)er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PowerPoint-presentatie</vt:lpstr>
      <vt:lpstr>Wat is een aminozuur ? </vt:lpstr>
      <vt:lpstr>Wat is een aminozuur ? </vt:lpstr>
      <vt:lpstr>Protein Pow(d)er - Casus</vt:lpstr>
      <vt:lpstr>Protein Pow(d)er - Casus</vt:lpstr>
      <vt:lpstr>4 ketens </vt:lpstr>
      <vt:lpstr>Score upper- &amp; lower-bound</vt:lpstr>
      <vt:lpstr>Methode </vt:lpstr>
      <vt:lpstr>Methode</vt:lpstr>
      <vt:lpstr>Breadth-first</vt:lpstr>
      <vt:lpstr>Hillclimber</vt:lpstr>
      <vt:lpstr>Resultaten</vt:lpstr>
      <vt:lpstr>Vervolg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Vanessa</cp:lastModifiedBy>
  <cp:revision>53</cp:revision>
  <dcterms:created xsi:type="dcterms:W3CDTF">2017-11-06T14:50:55Z</dcterms:created>
  <dcterms:modified xsi:type="dcterms:W3CDTF">2017-12-15T15:27:27Z</dcterms:modified>
</cp:coreProperties>
</file>