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38"/>
  </p:notesMasterIdLst>
  <p:sldIdLst>
    <p:sldId id="256" r:id="rId2"/>
    <p:sldId id="278" r:id="rId3"/>
    <p:sldId id="334" r:id="rId4"/>
    <p:sldId id="288" r:id="rId5"/>
    <p:sldId id="335" r:id="rId6"/>
    <p:sldId id="352" r:id="rId7"/>
    <p:sldId id="310" r:id="rId8"/>
    <p:sldId id="361" r:id="rId9"/>
    <p:sldId id="349" r:id="rId10"/>
    <p:sldId id="360" r:id="rId11"/>
    <p:sldId id="348" r:id="rId12"/>
    <p:sldId id="299" r:id="rId13"/>
    <p:sldId id="336" r:id="rId14"/>
    <p:sldId id="300" r:id="rId15"/>
    <p:sldId id="301" r:id="rId16"/>
    <p:sldId id="337" r:id="rId17"/>
    <p:sldId id="338" r:id="rId18"/>
    <p:sldId id="339" r:id="rId19"/>
    <p:sldId id="340" r:id="rId20"/>
    <p:sldId id="341" r:id="rId21"/>
    <p:sldId id="342" r:id="rId22"/>
    <p:sldId id="343" r:id="rId23"/>
    <p:sldId id="317" r:id="rId24"/>
    <p:sldId id="318" r:id="rId25"/>
    <p:sldId id="319" r:id="rId26"/>
    <p:sldId id="325" r:id="rId27"/>
    <p:sldId id="324" r:id="rId28"/>
    <p:sldId id="362" r:id="rId29"/>
    <p:sldId id="363" r:id="rId30"/>
    <p:sldId id="307" r:id="rId31"/>
    <p:sldId id="344" r:id="rId32"/>
    <p:sldId id="345" r:id="rId33"/>
    <p:sldId id="326" r:id="rId34"/>
    <p:sldId id="357" r:id="rId35"/>
    <p:sldId id="346" r:id="rId36"/>
    <p:sldId id="359"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jl, gemiddeld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Stijl, gemiddeld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Stijl, gemiddeld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436" autoAdjust="0"/>
    <p:restoredTop sz="95244" autoAdjust="0"/>
  </p:normalViewPr>
  <p:slideViewPr>
    <p:cSldViewPr snapToGrid="0">
      <p:cViewPr>
        <p:scale>
          <a:sx n="69" d="100"/>
          <a:sy n="69" d="100"/>
        </p:scale>
        <p:origin x="1027" y="44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B53994-DF93-4425-A3C3-1E20323C652B}" type="datetimeFigureOut">
              <a:rPr lang="nl-NL" smtClean="0"/>
              <a:t>21-12-2017</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9B7D7D-2A99-4C56-9CB0-3D995DD4F17B}" type="slidenum">
              <a:rPr lang="nl-NL" smtClean="0"/>
              <a:t>‹nr.›</a:t>
            </a:fld>
            <a:endParaRPr lang="nl-NL"/>
          </a:p>
        </p:txBody>
      </p:sp>
    </p:spTree>
    <p:extLst>
      <p:ext uri="{BB962C8B-B14F-4D97-AF65-F5344CB8AC3E}">
        <p14:creationId xmlns:p14="http://schemas.microsoft.com/office/powerpoint/2010/main" val="17241256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Een eiwit is eigenlijk een gevouwen aminozuurketen. Aan de hand van informatie in ons DNA wordt er een aminozuurketen gemaakt. Die betstaat uit allemaal </a:t>
            </a:r>
            <a:r>
              <a:rPr lang="nl-NL" dirty="0" err="1"/>
              <a:t>verschullende</a:t>
            </a:r>
            <a:r>
              <a:rPr lang="nl-NL" dirty="0"/>
              <a:t> aminozuren en die kunnen interacties met elkaar gaan en dan gaan ze bij elkaar in de buurt liggen. En dat is eigenlijk hoe de vouwing tot stand komt. Er zijn veel verschillende soorten aminozuren. Voor deze casus is het een stuk versimpeld en maken we alleen </a:t>
            </a:r>
            <a:r>
              <a:rPr lang="nl-NL" dirty="0" err="1"/>
              <a:t>oinderscheid</a:t>
            </a:r>
            <a:r>
              <a:rPr lang="nl-NL" dirty="0"/>
              <a:t> tussen drie </a:t>
            </a:r>
            <a:r>
              <a:rPr lang="nl-NL" dirty="0" err="1"/>
              <a:t>vershcillende</a:t>
            </a:r>
            <a:r>
              <a:rPr lang="nl-NL" dirty="0"/>
              <a:t> aminozuren …. </a:t>
            </a:r>
          </a:p>
        </p:txBody>
      </p:sp>
      <p:sp>
        <p:nvSpPr>
          <p:cNvPr id="4" name="Tijdelijke aanduiding voor dianummer 3"/>
          <p:cNvSpPr>
            <a:spLocks noGrp="1"/>
          </p:cNvSpPr>
          <p:nvPr>
            <p:ph type="sldNum" sz="quarter" idx="10"/>
          </p:nvPr>
        </p:nvSpPr>
        <p:spPr/>
        <p:txBody>
          <a:bodyPr/>
          <a:lstStyle/>
          <a:p>
            <a:fld id="{D29B7D7D-2A99-4C56-9CB0-3D995DD4F17B}" type="slidenum">
              <a:rPr lang="nl-NL" smtClean="0"/>
              <a:t>4</a:t>
            </a:fld>
            <a:endParaRPr lang="nl-NL"/>
          </a:p>
        </p:txBody>
      </p:sp>
    </p:spTree>
    <p:extLst>
      <p:ext uri="{BB962C8B-B14F-4D97-AF65-F5344CB8AC3E}">
        <p14:creationId xmlns:p14="http://schemas.microsoft.com/office/powerpoint/2010/main" val="1235179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We </a:t>
            </a:r>
            <a:r>
              <a:rPr lang="nl-NL" dirty="0" err="1"/>
              <a:t>moetne</a:t>
            </a:r>
            <a:r>
              <a:rPr lang="nl-NL" dirty="0"/>
              <a:t> zo stabiel mogelijke eiwitten vouwen en dat bereiken </a:t>
            </a:r>
            <a:r>
              <a:rPr lang="nl-NL" dirty="0" err="1"/>
              <a:t>wr</a:t>
            </a:r>
            <a:r>
              <a:rPr lang="nl-NL" dirty="0"/>
              <a:t> door aminozuren die een </a:t>
            </a:r>
            <a:r>
              <a:rPr lang="nl-NL" dirty="0" err="1"/>
              <a:t>ineteractie</a:t>
            </a:r>
            <a:r>
              <a:rPr lang="nl-NL" dirty="0"/>
              <a:t> met elkaar gaan zoveel mogelijk bij elkaar te leggen. Dus hoe verder in de min hoe beter de score. </a:t>
            </a:r>
          </a:p>
        </p:txBody>
      </p:sp>
      <p:sp>
        <p:nvSpPr>
          <p:cNvPr id="4" name="Tijdelijke aanduiding voor dianummer 3"/>
          <p:cNvSpPr>
            <a:spLocks noGrp="1"/>
          </p:cNvSpPr>
          <p:nvPr>
            <p:ph type="sldNum" sz="quarter" idx="10"/>
          </p:nvPr>
        </p:nvSpPr>
        <p:spPr/>
        <p:txBody>
          <a:bodyPr/>
          <a:lstStyle/>
          <a:p>
            <a:fld id="{D29B7D7D-2A99-4C56-9CB0-3D995DD4F17B}" type="slidenum">
              <a:rPr lang="nl-NL" smtClean="0"/>
              <a:t>6</a:t>
            </a:fld>
            <a:endParaRPr lang="nl-NL"/>
          </a:p>
        </p:txBody>
      </p:sp>
    </p:spTree>
    <p:extLst>
      <p:ext uri="{BB962C8B-B14F-4D97-AF65-F5344CB8AC3E}">
        <p14:creationId xmlns:p14="http://schemas.microsoft.com/office/powerpoint/2010/main" val="2826786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Iedere iteratie wordt er in de </a:t>
            </a:r>
            <a:r>
              <a:rPr lang="nl-NL" dirty="0" err="1"/>
              <a:t>hillclimber</a:t>
            </a:r>
            <a:r>
              <a:rPr lang="nl-NL" dirty="0"/>
              <a:t> een verbinding van richting veranderd. Deze verbinding wordt random gekozen.  Dat veranderen gaat als volgt: …</a:t>
            </a:r>
          </a:p>
          <a:p>
            <a:r>
              <a:rPr lang="nl-NL" dirty="0"/>
              <a:t>Dit gaat goed, want de keten ligt niet over zichzelf heen. KLIK. Maar het kan ook gebeuren dat hij wel over zichzelf heen komt te liggen door de verandering en dan voldoet de keten niet meer aan de </a:t>
            </a:r>
            <a:r>
              <a:rPr lang="nl-NL" dirty="0" err="1"/>
              <a:t>constraints</a:t>
            </a:r>
            <a:r>
              <a:rPr lang="nl-NL" dirty="0"/>
              <a:t>. In dat geval wordt de verandering niet goedgekeurd en wordt er een nieuwe verbinding uitgekozen om te veranderen. Dit gebeurt eigenlijk totdat er een verandering is goedgekeurd. </a:t>
            </a:r>
            <a:br>
              <a:rPr lang="nl-NL" dirty="0"/>
            </a:br>
            <a:endParaRPr lang="nl-NL" dirty="0"/>
          </a:p>
        </p:txBody>
      </p:sp>
      <p:sp>
        <p:nvSpPr>
          <p:cNvPr id="4" name="Tijdelijke aanduiding voor dianummer 3"/>
          <p:cNvSpPr>
            <a:spLocks noGrp="1"/>
          </p:cNvSpPr>
          <p:nvPr>
            <p:ph type="sldNum" sz="quarter" idx="10"/>
          </p:nvPr>
        </p:nvSpPr>
        <p:spPr/>
        <p:txBody>
          <a:bodyPr/>
          <a:lstStyle/>
          <a:p>
            <a:fld id="{D29B7D7D-2A99-4C56-9CB0-3D995DD4F17B}" type="slidenum">
              <a:rPr lang="nl-NL" smtClean="0"/>
              <a:t>17</a:t>
            </a:fld>
            <a:endParaRPr lang="nl-NL"/>
          </a:p>
        </p:txBody>
      </p:sp>
    </p:spTree>
    <p:extLst>
      <p:ext uri="{BB962C8B-B14F-4D97-AF65-F5344CB8AC3E}">
        <p14:creationId xmlns:p14="http://schemas.microsoft.com/office/powerpoint/2010/main" val="3828131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D29B7D7D-2A99-4C56-9CB0-3D995DD4F17B}" type="slidenum">
              <a:rPr lang="nl-NL" smtClean="0"/>
              <a:t>18</a:t>
            </a:fld>
            <a:endParaRPr lang="nl-NL"/>
          </a:p>
        </p:txBody>
      </p:sp>
    </p:spTree>
    <p:extLst>
      <p:ext uri="{BB962C8B-B14F-4D97-AF65-F5344CB8AC3E}">
        <p14:creationId xmlns:p14="http://schemas.microsoft.com/office/powerpoint/2010/main" val="2243658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Hierna wordt er eigenlijk gekeken naar de score. Is die beter of gelijk aan de oude score, dan wordt de nieuwe keten opgeslagen en de oude weggegooid. Als de score slechter is, wordt de nieuwe keten weggegooid. </a:t>
            </a:r>
          </a:p>
          <a:p>
            <a:r>
              <a:rPr lang="nl-NL" dirty="0"/>
              <a:t>Na deze stap begint er een nieuwe iteratie en gebeurt het hele riedeltje dus opnieuw</a:t>
            </a:r>
          </a:p>
        </p:txBody>
      </p:sp>
      <p:sp>
        <p:nvSpPr>
          <p:cNvPr id="4" name="Tijdelijke aanduiding voor dianummer 3"/>
          <p:cNvSpPr>
            <a:spLocks noGrp="1"/>
          </p:cNvSpPr>
          <p:nvPr>
            <p:ph type="sldNum" sz="quarter" idx="10"/>
          </p:nvPr>
        </p:nvSpPr>
        <p:spPr/>
        <p:txBody>
          <a:bodyPr/>
          <a:lstStyle/>
          <a:p>
            <a:fld id="{D29B7D7D-2A99-4C56-9CB0-3D995DD4F17B}" type="slidenum">
              <a:rPr lang="nl-NL" smtClean="0"/>
              <a:t>25</a:t>
            </a:fld>
            <a:endParaRPr lang="nl-NL"/>
          </a:p>
        </p:txBody>
      </p:sp>
    </p:spTree>
    <p:extLst>
      <p:ext uri="{BB962C8B-B14F-4D97-AF65-F5344CB8AC3E}">
        <p14:creationId xmlns:p14="http://schemas.microsoft.com/office/powerpoint/2010/main" val="3867910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D29B7D7D-2A99-4C56-9CB0-3D995DD4F17B}" type="slidenum">
              <a:rPr lang="nl-NL" smtClean="0"/>
              <a:t>30</a:t>
            </a:fld>
            <a:endParaRPr lang="nl-NL"/>
          </a:p>
        </p:txBody>
      </p:sp>
    </p:spTree>
    <p:extLst>
      <p:ext uri="{BB962C8B-B14F-4D97-AF65-F5344CB8AC3E}">
        <p14:creationId xmlns:p14="http://schemas.microsoft.com/office/powerpoint/2010/main" val="3610739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Daardoor zijn veel mogelijkheden al </a:t>
            </a:r>
            <a:r>
              <a:rPr lang="nl-NL" dirty="0" err="1"/>
              <a:t>uigesloten</a:t>
            </a:r>
            <a:r>
              <a:rPr lang="nl-NL" dirty="0"/>
              <a:t>  die misschien een hele goede score zou kunnen opleveren.</a:t>
            </a:r>
          </a:p>
          <a:p>
            <a:endParaRPr lang="nl-NL" dirty="0"/>
          </a:p>
          <a:p>
            <a:r>
              <a:rPr lang="nl-NL" dirty="0"/>
              <a:t>Een oplossing hiervoor zou </a:t>
            </a:r>
            <a:r>
              <a:rPr lang="nl-NL" dirty="0" err="1"/>
              <a:t>constraint</a:t>
            </a:r>
            <a:r>
              <a:rPr lang="nl-NL" dirty="0"/>
              <a:t> </a:t>
            </a:r>
            <a:r>
              <a:rPr lang="nl-NL" dirty="0" err="1"/>
              <a:t>relaxation</a:t>
            </a:r>
            <a:r>
              <a:rPr lang="nl-NL" dirty="0"/>
              <a:t> kunnen zijn, omdat dan die uitgesloten mogelijkheden kunnen vrijkomen</a:t>
            </a:r>
          </a:p>
          <a:p>
            <a:endParaRPr lang="nl-NL" dirty="0"/>
          </a:p>
          <a:p>
            <a:endParaRPr lang="nl-NL" dirty="0"/>
          </a:p>
          <a:p>
            <a:r>
              <a:rPr lang="nl-NL" dirty="0"/>
              <a:t>We zagen dat de </a:t>
            </a:r>
            <a:r>
              <a:rPr lang="nl-NL" dirty="0" err="1"/>
              <a:t>hillclimber</a:t>
            </a:r>
            <a:r>
              <a:rPr lang="nl-NL" dirty="0"/>
              <a:t> wat betere scores opleverde dan de </a:t>
            </a:r>
            <a:r>
              <a:rPr lang="nl-NL" dirty="0" err="1"/>
              <a:t>breadth</a:t>
            </a:r>
            <a:r>
              <a:rPr lang="nl-NL" dirty="0"/>
              <a:t>-first, maar wel als we de beste score van 20 runs namen. De </a:t>
            </a:r>
            <a:r>
              <a:rPr lang="nl-NL" dirty="0" err="1"/>
              <a:t>breadth</a:t>
            </a:r>
            <a:r>
              <a:rPr lang="nl-NL" dirty="0"/>
              <a:t>-first geeft eigenlijk altijd dezelfde score maar vond wel een minder goede score dan de </a:t>
            </a:r>
            <a:r>
              <a:rPr lang="nl-NL" dirty="0" err="1"/>
              <a:t>hillclimber</a:t>
            </a:r>
            <a:r>
              <a:rPr lang="nl-NL" dirty="0"/>
              <a:t> dus het zou leuk zijn om die score nog te kunnen verbeteren. Dat zou misschien kunnen door de </a:t>
            </a:r>
            <a:r>
              <a:rPr lang="nl-NL" dirty="0" err="1"/>
              <a:t>beam</a:t>
            </a:r>
            <a:r>
              <a:rPr lang="nl-NL" dirty="0"/>
              <a:t> van </a:t>
            </a:r>
            <a:r>
              <a:rPr lang="nl-NL" dirty="0" err="1"/>
              <a:t>beam</a:t>
            </a:r>
            <a:r>
              <a:rPr lang="nl-NL" dirty="0"/>
              <a:t>-search te vergroten. </a:t>
            </a:r>
          </a:p>
        </p:txBody>
      </p:sp>
      <p:sp>
        <p:nvSpPr>
          <p:cNvPr id="4" name="Tijdelijke aanduiding voor dianummer 3"/>
          <p:cNvSpPr>
            <a:spLocks noGrp="1"/>
          </p:cNvSpPr>
          <p:nvPr>
            <p:ph type="sldNum" sz="quarter" idx="10"/>
          </p:nvPr>
        </p:nvSpPr>
        <p:spPr/>
        <p:txBody>
          <a:bodyPr/>
          <a:lstStyle/>
          <a:p>
            <a:fld id="{D29B7D7D-2A99-4C56-9CB0-3D995DD4F17B}" type="slidenum">
              <a:rPr lang="nl-NL" smtClean="0"/>
              <a:t>36</a:t>
            </a:fld>
            <a:endParaRPr lang="nl-NL"/>
          </a:p>
        </p:txBody>
      </p:sp>
    </p:spTree>
    <p:extLst>
      <p:ext uri="{BB962C8B-B14F-4D97-AF65-F5344CB8AC3E}">
        <p14:creationId xmlns:p14="http://schemas.microsoft.com/office/powerpoint/2010/main" val="187741143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cstate="print">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cstate="print">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cstate="print">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cstate="print">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nl-NL"/>
              <a:t>Klik om stijl te bewerken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nl-NL"/>
              <a:t>Klikken om de ondertitelstijl van het model te bewerken</a:t>
            </a:r>
            <a:endParaRPr lang="en-US" dirty="0"/>
          </a:p>
        </p:txBody>
      </p:sp>
      <p:sp>
        <p:nvSpPr>
          <p:cNvPr id="4" name="Date Placeholder 3"/>
          <p:cNvSpPr>
            <a:spLocks noGrp="1"/>
          </p:cNvSpPr>
          <p:nvPr>
            <p:ph type="dt" sz="half" idx="10"/>
          </p:nvPr>
        </p:nvSpPr>
        <p:spPr/>
        <p:txBody>
          <a:bodyPr/>
          <a:lstStyle/>
          <a:p>
            <a:fld id="{ADE4902F-FBEA-4B35-9D62-082FA2608761}" type="datetimeFigureOut">
              <a:rPr lang="nl-NL" smtClean="0"/>
              <a:pPr/>
              <a:t>21-12-2017</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1C1C122E-05CA-4289-A26B-D14C5EAD5EFF}" type="slidenum">
              <a:rPr lang="nl-NL" smtClean="0"/>
              <a:pPr/>
              <a:t>‹nr.›</a:t>
            </a:fld>
            <a:endParaRPr lang="nl-NL"/>
          </a:p>
        </p:txBody>
      </p:sp>
    </p:spTree>
    <p:extLst>
      <p:ext uri="{BB962C8B-B14F-4D97-AF65-F5344CB8AC3E}">
        <p14:creationId xmlns:p14="http://schemas.microsoft.com/office/powerpoint/2010/main" val="2388146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ADE4902F-FBEA-4B35-9D62-082FA2608761}" type="datetimeFigureOut">
              <a:rPr lang="nl-NL" smtClean="0"/>
              <a:pPr/>
              <a:t>21-12-2017</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1C1C122E-05CA-4289-A26B-D14C5EAD5EFF}" type="slidenum">
              <a:rPr lang="nl-NL" smtClean="0"/>
              <a:pPr/>
              <a:t>‹nr.›</a:t>
            </a:fld>
            <a:endParaRPr lang="nl-NL"/>
          </a:p>
        </p:txBody>
      </p:sp>
    </p:spTree>
    <p:extLst>
      <p:ext uri="{BB962C8B-B14F-4D97-AF65-F5344CB8AC3E}">
        <p14:creationId xmlns:p14="http://schemas.microsoft.com/office/powerpoint/2010/main" val="3051035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nl-NL"/>
              <a:t>Klik om stijl te bewerken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ADE4902F-FBEA-4B35-9D62-082FA2608761}" type="datetimeFigureOut">
              <a:rPr lang="nl-NL" smtClean="0"/>
              <a:pPr/>
              <a:t>21-12-2017</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1C1C122E-05CA-4289-A26B-D14C5EAD5EFF}" type="slidenum">
              <a:rPr lang="nl-NL" smtClean="0"/>
              <a:pPr/>
              <a:t>‹nr.›</a:t>
            </a:fld>
            <a:endParaRPr lang="nl-NL"/>
          </a:p>
        </p:txBody>
      </p:sp>
    </p:spTree>
    <p:extLst>
      <p:ext uri="{BB962C8B-B14F-4D97-AF65-F5344CB8AC3E}">
        <p14:creationId xmlns:p14="http://schemas.microsoft.com/office/powerpoint/2010/main" val="3510516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ADE4902F-FBEA-4B35-9D62-082FA2608761}" type="datetimeFigureOut">
              <a:rPr lang="nl-NL" smtClean="0"/>
              <a:pPr/>
              <a:t>21-12-2017</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1C1C122E-05CA-4289-A26B-D14C5EAD5EFF}" type="slidenum">
              <a:rPr lang="nl-NL" smtClean="0"/>
              <a:pPr/>
              <a:t>‹nr.›</a:t>
            </a:fld>
            <a:endParaRPr lang="nl-NL"/>
          </a:p>
        </p:txBody>
      </p:sp>
    </p:spTree>
    <p:extLst>
      <p:ext uri="{BB962C8B-B14F-4D97-AF65-F5344CB8AC3E}">
        <p14:creationId xmlns:p14="http://schemas.microsoft.com/office/powerpoint/2010/main" val="3140307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ekop">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cstate="print">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nl-NL"/>
              <a:t>Klik om stijl te bewerken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a:xfrm>
            <a:off x="8593667" y="6272784"/>
            <a:ext cx="2644309" cy="365125"/>
          </a:xfrm>
        </p:spPr>
        <p:txBody>
          <a:bodyPr/>
          <a:lstStyle/>
          <a:p>
            <a:fld id="{ADE4902F-FBEA-4B35-9D62-082FA2608761}" type="datetimeFigureOut">
              <a:rPr lang="nl-NL" smtClean="0"/>
              <a:pPr/>
              <a:t>21-12-2017</a:t>
            </a:fld>
            <a:endParaRPr lang="nl-NL"/>
          </a:p>
        </p:txBody>
      </p:sp>
      <p:sp>
        <p:nvSpPr>
          <p:cNvPr id="5" name="Footer Placeholder 4"/>
          <p:cNvSpPr>
            <a:spLocks noGrp="1"/>
          </p:cNvSpPr>
          <p:nvPr>
            <p:ph type="ftr" sz="quarter" idx="11"/>
          </p:nvPr>
        </p:nvSpPr>
        <p:spPr>
          <a:xfrm>
            <a:off x="2182708" y="6272784"/>
            <a:ext cx="6327648" cy="365125"/>
          </a:xfrm>
        </p:spPr>
        <p:txBody>
          <a:bodyPr/>
          <a:lstStyle/>
          <a:p>
            <a:endParaRPr lang="nl-NL"/>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cstate="print">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1C1C122E-05CA-4289-A26B-D14C5EAD5EFF}" type="slidenum">
              <a:rPr lang="nl-NL" smtClean="0"/>
              <a:pPr/>
              <a:t>‹nr.›</a:t>
            </a:fld>
            <a:endParaRPr lang="nl-NL"/>
          </a:p>
        </p:txBody>
      </p:sp>
    </p:spTree>
    <p:extLst>
      <p:ext uri="{BB962C8B-B14F-4D97-AF65-F5344CB8AC3E}">
        <p14:creationId xmlns:p14="http://schemas.microsoft.com/office/powerpoint/2010/main" val="846498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ADE4902F-FBEA-4B35-9D62-082FA2608761}" type="datetimeFigureOut">
              <a:rPr lang="nl-NL" smtClean="0"/>
              <a:pPr/>
              <a:t>21-12-2017</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1C1C122E-05CA-4289-A26B-D14C5EAD5EFF}" type="slidenum">
              <a:rPr lang="nl-NL" smtClean="0"/>
              <a:pPr/>
              <a:t>‹nr.›</a:t>
            </a:fld>
            <a:endParaRPr lang="nl-NL"/>
          </a:p>
        </p:txBody>
      </p:sp>
    </p:spTree>
    <p:extLst>
      <p:ext uri="{BB962C8B-B14F-4D97-AF65-F5344CB8AC3E}">
        <p14:creationId xmlns:p14="http://schemas.microsoft.com/office/powerpoint/2010/main" val="4200581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nl-NL"/>
              <a:t>Klik om stijl te bewerken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ADE4902F-FBEA-4B35-9D62-082FA2608761}" type="datetimeFigureOut">
              <a:rPr lang="nl-NL" smtClean="0"/>
              <a:pPr/>
              <a:t>21-12-2017</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1C1C122E-05CA-4289-A26B-D14C5EAD5EFF}" type="slidenum">
              <a:rPr lang="nl-NL" smtClean="0"/>
              <a:pPr/>
              <a:t>‹nr.›</a:t>
            </a:fld>
            <a:endParaRPr lang="nl-NL"/>
          </a:p>
        </p:txBody>
      </p:sp>
    </p:spTree>
    <p:extLst>
      <p:ext uri="{BB962C8B-B14F-4D97-AF65-F5344CB8AC3E}">
        <p14:creationId xmlns:p14="http://schemas.microsoft.com/office/powerpoint/2010/main" val="1735751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fld id="{ADE4902F-FBEA-4B35-9D62-082FA2608761}" type="datetimeFigureOut">
              <a:rPr lang="nl-NL" smtClean="0"/>
              <a:pPr/>
              <a:t>21-12-2017</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1C1C122E-05CA-4289-A26B-D14C5EAD5EFF}" type="slidenum">
              <a:rPr lang="nl-NL" smtClean="0"/>
              <a:pPr/>
              <a:t>‹nr.›</a:t>
            </a:fld>
            <a:endParaRPr lang="nl-NL"/>
          </a:p>
        </p:txBody>
      </p:sp>
    </p:spTree>
    <p:extLst>
      <p:ext uri="{BB962C8B-B14F-4D97-AF65-F5344CB8AC3E}">
        <p14:creationId xmlns:p14="http://schemas.microsoft.com/office/powerpoint/2010/main" val="3428171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E4902F-FBEA-4B35-9D62-082FA2608761}" type="datetimeFigureOut">
              <a:rPr lang="nl-NL" smtClean="0"/>
              <a:pPr/>
              <a:t>21-12-2017</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1C1C122E-05CA-4289-A26B-D14C5EAD5EFF}" type="slidenum">
              <a:rPr lang="nl-NL" smtClean="0"/>
              <a:pPr/>
              <a:t>‹nr.›</a:t>
            </a:fld>
            <a:endParaRPr lang="nl-NL"/>
          </a:p>
        </p:txBody>
      </p:sp>
    </p:spTree>
    <p:extLst>
      <p:ext uri="{BB962C8B-B14F-4D97-AF65-F5344CB8AC3E}">
        <p14:creationId xmlns:p14="http://schemas.microsoft.com/office/powerpoint/2010/main" val="1370895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oud met bijschrift">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cstate="print">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nl-NL"/>
              <a:t>Klik om stijl te bewerken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5" name="Date Placeholder 4"/>
          <p:cNvSpPr>
            <a:spLocks noGrp="1"/>
          </p:cNvSpPr>
          <p:nvPr>
            <p:ph type="dt" sz="half" idx="10"/>
          </p:nvPr>
        </p:nvSpPr>
        <p:spPr/>
        <p:txBody>
          <a:bodyPr/>
          <a:lstStyle/>
          <a:p>
            <a:fld id="{ADE4902F-FBEA-4B35-9D62-082FA2608761}" type="datetimeFigureOut">
              <a:rPr lang="nl-NL" smtClean="0"/>
              <a:pPr/>
              <a:t>21-12-2017</a:t>
            </a:fld>
            <a:endParaRPr lang="nl-NL"/>
          </a:p>
        </p:txBody>
      </p:sp>
      <p:sp>
        <p:nvSpPr>
          <p:cNvPr id="6" name="Footer Placeholder 5"/>
          <p:cNvSpPr>
            <a:spLocks noGrp="1"/>
          </p:cNvSpPr>
          <p:nvPr>
            <p:ph type="ftr" sz="quarter" idx="11"/>
          </p:nvPr>
        </p:nvSpPr>
        <p:spPr/>
        <p:txBody>
          <a:bodyPr/>
          <a:lstStyle/>
          <a:p>
            <a:endParaRPr lang="nl-NL"/>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cstate="print">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C1C122E-05CA-4289-A26B-D14C5EAD5EFF}" type="slidenum">
              <a:rPr lang="nl-NL" smtClean="0"/>
              <a:pPr/>
              <a:t>‹nr.›</a:t>
            </a:fld>
            <a:endParaRPr lang="nl-NL"/>
          </a:p>
        </p:txBody>
      </p:sp>
    </p:spTree>
    <p:extLst>
      <p:ext uri="{BB962C8B-B14F-4D97-AF65-F5344CB8AC3E}">
        <p14:creationId xmlns:p14="http://schemas.microsoft.com/office/powerpoint/2010/main" val="2553767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Afbeelding met bijschrift">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cstate="print">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nl-NL"/>
              <a:t>Klik om stijl te bewerken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5" name="Date Placeholder 4"/>
          <p:cNvSpPr>
            <a:spLocks noGrp="1"/>
          </p:cNvSpPr>
          <p:nvPr>
            <p:ph type="dt" sz="half" idx="10"/>
          </p:nvPr>
        </p:nvSpPr>
        <p:spPr/>
        <p:txBody>
          <a:bodyPr/>
          <a:lstStyle/>
          <a:p>
            <a:fld id="{ADE4902F-FBEA-4B35-9D62-082FA2608761}" type="datetimeFigureOut">
              <a:rPr lang="nl-NL" smtClean="0"/>
              <a:pPr/>
              <a:t>21-12-2017</a:t>
            </a:fld>
            <a:endParaRPr lang="nl-NL"/>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cstate="print">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C1C122E-05CA-4289-A26B-D14C5EAD5EFF}" type="slidenum">
              <a:rPr lang="nl-NL" smtClean="0"/>
              <a:pPr/>
              <a:t>‹nr.›</a:t>
            </a:fld>
            <a:endParaRPr lang="nl-NL"/>
          </a:p>
        </p:txBody>
      </p:sp>
    </p:spTree>
    <p:extLst>
      <p:ext uri="{BB962C8B-B14F-4D97-AF65-F5344CB8AC3E}">
        <p14:creationId xmlns:p14="http://schemas.microsoft.com/office/powerpoint/2010/main" val="3698214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nl-NL"/>
              <a:t>Klik om stijl te bewerken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DE4902F-FBEA-4B35-9D62-082FA2608761}" type="datetimeFigureOut">
              <a:rPr lang="nl-NL" smtClean="0"/>
              <a:pPr/>
              <a:t>21-12-2017</a:t>
            </a:fld>
            <a:endParaRPr lang="nl-NL"/>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nl-NL"/>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cstate="print">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1C1C122E-05CA-4289-A26B-D14C5EAD5EFF}" type="slidenum">
              <a:rPr lang="nl-NL" smtClean="0"/>
              <a:pPr/>
              <a:t>‹nr.›</a:t>
            </a:fld>
            <a:endParaRPr lang="nl-NL"/>
          </a:p>
        </p:txBody>
      </p:sp>
    </p:spTree>
    <p:extLst>
      <p:ext uri="{BB962C8B-B14F-4D97-AF65-F5344CB8AC3E}">
        <p14:creationId xmlns:p14="http://schemas.microsoft.com/office/powerpoint/2010/main" val="1128740911"/>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205A44-390E-455B-87E1-6D48C073A474}"/>
              </a:ext>
            </a:extLst>
          </p:cNvPr>
          <p:cNvSpPr>
            <a:spLocks noGrp="1"/>
          </p:cNvSpPr>
          <p:nvPr>
            <p:ph type="ctrTitle"/>
          </p:nvPr>
        </p:nvSpPr>
        <p:spPr>
          <a:xfrm>
            <a:off x="1066800" y="2285999"/>
            <a:ext cx="10058400" cy="1143001"/>
          </a:xfrm>
        </p:spPr>
        <p:txBody>
          <a:bodyPr/>
          <a:lstStyle/>
          <a:p>
            <a:r>
              <a:rPr lang="nl-NL"/>
              <a:t>Protein Pow(d)er</a:t>
            </a:r>
            <a:endParaRPr lang="nl-NL" dirty="0"/>
          </a:p>
        </p:txBody>
      </p:sp>
      <p:sp>
        <p:nvSpPr>
          <p:cNvPr id="3" name="Ondertitel 2">
            <a:extLst>
              <a:ext uri="{FF2B5EF4-FFF2-40B4-BE49-F238E27FC236}">
                <a16:creationId xmlns:a16="http://schemas.microsoft.com/office/drawing/2014/main" id="{E24A4149-DFE7-4EE0-A98A-18326D7AD35D}"/>
              </a:ext>
            </a:extLst>
          </p:cNvPr>
          <p:cNvSpPr>
            <a:spLocks noGrp="1"/>
          </p:cNvSpPr>
          <p:nvPr>
            <p:ph type="subTitle" idx="1"/>
          </p:nvPr>
        </p:nvSpPr>
        <p:spPr>
          <a:xfrm>
            <a:off x="1066800" y="4491130"/>
            <a:ext cx="10058400" cy="1143000"/>
          </a:xfrm>
        </p:spPr>
        <p:txBody>
          <a:bodyPr/>
          <a:lstStyle/>
          <a:p>
            <a:r>
              <a:rPr lang="nl-NL"/>
              <a:t>Proteasen – Mick, Eline, Vanessa</a:t>
            </a:r>
            <a:endParaRPr lang="nl-NL" dirty="0"/>
          </a:p>
        </p:txBody>
      </p:sp>
    </p:spTree>
    <p:extLst>
      <p:ext uri="{BB962C8B-B14F-4D97-AF65-F5344CB8AC3E}">
        <p14:creationId xmlns:p14="http://schemas.microsoft.com/office/powerpoint/2010/main" val="1696353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1">
            <a:extLst>
              <a:ext uri="{FF2B5EF4-FFF2-40B4-BE49-F238E27FC236}">
                <a16:creationId xmlns:a16="http://schemas.microsoft.com/office/drawing/2014/main" id="{3A5270FA-8269-42A6-96C7-79FBB8ED49C4}"/>
              </a:ext>
            </a:extLst>
          </p:cNvPr>
          <p:cNvSpPr txBox="1">
            <a:spLocks/>
          </p:cNvSpPr>
          <p:nvPr/>
        </p:nvSpPr>
        <p:spPr>
          <a:xfrm>
            <a:off x="723900" y="484632"/>
            <a:ext cx="10871200" cy="8778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5000" dirty="0"/>
              <a:t>Score: Upper- &amp; Lower-</a:t>
            </a:r>
            <a:r>
              <a:rPr lang="en-US" sz="5000" dirty="0" err="1"/>
              <a:t>BounD</a:t>
            </a:r>
            <a:endParaRPr lang="en-US" sz="5000" dirty="0"/>
          </a:p>
        </p:txBody>
      </p:sp>
      <p:sp>
        <p:nvSpPr>
          <p:cNvPr id="6" name="Tekstvak 12">
            <a:extLst>
              <a:ext uri="{FF2B5EF4-FFF2-40B4-BE49-F238E27FC236}">
                <a16:creationId xmlns:a16="http://schemas.microsoft.com/office/drawing/2014/main" id="{35AAEF8A-1E8B-4134-8FA6-762EB3980799}"/>
              </a:ext>
            </a:extLst>
          </p:cNvPr>
          <p:cNvSpPr txBox="1"/>
          <p:nvPr/>
        </p:nvSpPr>
        <p:spPr>
          <a:xfrm>
            <a:off x="420131" y="128248"/>
            <a:ext cx="11059297" cy="338554"/>
          </a:xfrm>
          <a:prstGeom prst="rect">
            <a:avLst/>
          </a:prstGeom>
          <a:noFill/>
        </p:spPr>
        <p:txBody>
          <a:bodyPr wrap="square" rtlCol="0">
            <a:spAutoFit/>
          </a:bodyPr>
          <a:lstStyle/>
          <a:p>
            <a:pPr algn="ctr"/>
            <a:r>
              <a:rPr lang="nl-NL" sz="1600" b="1">
                <a:solidFill>
                  <a:schemeClr val="accent1"/>
                </a:solidFill>
              </a:rPr>
              <a:t>Introductie</a:t>
            </a:r>
            <a:r>
              <a:rPr lang="nl-NL" sz="1600" b="1">
                <a:solidFill>
                  <a:schemeClr val="accent1">
                    <a:lumMod val="20000"/>
                    <a:lumOff val="80000"/>
                  </a:schemeClr>
                </a:solidFill>
              </a:rPr>
              <a:t>        Materiaal &amp; Methode       Resultaten        Discussie </a:t>
            </a:r>
            <a:endParaRPr lang="nl-NL" sz="1600" b="1" dirty="0">
              <a:solidFill>
                <a:schemeClr val="accent1">
                  <a:lumMod val="20000"/>
                  <a:lumOff val="80000"/>
                </a:schemeClr>
              </a:solidFill>
            </a:endParaRPr>
          </a:p>
        </p:txBody>
      </p:sp>
      <p:sp>
        <p:nvSpPr>
          <p:cNvPr id="5" name="Tijdelijke aanduiding voor inhoud 2"/>
          <p:cNvSpPr txBox="1">
            <a:spLocks/>
          </p:cNvSpPr>
          <p:nvPr/>
        </p:nvSpPr>
        <p:spPr>
          <a:xfrm>
            <a:off x="801116" y="2045342"/>
            <a:ext cx="10058400" cy="810359"/>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Score upper-bound 2D = (</a:t>
            </a:r>
            <a:r>
              <a:rPr lang="en-US" dirty="0" err="1"/>
              <a:t>aantal</a:t>
            </a:r>
            <a:r>
              <a:rPr lang="en-US" dirty="0"/>
              <a:t> H) </a:t>
            </a:r>
            <a:r>
              <a:rPr lang="en-US" b="1" dirty="0">
                <a:solidFill>
                  <a:schemeClr val="accent1"/>
                </a:solidFill>
              </a:rPr>
              <a:t>* -</a:t>
            </a:r>
            <a:r>
              <a:rPr lang="en-US" dirty="0"/>
              <a:t> 1 </a:t>
            </a:r>
            <a:r>
              <a:rPr lang="en-US" b="1" dirty="0">
                <a:solidFill>
                  <a:schemeClr val="accent1"/>
                </a:solidFill>
              </a:rPr>
              <a:t>+</a:t>
            </a:r>
            <a:r>
              <a:rPr lang="en-US" dirty="0"/>
              <a:t> (</a:t>
            </a:r>
            <a:r>
              <a:rPr lang="en-US" dirty="0" err="1"/>
              <a:t>aantal</a:t>
            </a:r>
            <a:r>
              <a:rPr lang="en-US" dirty="0"/>
              <a:t> C) </a:t>
            </a:r>
            <a:r>
              <a:rPr lang="en-US" b="1" dirty="0">
                <a:solidFill>
                  <a:schemeClr val="accent1"/>
                </a:solidFill>
              </a:rPr>
              <a:t>* -</a:t>
            </a:r>
            <a:r>
              <a:rPr lang="en-US" dirty="0"/>
              <a:t> 5</a:t>
            </a:r>
          </a:p>
          <a:p>
            <a:r>
              <a:rPr lang="nl-NL" dirty="0"/>
              <a:t>Score upper-bound 3D = </a:t>
            </a:r>
            <a:r>
              <a:rPr lang="en-US" dirty="0"/>
              <a:t>(</a:t>
            </a:r>
            <a:r>
              <a:rPr lang="en-US" dirty="0" err="1"/>
              <a:t>aantal</a:t>
            </a:r>
            <a:r>
              <a:rPr lang="en-US" dirty="0"/>
              <a:t> H) </a:t>
            </a:r>
            <a:r>
              <a:rPr lang="en-US" b="1" dirty="0">
                <a:solidFill>
                  <a:schemeClr val="accent1"/>
                </a:solidFill>
              </a:rPr>
              <a:t>* -</a:t>
            </a:r>
            <a:r>
              <a:rPr lang="en-US" dirty="0"/>
              <a:t> 1.5 </a:t>
            </a:r>
            <a:r>
              <a:rPr lang="en-US" b="1" dirty="0">
                <a:solidFill>
                  <a:schemeClr val="accent1"/>
                </a:solidFill>
              </a:rPr>
              <a:t>+</a:t>
            </a:r>
            <a:r>
              <a:rPr lang="en-US" dirty="0"/>
              <a:t> (</a:t>
            </a:r>
            <a:r>
              <a:rPr lang="en-US" dirty="0" err="1"/>
              <a:t>aantal</a:t>
            </a:r>
            <a:r>
              <a:rPr lang="en-US" dirty="0"/>
              <a:t> C) </a:t>
            </a:r>
            <a:r>
              <a:rPr lang="en-US" b="1" dirty="0">
                <a:solidFill>
                  <a:schemeClr val="accent1"/>
                </a:solidFill>
              </a:rPr>
              <a:t>* -</a:t>
            </a:r>
            <a:r>
              <a:rPr lang="en-US" dirty="0"/>
              <a:t> 7.5</a:t>
            </a:r>
          </a:p>
        </p:txBody>
      </p:sp>
      <p:pic>
        <p:nvPicPr>
          <p:cNvPr id="1026" name="Picture 2" descr="C:\Users\LunarLite\Desktop\Minor programeren\Proteasen\Presentations\Score upperbound uitleg.png"/>
          <p:cNvPicPr>
            <a:picLocks noChangeAspect="1" noChangeArrowheads="1"/>
          </p:cNvPicPr>
          <p:nvPr/>
        </p:nvPicPr>
        <p:blipFill rotWithShape="1">
          <a:blip r:embed="rId3">
            <a:extLst>
              <a:ext uri="{28A0092B-C50C-407E-A947-70E740481C1C}">
                <a14:useLocalDpi xmlns:a14="http://schemas.microsoft.com/office/drawing/2010/main" val="0"/>
              </a:ext>
            </a:extLst>
          </a:blip>
          <a:srcRect t="9954"/>
          <a:stretch/>
        </p:blipFill>
        <p:spPr bwMode="auto">
          <a:xfrm>
            <a:off x="1217842" y="3244332"/>
            <a:ext cx="4941658" cy="3310125"/>
          </a:xfrm>
          <a:prstGeom prst="rect">
            <a:avLst/>
          </a:prstGeom>
          <a:noFill/>
          <a:extLst>
            <a:ext uri="{909E8E84-426E-40DD-AFC4-6F175D3DCCD1}">
              <a14:hiddenFill xmlns:a14="http://schemas.microsoft.com/office/drawing/2010/main">
                <a:solidFill>
                  <a:srgbClr val="FFFFFF"/>
                </a:solidFill>
              </a14:hiddenFill>
            </a:ext>
          </a:extLst>
        </p:spPr>
      </p:pic>
      <p:sp>
        <p:nvSpPr>
          <p:cNvPr id="2" name="Tekstvak 1">
            <a:extLst>
              <a:ext uri="{FF2B5EF4-FFF2-40B4-BE49-F238E27FC236}">
                <a16:creationId xmlns:a16="http://schemas.microsoft.com/office/drawing/2014/main" id="{758F4473-2098-448E-90F6-C7AFE36EB124}"/>
              </a:ext>
            </a:extLst>
          </p:cNvPr>
          <p:cNvSpPr txBox="1"/>
          <p:nvPr/>
        </p:nvSpPr>
        <p:spPr>
          <a:xfrm flipH="1">
            <a:off x="5949779" y="4530062"/>
            <a:ext cx="2949272" cy="369332"/>
          </a:xfrm>
          <a:prstGeom prst="rect">
            <a:avLst/>
          </a:prstGeom>
          <a:noFill/>
        </p:spPr>
        <p:txBody>
          <a:bodyPr wrap="square" rtlCol="0">
            <a:spAutoFit/>
          </a:bodyPr>
          <a:lstStyle/>
          <a:p>
            <a:r>
              <a:rPr lang="nl-NL" dirty="0"/>
              <a:t>Score: -4</a:t>
            </a:r>
          </a:p>
        </p:txBody>
      </p:sp>
    </p:spTree>
    <p:extLst>
      <p:ext uri="{BB962C8B-B14F-4D97-AF65-F5344CB8AC3E}">
        <p14:creationId xmlns:p14="http://schemas.microsoft.com/office/powerpoint/2010/main" val="2323672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 3"/>
          <p:cNvGraphicFramePr>
            <a:graphicFrameLocks noGrp="1"/>
          </p:cNvGraphicFramePr>
          <p:nvPr>
            <p:extLst>
              <p:ext uri="{D42A27DB-BD31-4B8C-83A1-F6EECF244321}">
                <p14:modId xmlns:p14="http://schemas.microsoft.com/office/powerpoint/2010/main" val="1310752322"/>
              </p:ext>
            </p:extLst>
          </p:nvPr>
        </p:nvGraphicFramePr>
        <p:xfrm>
          <a:off x="688019" y="1362456"/>
          <a:ext cx="10942962" cy="4754800"/>
        </p:xfrm>
        <a:graphic>
          <a:graphicData uri="http://schemas.openxmlformats.org/drawingml/2006/table">
            <a:tbl>
              <a:tblPr firstRow="1" bandRow="1">
                <a:tableStyleId>{7DF18680-E054-41AD-8BC1-D1AEF772440D}</a:tableStyleId>
              </a:tblPr>
              <a:tblGrid>
                <a:gridCol w="5939447">
                  <a:extLst>
                    <a:ext uri="{9D8B030D-6E8A-4147-A177-3AD203B41FA5}">
                      <a16:colId xmlns:a16="http://schemas.microsoft.com/office/drawing/2014/main" val="20000"/>
                    </a:ext>
                  </a:extLst>
                </a:gridCol>
                <a:gridCol w="1674688">
                  <a:extLst>
                    <a:ext uri="{9D8B030D-6E8A-4147-A177-3AD203B41FA5}">
                      <a16:colId xmlns:a16="http://schemas.microsoft.com/office/drawing/2014/main" val="20003"/>
                    </a:ext>
                  </a:extLst>
                </a:gridCol>
                <a:gridCol w="1643865">
                  <a:extLst>
                    <a:ext uri="{9D8B030D-6E8A-4147-A177-3AD203B41FA5}">
                      <a16:colId xmlns:a16="http://schemas.microsoft.com/office/drawing/2014/main" val="20001"/>
                    </a:ext>
                  </a:extLst>
                </a:gridCol>
                <a:gridCol w="1684962">
                  <a:extLst>
                    <a:ext uri="{9D8B030D-6E8A-4147-A177-3AD203B41FA5}">
                      <a16:colId xmlns:a16="http://schemas.microsoft.com/office/drawing/2014/main" val="20002"/>
                    </a:ext>
                  </a:extLst>
                </a:gridCol>
              </a:tblGrid>
              <a:tr h="557864">
                <a:tc>
                  <a:txBody>
                    <a:bodyPr/>
                    <a:lstStyle/>
                    <a:p>
                      <a:r>
                        <a:rPr lang="en-US" dirty="0" err="1"/>
                        <a:t>Keten</a:t>
                      </a:r>
                      <a:endParaRPr lang="en-US" dirty="0"/>
                    </a:p>
                  </a:txBody>
                  <a:tcPr/>
                </a:tc>
                <a:tc>
                  <a:txBody>
                    <a:bodyPr/>
                    <a:lstStyle/>
                    <a:p>
                      <a:pPr algn="l"/>
                      <a:r>
                        <a:rPr lang="nl-NL" dirty="0" err="1"/>
                        <a:t>Lower-bound</a:t>
                      </a:r>
                      <a:endParaRPr lang="nl-NL" dirty="0"/>
                    </a:p>
                    <a:p>
                      <a:pPr algn="l"/>
                      <a:r>
                        <a:rPr lang="nl-NL"/>
                        <a:t>2D / 3D</a:t>
                      </a:r>
                      <a:endParaRPr lang="en-US" dirty="0"/>
                    </a:p>
                  </a:txBody>
                  <a:tcPr/>
                </a:tc>
                <a:tc>
                  <a:txBody>
                    <a:bodyPr/>
                    <a:lstStyle/>
                    <a:p>
                      <a:r>
                        <a:rPr lang="en-US"/>
                        <a:t>Upper-bound</a:t>
                      </a:r>
                      <a:r>
                        <a:rPr lang="en-US" baseline="0"/>
                        <a:t> 2D</a:t>
                      </a:r>
                      <a:endParaRPr lang="en-US" dirty="0"/>
                    </a:p>
                  </a:txBody>
                  <a:tcPr/>
                </a:tc>
                <a:tc>
                  <a:txBody>
                    <a:bodyPr/>
                    <a:lstStyle/>
                    <a:p>
                      <a:r>
                        <a:rPr lang="en-US"/>
                        <a:t>Upper-bound 3D</a:t>
                      </a:r>
                      <a:endParaRPr lang="en-US" dirty="0"/>
                    </a:p>
                  </a:txBody>
                  <a:tcPr/>
                </a:tc>
                <a:extLst>
                  <a:ext uri="{0D108BD9-81ED-4DB2-BD59-A6C34878D82A}">
                    <a16:rowId xmlns:a16="http://schemas.microsoft.com/office/drawing/2014/main" val="10000"/>
                  </a:ext>
                </a:extLst>
              </a:tr>
              <a:tr h="4388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HH</a:t>
                      </a:r>
                      <a:r>
                        <a:rPr lang="en-US" dirty="0">
                          <a:solidFill>
                            <a:srgbClr val="002060"/>
                          </a:solidFill>
                        </a:rPr>
                        <a:t>P</a:t>
                      </a:r>
                      <a:r>
                        <a:rPr lang="en-US" dirty="0">
                          <a:solidFill>
                            <a:srgbClr val="FF0000"/>
                          </a:solidFill>
                        </a:rPr>
                        <a:t>HHH</a:t>
                      </a:r>
                      <a:r>
                        <a:rPr lang="en-US" dirty="0">
                          <a:solidFill>
                            <a:srgbClr val="002060"/>
                          </a:solidFill>
                        </a:rPr>
                        <a:t>P</a:t>
                      </a:r>
                      <a:r>
                        <a:rPr lang="en-US" dirty="0">
                          <a:solidFill>
                            <a:srgbClr val="FF0000"/>
                          </a:solidFill>
                        </a:rPr>
                        <a:t>H</a:t>
                      </a:r>
                      <a:r>
                        <a:rPr lang="en-US" dirty="0">
                          <a:solidFill>
                            <a:srgbClr val="002060"/>
                          </a:solidFill>
                        </a:rPr>
                        <a:t>P</a:t>
                      </a:r>
                      <a:r>
                        <a:rPr lang="en-US" dirty="0">
                          <a:solidFill>
                            <a:srgbClr val="FF0000"/>
                          </a:solidFill>
                        </a:rPr>
                        <a:t>HHH</a:t>
                      </a:r>
                      <a:r>
                        <a:rPr lang="en-US" dirty="0">
                          <a:solidFill>
                            <a:srgbClr val="002060"/>
                          </a:solidFill>
                        </a:rPr>
                        <a:t>P</a:t>
                      </a:r>
                      <a:r>
                        <a:rPr lang="en-US" dirty="0">
                          <a:solidFill>
                            <a:srgbClr val="FF0000"/>
                          </a:solidFill>
                        </a:rPr>
                        <a:t>H</a:t>
                      </a:r>
                    </a:p>
                  </a:txBody>
                  <a:tcPr/>
                </a:tc>
                <a:tc>
                  <a:txBody>
                    <a:bodyPr/>
                    <a:lstStyle/>
                    <a:p>
                      <a:r>
                        <a:rPr lang="en-US" dirty="0"/>
                        <a:t>0</a:t>
                      </a:r>
                    </a:p>
                  </a:txBody>
                  <a:tcPr/>
                </a:tc>
                <a:tc>
                  <a:txBody>
                    <a:bodyPr/>
                    <a:lstStyle/>
                    <a:p>
                      <a:pPr>
                        <a:buFontTx/>
                        <a:buChar char="-"/>
                      </a:pPr>
                      <a:r>
                        <a:rPr lang="nl-NL" dirty="0"/>
                        <a:t>10</a:t>
                      </a:r>
                      <a:endParaRPr lang="en-US" dirty="0"/>
                    </a:p>
                  </a:txBody>
                  <a:tcPr/>
                </a:tc>
                <a:tc>
                  <a:txBody>
                    <a:bodyPr/>
                    <a:lstStyle/>
                    <a:p>
                      <a:pPr>
                        <a:buFontTx/>
                        <a:buChar char="-"/>
                      </a:pPr>
                      <a:r>
                        <a:rPr lang="nl-NL" dirty="0"/>
                        <a:t>15</a:t>
                      </a:r>
                      <a:endParaRPr lang="en-US" dirty="0"/>
                    </a:p>
                  </a:txBody>
                  <a:tcPr/>
                </a:tc>
                <a:extLst>
                  <a:ext uri="{0D108BD9-81ED-4DB2-BD59-A6C34878D82A}">
                    <a16:rowId xmlns:a16="http://schemas.microsoft.com/office/drawing/2014/main" val="10005"/>
                  </a:ext>
                </a:extLst>
              </a:tr>
              <a:tr h="4388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H</a:t>
                      </a:r>
                      <a:r>
                        <a:rPr lang="en-US" dirty="0">
                          <a:solidFill>
                            <a:srgbClr val="002060"/>
                          </a:solidFill>
                        </a:rPr>
                        <a:t>P</a:t>
                      </a:r>
                      <a:r>
                        <a:rPr lang="en-US" dirty="0">
                          <a:solidFill>
                            <a:srgbClr val="FF0000"/>
                          </a:solidFill>
                        </a:rPr>
                        <a:t>H</a:t>
                      </a:r>
                      <a:r>
                        <a:rPr lang="en-US" dirty="0">
                          <a:solidFill>
                            <a:srgbClr val="002060"/>
                          </a:solidFill>
                        </a:rPr>
                        <a:t>PP</a:t>
                      </a:r>
                      <a:r>
                        <a:rPr lang="en-US" dirty="0">
                          <a:solidFill>
                            <a:srgbClr val="FF0000"/>
                          </a:solidFill>
                        </a:rPr>
                        <a:t>HH</a:t>
                      </a:r>
                      <a:r>
                        <a:rPr lang="en-US" dirty="0">
                          <a:solidFill>
                            <a:srgbClr val="002060"/>
                          </a:solidFill>
                        </a:rPr>
                        <a:t>P</a:t>
                      </a:r>
                      <a:r>
                        <a:rPr lang="en-US" dirty="0">
                          <a:solidFill>
                            <a:srgbClr val="FF0000"/>
                          </a:solidFill>
                        </a:rPr>
                        <a:t>H</a:t>
                      </a:r>
                      <a:r>
                        <a:rPr lang="en-US" dirty="0">
                          <a:solidFill>
                            <a:srgbClr val="002060"/>
                          </a:solidFill>
                        </a:rPr>
                        <a:t>PP</a:t>
                      </a:r>
                      <a:r>
                        <a:rPr lang="en-US" dirty="0">
                          <a:solidFill>
                            <a:srgbClr val="FF0000"/>
                          </a:solidFill>
                        </a:rPr>
                        <a:t>H</a:t>
                      </a:r>
                      <a:r>
                        <a:rPr lang="en-US" dirty="0">
                          <a:solidFill>
                            <a:srgbClr val="002060"/>
                          </a:solidFill>
                        </a:rPr>
                        <a:t>P</a:t>
                      </a:r>
                      <a:r>
                        <a:rPr lang="en-US" dirty="0">
                          <a:solidFill>
                            <a:srgbClr val="FF0000"/>
                          </a:solidFill>
                        </a:rPr>
                        <a:t>HH</a:t>
                      </a:r>
                      <a:r>
                        <a:rPr lang="en-US" dirty="0">
                          <a:solidFill>
                            <a:srgbClr val="002060"/>
                          </a:solidFill>
                        </a:rPr>
                        <a:t>PP</a:t>
                      </a:r>
                      <a:r>
                        <a:rPr lang="en-US" dirty="0">
                          <a:solidFill>
                            <a:srgbClr val="FF0000"/>
                          </a:solidFill>
                        </a:rPr>
                        <a:t>H</a:t>
                      </a:r>
                      <a:r>
                        <a:rPr lang="en-US" dirty="0">
                          <a:solidFill>
                            <a:srgbClr val="002060"/>
                          </a:solidFill>
                        </a:rPr>
                        <a:t>P</a:t>
                      </a:r>
                      <a:r>
                        <a:rPr lang="en-US" dirty="0">
                          <a:solidFill>
                            <a:srgbClr val="FF0000"/>
                          </a:solidFill>
                        </a:rPr>
                        <a:t>H</a:t>
                      </a:r>
                    </a:p>
                  </a:txBody>
                  <a:tcPr/>
                </a:tc>
                <a:tc>
                  <a:txBody>
                    <a:bodyPr/>
                    <a:lstStyle/>
                    <a:p>
                      <a:r>
                        <a:rPr lang="en-US" dirty="0"/>
                        <a:t>0</a:t>
                      </a:r>
                    </a:p>
                  </a:txBody>
                  <a:tcPr/>
                </a:tc>
                <a:tc>
                  <a:txBody>
                    <a:bodyPr/>
                    <a:lstStyle/>
                    <a:p>
                      <a:pPr>
                        <a:buFontTx/>
                        <a:buChar char="-"/>
                      </a:pPr>
                      <a:r>
                        <a:rPr lang="nl-NL" dirty="0"/>
                        <a:t>10</a:t>
                      </a:r>
                      <a:endParaRPr lang="en-US" dirty="0"/>
                    </a:p>
                  </a:txBody>
                  <a:tcPr/>
                </a:tc>
                <a:tc>
                  <a:txBody>
                    <a:bodyPr/>
                    <a:lstStyle/>
                    <a:p>
                      <a:pPr>
                        <a:buFontTx/>
                        <a:buChar char="-"/>
                      </a:pPr>
                      <a:r>
                        <a:rPr lang="nl-NL" dirty="0"/>
                        <a:t>15</a:t>
                      </a:r>
                      <a:endParaRPr lang="en-US" dirty="0"/>
                    </a:p>
                  </a:txBody>
                  <a:tcPr/>
                </a:tc>
                <a:extLst>
                  <a:ext uri="{0D108BD9-81ED-4DB2-BD59-A6C34878D82A}">
                    <a16:rowId xmlns:a16="http://schemas.microsoft.com/office/drawing/2014/main" val="10006"/>
                  </a:ext>
                </a:extLst>
              </a:tr>
              <a:tr h="4388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rgbClr val="002060"/>
                          </a:solidFill>
                        </a:rPr>
                        <a:t>PPP</a:t>
                      </a:r>
                      <a:r>
                        <a:rPr lang="en-US" dirty="0">
                          <a:solidFill>
                            <a:srgbClr val="FF0000"/>
                          </a:solidFill>
                        </a:rPr>
                        <a:t>HH</a:t>
                      </a:r>
                      <a:r>
                        <a:rPr lang="en-US" dirty="0">
                          <a:solidFill>
                            <a:srgbClr val="002060"/>
                          </a:solidFill>
                        </a:rPr>
                        <a:t>PP</a:t>
                      </a:r>
                      <a:r>
                        <a:rPr lang="en-US" dirty="0">
                          <a:solidFill>
                            <a:srgbClr val="FF0000"/>
                          </a:solidFill>
                        </a:rPr>
                        <a:t>HH</a:t>
                      </a:r>
                      <a:r>
                        <a:rPr lang="en-US" dirty="0">
                          <a:solidFill>
                            <a:srgbClr val="002060"/>
                          </a:solidFill>
                        </a:rPr>
                        <a:t>PPPPP</a:t>
                      </a:r>
                      <a:r>
                        <a:rPr lang="en-US" dirty="0">
                          <a:solidFill>
                            <a:srgbClr val="FF0000"/>
                          </a:solidFill>
                        </a:rPr>
                        <a:t>HHHHHHH</a:t>
                      </a:r>
                      <a:r>
                        <a:rPr lang="en-US" dirty="0">
                          <a:solidFill>
                            <a:srgbClr val="002060"/>
                          </a:solidFill>
                        </a:rPr>
                        <a:t>PP</a:t>
                      </a:r>
                      <a:r>
                        <a:rPr lang="en-US" dirty="0">
                          <a:solidFill>
                            <a:srgbClr val="FF0000"/>
                          </a:solidFill>
                        </a:rPr>
                        <a:t>HH</a:t>
                      </a:r>
                      <a:r>
                        <a:rPr lang="en-US" dirty="0">
                          <a:solidFill>
                            <a:srgbClr val="002060"/>
                          </a:solidFill>
                        </a:rPr>
                        <a:t>PPPP</a:t>
                      </a:r>
                      <a:r>
                        <a:rPr lang="en-US" dirty="0">
                          <a:solidFill>
                            <a:srgbClr val="FF0000"/>
                          </a:solidFill>
                        </a:rPr>
                        <a:t>HH</a:t>
                      </a:r>
                      <a:r>
                        <a:rPr lang="en-US" dirty="0">
                          <a:solidFill>
                            <a:srgbClr val="002060"/>
                          </a:solidFill>
                        </a:rPr>
                        <a:t>PP</a:t>
                      </a:r>
                      <a:r>
                        <a:rPr lang="en-US" dirty="0">
                          <a:solidFill>
                            <a:srgbClr val="FF0000"/>
                          </a:solidFill>
                        </a:rPr>
                        <a:t>H</a:t>
                      </a:r>
                      <a:r>
                        <a:rPr lang="en-US" dirty="0">
                          <a:solidFill>
                            <a:srgbClr val="002060"/>
                          </a:solidFill>
                        </a:rPr>
                        <a:t>PP</a:t>
                      </a:r>
                    </a:p>
                  </a:txBody>
                  <a:tcPr/>
                </a:tc>
                <a:tc>
                  <a:txBody>
                    <a:bodyPr/>
                    <a:lstStyle/>
                    <a:p>
                      <a:r>
                        <a:rPr lang="en-US" dirty="0"/>
                        <a:t>0</a:t>
                      </a:r>
                    </a:p>
                  </a:txBody>
                  <a:tcPr/>
                </a:tc>
                <a:tc>
                  <a:txBody>
                    <a:bodyPr/>
                    <a:lstStyle/>
                    <a:p>
                      <a:r>
                        <a:rPr lang="en-US" dirty="0"/>
                        <a:t>-16</a:t>
                      </a:r>
                    </a:p>
                  </a:txBody>
                  <a:tcPr/>
                </a:tc>
                <a:tc>
                  <a:txBody>
                    <a:bodyPr/>
                    <a:lstStyle/>
                    <a:p>
                      <a:r>
                        <a:rPr lang="nl-NL" dirty="0"/>
                        <a:t>-24</a:t>
                      </a:r>
                      <a:endParaRPr lang="en-US" dirty="0"/>
                    </a:p>
                  </a:txBody>
                  <a:tcPr/>
                </a:tc>
                <a:extLst>
                  <a:ext uri="{0D108BD9-81ED-4DB2-BD59-A6C34878D82A}">
                    <a16:rowId xmlns:a16="http://schemas.microsoft.com/office/drawing/2014/main" val="10007"/>
                  </a:ext>
                </a:extLst>
              </a:tr>
              <a:tr h="5925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HH</a:t>
                      </a:r>
                      <a:r>
                        <a:rPr lang="en-US" dirty="0">
                          <a:solidFill>
                            <a:srgbClr val="002060"/>
                          </a:solidFill>
                        </a:rPr>
                        <a:t>P</a:t>
                      </a:r>
                      <a:r>
                        <a:rPr lang="en-US" dirty="0">
                          <a:solidFill>
                            <a:srgbClr val="FF0000"/>
                          </a:solidFill>
                        </a:rPr>
                        <a:t>H</a:t>
                      </a:r>
                      <a:r>
                        <a:rPr lang="en-US" dirty="0">
                          <a:solidFill>
                            <a:srgbClr val="002060"/>
                          </a:solidFill>
                        </a:rPr>
                        <a:t>P</a:t>
                      </a:r>
                      <a:r>
                        <a:rPr lang="en-US" dirty="0">
                          <a:solidFill>
                            <a:srgbClr val="FF0000"/>
                          </a:solidFill>
                        </a:rPr>
                        <a:t>H</a:t>
                      </a:r>
                      <a:r>
                        <a:rPr lang="en-US" dirty="0">
                          <a:solidFill>
                            <a:srgbClr val="002060"/>
                          </a:solidFill>
                        </a:rPr>
                        <a:t>P</a:t>
                      </a:r>
                      <a:r>
                        <a:rPr lang="en-US" dirty="0">
                          <a:solidFill>
                            <a:srgbClr val="FF0000"/>
                          </a:solidFill>
                        </a:rPr>
                        <a:t>H</a:t>
                      </a:r>
                      <a:r>
                        <a:rPr lang="en-US" dirty="0">
                          <a:solidFill>
                            <a:srgbClr val="002060"/>
                          </a:solidFill>
                        </a:rPr>
                        <a:t>P</a:t>
                      </a:r>
                      <a:r>
                        <a:rPr lang="en-US" dirty="0">
                          <a:solidFill>
                            <a:srgbClr val="FF0000"/>
                          </a:solidFill>
                        </a:rPr>
                        <a:t>HHHH</a:t>
                      </a:r>
                      <a:r>
                        <a:rPr lang="en-US" dirty="0">
                          <a:solidFill>
                            <a:srgbClr val="002060"/>
                          </a:solidFill>
                        </a:rPr>
                        <a:t>P</a:t>
                      </a:r>
                      <a:r>
                        <a:rPr lang="en-US" dirty="0">
                          <a:solidFill>
                            <a:srgbClr val="FF0000"/>
                          </a:solidFill>
                        </a:rPr>
                        <a:t>H</a:t>
                      </a:r>
                      <a:r>
                        <a:rPr lang="en-US" dirty="0">
                          <a:solidFill>
                            <a:srgbClr val="002060"/>
                          </a:solidFill>
                        </a:rPr>
                        <a:t>PPP</a:t>
                      </a:r>
                      <a:r>
                        <a:rPr lang="en-US" dirty="0">
                          <a:solidFill>
                            <a:srgbClr val="FF0000"/>
                          </a:solidFill>
                        </a:rPr>
                        <a:t>H</a:t>
                      </a:r>
                      <a:r>
                        <a:rPr lang="en-US" dirty="0">
                          <a:solidFill>
                            <a:srgbClr val="002060"/>
                          </a:solidFill>
                        </a:rPr>
                        <a:t>PPP</a:t>
                      </a:r>
                      <a:r>
                        <a:rPr lang="en-US" dirty="0">
                          <a:solidFill>
                            <a:srgbClr val="FF0000"/>
                          </a:solidFill>
                        </a:rPr>
                        <a:t>H</a:t>
                      </a:r>
                      <a:r>
                        <a:rPr lang="en-US" dirty="0">
                          <a:solidFill>
                            <a:srgbClr val="002060"/>
                          </a:solidFill>
                        </a:rPr>
                        <a:t>PPPP</a:t>
                      </a:r>
                      <a:r>
                        <a:rPr lang="en-US" dirty="0">
                          <a:solidFill>
                            <a:srgbClr val="FF0000"/>
                          </a:solidFill>
                        </a:rPr>
                        <a:t>H</a:t>
                      </a:r>
                      <a:r>
                        <a:rPr lang="en-US" dirty="0">
                          <a:solidFill>
                            <a:srgbClr val="002060"/>
                          </a:solidFill>
                        </a:rPr>
                        <a:t>PPP</a:t>
                      </a:r>
                      <a:r>
                        <a:rPr lang="en-US" dirty="0">
                          <a:solidFill>
                            <a:srgbClr val="FF0000"/>
                          </a:solidFill>
                        </a:rPr>
                        <a:t>H</a:t>
                      </a:r>
                      <a:r>
                        <a:rPr lang="en-US" dirty="0">
                          <a:solidFill>
                            <a:srgbClr val="002060"/>
                          </a:solidFill>
                        </a:rPr>
                        <a:t>PPP</a:t>
                      </a:r>
                      <a:r>
                        <a:rPr lang="en-US" dirty="0">
                          <a:solidFill>
                            <a:srgbClr val="FF0000"/>
                          </a:solidFill>
                        </a:rPr>
                        <a:t>H</a:t>
                      </a:r>
                      <a:r>
                        <a:rPr lang="en-US" dirty="0">
                          <a:solidFill>
                            <a:srgbClr val="002060"/>
                          </a:solidFill>
                        </a:rPr>
                        <a:t>P</a:t>
                      </a:r>
                      <a:r>
                        <a:rPr lang="en-US" dirty="0">
                          <a:solidFill>
                            <a:srgbClr val="FF0000"/>
                          </a:solidFill>
                        </a:rPr>
                        <a:t>HHHH</a:t>
                      </a:r>
                      <a:r>
                        <a:rPr lang="en-US" dirty="0">
                          <a:solidFill>
                            <a:srgbClr val="002060"/>
                          </a:solidFill>
                        </a:rPr>
                        <a:t>P</a:t>
                      </a:r>
                      <a:r>
                        <a:rPr lang="en-US" dirty="0">
                          <a:solidFill>
                            <a:srgbClr val="FF0000"/>
                          </a:solidFill>
                        </a:rPr>
                        <a:t>H</a:t>
                      </a:r>
                      <a:r>
                        <a:rPr lang="en-US" dirty="0">
                          <a:solidFill>
                            <a:srgbClr val="002060"/>
                          </a:solidFill>
                        </a:rPr>
                        <a:t>P</a:t>
                      </a:r>
                      <a:r>
                        <a:rPr lang="en-US" dirty="0">
                          <a:solidFill>
                            <a:srgbClr val="FF0000"/>
                          </a:solidFill>
                        </a:rPr>
                        <a:t>H</a:t>
                      </a:r>
                      <a:r>
                        <a:rPr lang="en-US" dirty="0">
                          <a:solidFill>
                            <a:srgbClr val="002060"/>
                          </a:solidFill>
                        </a:rPr>
                        <a:t>P</a:t>
                      </a:r>
                      <a:r>
                        <a:rPr lang="en-US" dirty="0">
                          <a:solidFill>
                            <a:srgbClr val="FF0000"/>
                          </a:solidFill>
                        </a:rPr>
                        <a:t>H</a:t>
                      </a:r>
                      <a:r>
                        <a:rPr lang="en-US" dirty="0">
                          <a:solidFill>
                            <a:srgbClr val="002060"/>
                          </a:solidFill>
                        </a:rPr>
                        <a:t>P</a:t>
                      </a:r>
                      <a:r>
                        <a:rPr lang="en-US" dirty="0">
                          <a:solidFill>
                            <a:srgbClr val="FF0000"/>
                          </a:solidFill>
                        </a:rPr>
                        <a:t>HH</a:t>
                      </a:r>
                    </a:p>
                  </a:txBody>
                  <a:tcPr/>
                </a:tc>
                <a:tc>
                  <a:txBody>
                    <a:bodyPr/>
                    <a:lstStyle/>
                    <a:p>
                      <a:r>
                        <a:rPr lang="en-US" dirty="0"/>
                        <a:t>0</a:t>
                      </a:r>
                    </a:p>
                  </a:txBody>
                  <a:tcPr/>
                </a:tc>
                <a:tc>
                  <a:txBody>
                    <a:bodyPr/>
                    <a:lstStyle/>
                    <a:p>
                      <a:r>
                        <a:rPr lang="en-US" dirty="0"/>
                        <a:t>-24</a:t>
                      </a:r>
                    </a:p>
                  </a:txBody>
                  <a:tcPr/>
                </a:tc>
                <a:tc>
                  <a:txBody>
                    <a:bodyPr/>
                    <a:lstStyle/>
                    <a:p>
                      <a:r>
                        <a:rPr lang="nl-NL" dirty="0"/>
                        <a:t>-32</a:t>
                      </a:r>
                      <a:endParaRPr lang="en-US" dirty="0"/>
                    </a:p>
                  </a:txBody>
                  <a:tcPr/>
                </a:tc>
                <a:extLst>
                  <a:ext uri="{0D108BD9-81ED-4DB2-BD59-A6C34878D82A}">
                    <a16:rowId xmlns:a16="http://schemas.microsoft.com/office/drawing/2014/main" val="10008"/>
                  </a:ext>
                </a:extLst>
              </a:tr>
              <a:tr h="438896">
                <a:tc>
                  <a:txBody>
                    <a:bodyPr/>
                    <a:lstStyle/>
                    <a:p>
                      <a:r>
                        <a:rPr lang="en-US" dirty="0">
                          <a:solidFill>
                            <a:srgbClr val="002060"/>
                          </a:solidFill>
                        </a:rPr>
                        <a:t>PP</a:t>
                      </a:r>
                      <a:r>
                        <a:rPr lang="en-US" dirty="0">
                          <a:solidFill>
                            <a:srgbClr val="00B050"/>
                          </a:solidFill>
                        </a:rPr>
                        <a:t>C</a:t>
                      </a:r>
                      <a:r>
                        <a:rPr lang="en-US" dirty="0">
                          <a:solidFill>
                            <a:srgbClr val="FF0000"/>
                          </a:solidFill>
                        </a:rPr>
                        <a:t>HH</a:t>
                      </a:r>
                      <a:r>
                        <a:rPr lang="en-US" dirty="0">
                          <a:solidFill>
                            <a:srgbClr val="002060"/>
                          </a:solidFill>
                        </a:rPr>
                        <a:t>PP</a:t>
                      </a:r>
                      <a:r>
                        <a:rPr lang="en-US" dirty="0">
                          <a:solidFill>
                            <a:srgbClr val="00B050"/>
                          </a:solidFill>
                        </a:rPr>
                        <a:t>C</a:t>
                      </a:r>
                      <a:r>
                        <a:rPr lang="en-US" dirty="0">
                          <a:solidFill>
                            <a:srgbClr val="FF0000"/>
                          </a:solidFill>
                        </a:rPr>
                        <a:t>H</a:t>
                      </a:r>
                      <a:r>
                        <a:rPr lang="en-US" dirty="0">
                          <a:solidFill>
                            <a:srgbClr val="002060"/>
                          </a:solidFill>
                        </a:rPr>
                        <a:t>PPPP</a:t>
                      </a:r>
                      <a:r>
                        <a:rPr lang="en-US" dirty="0">
                          <a:solidFill>
                            <a:srgbClr val="00B050"/>
                          </a:solidFill>
                        </a:rPr>
                        <a:t>C</a:t>
                      </a:r>
                      <a:r>
                        <a:rPr lang="en-US" dirty="0">
                          <a:solidFill>
                            <a:srgbClr val="FF0000"/>
                          </a:solidFill>
                        </a:rPr>
                        <a:t>HHHH</a:t>
                      </a:r>
                      <a:r>
                        <a:rPr lang="en-US" dirty="0">
                          <a:solidFill>
                            <a:srgbClr val="00B050"/>
                          </a:solidFill>
                        </a:rPr>
                        <a:t>C</a:t>
                      </a:r>
                      <a:r>
                        <a:rPr lang="en-US" dirty="0">
                          <a:solidFill>
                            <a:srgbClr val="FF0000"/>
                          </a:solidFill>
                        </a:rPr>
                        <a:t>HH</a:t>
                      </a:r>
                      <a:r>
                        <a:rPr lang="en-US" dirty="0">
                          <a:solidFill>
                            <a:srgbClr val="002060"/>
                          </a:solidFill>
                        </a:rPr>
                        <a:t>PP</a:t>
                      </a:r>
                      <a:r>
                        <a:rPr lang="en-US" dirty="0">
                          <a:solidFill>
                            <a:srgbClr val="FF0000"/>
                          </a:solidFill>
                        </a:rPr>
                        <a:t>HH</a:t>
                      </a:r>
                      <a:r>
                        <a:rPr lang="en-US" dirty="0">
                          <a:solidFill>
                            <a:srgbClr val="002060"/>
                          </a:solidFill>
                        </a:rPr>
                        <a:t>PPPP</a:t>
                      </a:r>
                      <a:r>
                        <a:rPr lang="en-US" dirty="0">
                          <a:solidFill>
                            <a:srgbClr val="FF0000"/>
                          </a:solidFill>
                        </a:rPr>
                        <a:t>HH</a:t>
                      </a:r>
                      <a:r>
                        <a:rPr lang="en-US" dirty="0">
                          <a:solidFill>
                            <a:srgbClr val="002060"/>
                          </a:solidFill>
                        </a:rPr>
                        <a:t>PP</a:t>
                      </a:r>
                      <a:r>
                        <a:rPr lang="en-US" dirty="0">
                          <a:solidFill>
                            <a:srgbClr val="FF0000"/>
                          </a:solidFill>
                        </a:rPr>
                        <a:t>H</a:t>
                      </a:r>
                      <a:r>
                        <a:rPr lang="en-US" dirty="0">
                          <a:solidFill>
                            <a:srgbClr val="002060"/>
                          </a:solidFill>
                        </a:rPr>
                        <a:t>PP</a:t>
                      </a:r>
                    </a:p>
                  </a:txBody>
                  <a:tcPr/>
                </a:tc>
                <a:tc>
                  <a:txBody>
                    <a:bodyPr/>
                    <a:lstStyle/>
                    <a:p>
                      <a:r>
                        <a:rPr lang="nl-NL" dirty="0">
                          <a:solidFill>
                            <a:schemeClr val="tx1"/>
                          </a:solidFill>
                        </a:rPr>
                        <a:t>0</a:t>
                      </a:r>
                      <a:endParaRPr lang="en-US" dirty="0">
                        <a:solidFill>
                          <a:schemeClr val="tx1"/>
                        </a:solidFill>
                      </a:endParaRPr>
                    </a:p>
                  </a:txBody>
                  <a:tcPr/>
                </a:tc>
                <a:tc>
                  <a:txBody>
                    <a:bodyPr/>
                    <a:lstStyle/>
                    <a:p>
                      <a:pPr>
                        <a:buFontTx/>
                        <a:buChar char="-"/>
                      </a:pPr>
                      <a:r>
                        <a:rPr lang="nl-NL" dirty="0"/>
                        <a:t>34</a:t>
                      </a:r>
                      <a:endParaRPr lang="en-US" dirty="0"/>
                    </a:p>
                  </a:txBody>
                  <a:tcPr/>
                </a:tc>
                <a:tc>
                  <a:txBody>
                    <a:bodyPr/>
                    <a:lstStyle/>
                    <a:p>
                      <a:r>
                        <a:rPr lang="nl-NL" dirty="0"/>
                        <a:t>-51</a:t>
                      </a:r>
                      <a:endParaRPr lang="en-US" dirty="0"/>
                    </a:p>
                  </a:txBody>
                  <a:tcPr/>
                </a:tc>
                <a:extLst>
                  <a:ext uri="{0D108BD9-81ED-4DB2-BD59-A6C34878D82A}">
                    <a16:rowId xmlns:a16="http://schemas.microsoft.com/office/drawing/2014/main" val="10001"/>
                  </a:ext>
                </a:extLst>
              </a:tr>
              <a:tr h="4388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a:solidFill>
                            <a:srgbClr val="00B050"/>
                          </a:solidFill>
                          <a:latin typeface="+mn-lt"/>
                          <a:ea typeface="Calibri"/>
                          <a:cs typeface="Times New Roman"/>
                        </a:rPr>
                        <a:t>C</a:t>
                      </a:r>
                      <a:r>
                        <a:rPr lang="en-US" sz="1800" b="0" dirty="0">
                          <a:solidFill>
                            <a:srgbClr val="002060"/>
                          </a:solidFill>
                          <a:latin typeface="+mn-lt"/>
                          <a:ea typeface="Calibri"/>
                          <a:cs typeface="Times New Roman"/>
                        </a:rPr>
                        <a:t>PP</a:t>
                      </a:r>
                      <a:r>
                        <a:rPr lang="en-US" sz="1800" b="0" dirty="0">
                          <a:solidFill>
                            <a:srgbClr val="00B050"/>
                          </a:solidFill>
                          <a:latin typeface="+mn-lt"/>
                          <a:ea typeface="Calibri"/>
                          <a:cs typeface="Times New Roman"/>
                        </a:rPr>
                        <a:t>C</a:t>
                      </a:r>
                      <a:r>
                        <a:rPr lang="en-US" sz="1800" b="0" dirty="0">
                          <a:solidFill>
                            <a:srgbClr val="FF0000"/>
                          </a:solidFill>
                          <a:latin typeface="+mn-lt"/>
                          <a:ea typeface="Calibri"/>
                          <a:cs typeface="Times New Roman"/>
                        </a:rPr>
                        <a:t>H</a:t>
                      </a:r>
                      <a:r>
                        <a:rPr lang="en-US" sz="1800" b="0" dirty="0">
                          <a:solidFill>
                            <a:srgbClr val="002060"/>
                          </a:solidFill>
                          <a:latin typeface="+mn-lt"/>
                          <a:ea typeface="Calibri"/>
                          <a:cs typeface="Times New Roman"/>
                        </a:rPr>
                        <a:t>PP</a:t>
                      </a:r>
                      <a:r>
                        <a:rPr lang="en-US" sz="1800" b="0" dirty="0">
                          <a:solidFill>
                            <a:srgbClr val="00B050"/>
                          </a:solidFill>
                          <a:latin typeface="+mn-lt"/>
                          <a:ea typeface="Calibri"/>
                          <a:cs typeface="Times New Roman"/>
                        </a:rPr>
                        <a:t>C</a:t>
                      </a:r>
                      <a:r>
                        <a:rPr lang="en-US" sz="1800" b="0" dirty="0">
                          <a:solidFill>
                            <a:srgbClr val="FF0000"/>
                          </a:solidFill>
                          <a:latin typeface="+mn-lt"/>
                          <a:ea typeface="Calibri"/>
                          <a:cs typeface="Times New Roman"/>
                        </a:rPr>
                        <a:t>H</a:t>
                      </a:r>
                      <a:r>
                        <a:rPr lang="en-US" sz="1800" b="0" dirty="0">
                          <a:solidFill>
                            <a:srgbClr val="002060"/>
                          </a:solidFill>
                          <a:latin typeface="+mn-lt"/>
                          <a:ea typeface="Calibri"/>
                          <a:cs typeface="Times New Roman"/>
                        </a:rPr>
                        <a:t>PP</a:t>
                      </a:r>
                      <a:r>
                        <a:rPr lang="en-US" sz="1800" b="0" dirty="0">
                          <a:solidFill>
                            <a:srgbClr val="00B050"/>
                          </a:solidFill>
                          <a:latin typeface="+mn-lt"/>
                          <a:ea typeface="Calibri"/>
                          <a:cs typeface="Times New Roman"/>
                        </a:rPr>
                        <a:t>C</a:t>
                      </a:r>
                      <a:r>
                        <a:rPr lang="en-US" sz="1800" b="0" dirty="0">
                          <a:solidFill>
                            <a:srgbClr val="002060"/>
                          </a:solidFill>
                          <a:latin typeface="+mn-lt"/>
                          <a:ea typeface="Calibri"/>
                          <a:cs typeface="Times New Roman"/>
                        </a:rPr>
                        <a:t>PP</a:t>
                      </a:r>
                      <a:r>
                        <a:rPr lang="en-US" sz="1800" b="0" dirty="0">
                          <a:solidFill>
                            <a:srgbClr val="FF0000"/>
                          </a:solidFill>
                          <a:latin typeface="+mn-lt"/>
                          <a:ea typeface="Calibri"/>
                          <a:cs typeface="Times New Roman"/>
                        </a:rPr>
                        <a:t>HHHHHH</a:t>
                      </a:r>
                      <a:r>
                        <a:rPr lang="en-US" sz="1800" b="0" dirty="0">
                          <a:solidFill>
                            <a:srgbClr val="00B050"/>
                          </a:solidFill>
                          <a:latin typeface="+mn-lt"/>
                          <a:ea typeface="Calibri"/>
                          <a:cs typeface="Times New Roman"/>
                        </a:rPr>
                        <a:t>CC</a:t>
                      </a:r>
                      <a:r>
                        <a:rPr lang="en-US" sz="1800" b="0" dirty="0">
                          <a:solidFill>
                            <a:srgbClr val="002060"/>
                          </a:solidFill>
                          <a:latin typeface="+mn-lt"/>
                          <a:ea typeface="Calibri"/>
                          <a:cs typeface="Times New Roman"/>
                        </a:rPr>
                        <a:t>P</a:t>
                      </a:r>
                      <a:r>
                        <a:rPr lang="en-US" sz="1800" b="0" dirty="0">
                          <a:solidFill>
                            <a:srgbClr val="00B050"/>
                          </a:solidFill>
                          <a:latin typeface="+mn-lt"/>
                          <a:ea typeface="Calibri"/>
                          <a:cs typeface="Times New Roman"/>
                        </a:rPr>
                        <a:t>C</a:t>
                      </a:r>
                      <a:r>
                        <a:rPr lang="en-US" sz="1800" b="0" dirty="0">
                          <a:solidFill>
                            <a:srgbClr val="FF0000"/>
                          </a:solidFill>
                          <a:latin typeface="+mn-lt"/>
                          <a:ea typeface="Calibri"/>
                          <a:cs typeface="Times New Roman"/>
                        </a:rPr>
                        <a:t>H</a:t>
                      </a:r>
                      <a:r>
                        <a:rPr lang="en-US" sz="1800" b="0" dirty="0">
                          <a:solidFill>
                            <a:srgbClr val="002060"/>
                          </a:solidFill>
                          <a:latin typeface="+mn-lt"/>
                          <a:ea typeface="Calibri"/>
                          <a:cs typeface="Times New Roman"/>
                        </a:rPr>
                        <a:t>PP</a:t>
                      </a:r>
                      <a:r>
                        <a:rPr lang="en-US" sz="1800" b="0" dirty="0">
                          <a:solidFill>
                            <a:srgbClr val="00B050"/>
                          </a:solidFill>
                          <a:latin typeface="+mn-lt"/>
                          <a:ea typeface="Calibri"/>
                          <a:cs typeface="Times New Roman"/>
                        </a:rPr>
                        <a:t>C</a:t>
                      </a:r>
                      <a:r>
                        <a:rPr lang="en-US" sz="1800" b="0" dirty="0">
                          <a:solidFill>
                            <a:srgbClr val="002060"/>
                          </a:solidFill>
                          <a:latin typeface="+mn-lt"/>
                          <a:ea typeface="Calibri"/>
                          <a:cs typeface="Times New Roman"/>
                        </a:rPr>
                        <a:t>P</a:t>
                      </a:r>
                      <a:r>
                        <a:rPr lang="en-US" sz="1800" b="0" dirty="0">
                          <a:solidFill>
                            <a:srgbClr val="00B050"/>
                          </a:solidFill>
                          <a:latin typeface="+mn-lt"/>
                          <a:ea typeface="Calibri"/>
                          <a:cs typeface="Times New Roman"/>
                        </a:rPr>
                        <a:t>C</a:t>
                      </a:r>
                      <a:r>
                        <a:rPr lang="en-US" sz="1800" b="0" dirty="0">
                          <a:solidFill>
                            <a:srgbClr val="FF0000"/>
                          </a:solidFill>
                          <a:latin typeface="+mn-lt"/>
                          <a:ea typeface="Calibri"/>
                          <a:cs typeface="Times New Roman"/>
                        </a:rPr>
                        <a:t>H</a:t>
                      </a:r>
                      <a:r>
                        <a:rPr lang="en-US" sz="1800" b="0" dirty="0">
                          <a:solidFill>
                            <a:srgbClr val="002060"/>
                          </a:solidFill>
                          <a:latin typeface="+mn-lt"/>
                          <a:ea typeface="Calibri"/>
                          <a:cs typeface="Times New Roman"/>
                        </a:rPr>
                        <a:t>PP</a:t>
                      </a:r>
                      <a:r>
                        <a:rPr lang="en-US" sz="1800" b="0" dirty="0">
                          <a:solidFill>
                            <a:srgbClr val="FF0000"/>
                          </a:solidFill>
                          <a:latin typeface="+mn-lt"/>
                          <a:ea typeface="Calibri"/>
                          <a:cs typeface="Times New Roman"/>
                        </a:rPr>
                        <a:t>H</a:t>
                      </a:r>
                      <a:r>
                        <a:rPr lang="en-US" sz="1800" b="0" dirty="0">
                          <a:solidFill>
                            <a:srgbClr val="002060"/>
                          </a:solidFill>
                          <a:latin typeface="+mn-lt"/>
                          <a:ea typeface="Calibri"/>
                          <a:cs typeface="Times New Roman"/>
                        </a:rPr>
                        <a:t>P</a:t>
                      </a:r>
                      <a:r>
                        <a:rPr lang="en-US" sz="1800" b="0" dirty="0">
                          <a:solidFill>
                            <a:srgbClr val="00B050"/>
                          </a:solidFill>
                          <a:latin typeface="+mn-lt"/>
                          <a:ea typeface="Calibri"/>
                          <a:cs typeface="Times New Roman"/>
                        </a:rPr>
                        <a:t>C</a:t>
                      </a:r>
                      <a:endParaRPr lang="en-US" b="0" dirty="0">
                        <a:solidFill>
                          <a:srgbClr val="FF0000"/>
                        </a:solidFill>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b="0" dirty="0">
                          <a:solidFill>
                            <a:schemeClr val="tx1"/>
                          </a:solidFill>
                          <a:latin typeface="+mn-lt"/>
                        </a:rPr>
                        <a:t>0</a:t>
                      </a:r>
                      <a:endParaRPr lang="en-US" b="0" dirty="0">
                        <a:solidFill>
                          <a:schemeClr val="tx1"/>
                        </a:solidFill>
                        <a:latin typeface="+mn-lt"/>
                      </a:endParaRPr>
                    </a:p>
                  </a:txBody>
                  <a:tcPr/>
                </a:tc>
                <a:tc>
                  <a:txBody>
                    <a:bodyPr/>
                    <a:lstStyle/>
                    <a:p>
                      <a:pPr>
                        <a:buFontTx/>
                        <a:buChar char="-"/>
                      </a:pPr>
                      <a:r>
                        <a:rPr lang="en-US" dirty="0"/>
                        <a:t>61</a:t>
                      </a:r>
                    </a:p>
                  </a:txBody>
                  <a:tcPr/>
                </a:tc>
                <a:tc>
                  <a:txBody>
                    <a:bodyPr/>
                    <a:lstStyle/>
                    <a:p>
                      <a:r>
                        <a:rPr lang="nl-NL" dirty="0"/>
                        <a:t>-91</a:t>
                      </a:r>
                      <a:endParaRPr lang="en-US" dirty="0"/>
                    </a:p>
                  </a:txBody>
                  <a:tcPr/>
                </a:tc>
                <a:extLst>
                  <a:ext uri="{0D108BD9-81ED-4DB2-BD59-A6C34878D82A}">
                    <a16:rowId xmlns:a16="http://schemas.microsoft.com/office/drawing/2014/main" val="10002"/>
                  </a:ext>
                </a:extLst>
              </a:tr>
              <a:tr h="5925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a:solidFill>
                            <a:srgbClr val="FF0000"/>
                          </a:solidFill>
                          <a:latin typeface="+mn-lt"/>
                          <a:ea typeface="Calibri"/>
                          <a:cs typeface="Times New Roman"/>
                        </a:rPr>
                        <a:t>H</a:t>
                      </a:r>
                      <a:r>
                        <a:rPr lang="en-US" sz="1800" b="0" dirty="0">
                          <a:solidFill>
                            <a:srgbClr val="00B050"/>
                          </a:solidFill>
                          <a:latin typeface="+mn-lt"/>
                          <a:ea typeface="Calibri"/>
                          <a:cs typeface="Times New Roman"/>
                        </a:rPr>
                        <a:t>C</a:t>
                      </a:r>
                      <a:r>
                        <a:rPr lang="en-US" sz="1800" b="0" dirty="0">
                          <a:solidFill>
                            <a:srgbClr val="002060"/>
                          </a:solidFill>
                          <a:latin typeface="+mn-lt"/>
                          <a:ea typeface="Calibri"/>
                          <a:cs typeface="Times New Roman"/>
                        </a:rPr>
                        <a:t>P</a:t>
                      </a:r>
                      <a:r>
                        <a:rPr lang="en-US" sz="1800" b="0" dirty="0">
                          <a:solidFill>
                            <a:srgbClr val="FF0000"/>
                          </a:solidFill>
                          <a:latin typeface="+mn-lt"/>
                          <a:ea typeface="Calibri"/>
                          <a:cs typeface="Times New Roman"/>
                        </a:rPr>
                        <a:t>H</a:t>
                      </a:r>
                      <a:r>
                        <a:rPr lang="en-US" sz="1800" b="0" dirty="0">
                          <a:solidFill>
                            <a:srgbClr val="002060"/>
                          </a:solidFill>
                          <a:latin typeface="+mn-lt"/>
                          <a:ea typeface="Calibri"/>
                          <a:cs typeface="Times New Roman"/>
                        </a:rPr>
                        <a:t>P</a:t>
                      </a:r>
                      <a:r>
                        <a:rPr lang="en-US" sz="1800" b="0" dirty="0">
                          <a:solidFill>
                            <a:srgbClr val="00B050"/>
                          </a:solidFill>
                          <a:latin typeface="+mn-lt"/>
                          <a:ea typeface="Calibri"/>
                          <a:cs typeface="Times New Roman"/>
                        </a:rPr>
                        <a:t>C</a:t>
                      </a:r>
                      <a:r>
                        <a:rPr lang="en-US" sz="1800" b="0" dirty="0">
                          <a:solidFill>
                            <a:srgbClr val="002060"/>
                          </a:solidFill>
                          <a:latin typeface="+mn-lt"/>
                          <a:ea typeface="Calibri"/>
                          <a:cs typeface="Times New Roman"/>
                        </a:rPr>
                        <a:t>P</a:t>
                      </a:r>
                      <a:r>
                        <a:rPr lang="en-US" sz="1800" b="0" dirty="0">
                          <a:solidFill>
                            <a:srgbClr val="FF0000"/>
                          </a:solidFill>
                          <a:latin typeface="+mn-lt"/>
                          <a:ea typeface="Calibri"/>
                          <a:cs typeface="Times New Roman"/>
                        </a:rPr>
                        <a:t>H</a:t>
                      </a:r>
                      <a:r>
                        <a:rPr lang="en-US" sz="1800" b="0" dirty="0">
                          <a:solidFill>
                            <a:srgbClr val="002060"/>
                          </a:solidFill>
                          <a:latin typeface="+mn-lt"/>
                          <a:ea typeface="Calibri"/>
                          <a:cs typeface="Times New Roman"/>
                        </a:rPr>
                        <a:t>P</a:t>
                      </a:r>
                      <a:r>
                        <a:rPr lang="en-US" sz="1800" b="0" dirty="0">
                          <a:solidFill>
                            <a:srgbClr val="00B050"/>
                          </a:solidFill>
                          <a:latin typeface="+mn-lt"/>
                          <a:ea typeface="Calibri"/>
                          <a:cs typeface="Times New Roman"/>
                        </a:rPr>
                        <a:t>C</a:t>
                      </a:r>
                      <a:r>
                        <a:rPr lang="en-US" sz="1800" b="0" dirty="0">
                          <a:solidFill>
                            <a:srgbClr val="FF0000"/>
                          </a:solidFill>
                          <a:latin typeface="+mn-lt"/>
                          <a:ea typeface="Calibri"/>
                          <a:cs typeface="Times New Roman"/>
                        </a:rPr>
                        <a:t>H</a:t>
                      </a:r>
                      <a:r>
                        <a:rPr lang="en-US" sz="1800" b="0" dirty="0">
                          <a:solidFill>
                            <a:srgbClr val="00B050"/>
                          </a:solidFill>
                          <a:latin typeface="+mn-lt"/>
                          <a:ea typeface="Calibri"/>
                          <a:cs typeface="Times New Roman"/>
                        </a:rPr>
                        <a:t>C</a:t>
                      </a:r>
                      <a:r>
                        <a:rPr lang="en-US" sz="1800" b="0" dirty="0">
                          <a:solidFill>
                            <a:srgbClr val="FF0000"/>
                          </a:solidFill>
                          <a:latin typeface="+mn-lt"/>
                          <a:ea typeface="Calibri"/>
                          <a:cs typeface="Times New Roman"/>
                        </a:rPr>
                        <a:t>H</a:t>
                      </a:r>
                      <a:r>
                        <a:rPr lang="en-US" sz="1800" b="0" dirty="0">
                          <a:solidFill>
                            <a:srgbClr val="002060"/>
                          </a:solidFill>
                          <a:latin typeface="+mn-lt"/>
                          <a:ea typeface="Calibri"/>
                          <a:cs typeface="Times New Roman"/>
                        </a:rPr>
                        <a:t>P</a:t>
                      </a:r>
                      <a:r>
                        <a:rPr lang="en-US" sz="1800" b="0" dirty="0">
                          <a:solidFill>
                            <a:srgbClr val="FF0000"/>
                          </a:solidFill>
                          <a:latin typeface="+mn-lt"/>
                          <a:ea typeface="Calibri"/>
                          <a:cs typeface="Times New Roman"/>
                        </a:rPr>
                        <a:t>H</a:t>
                      </a:r>
                      <a:r>
                        <a:rPr lang="en-US" sz="1800" b="0" dirty="0">
                          <a:solidFill>
                            <a:srgbClr val="002060"/>
                          </a:solidFill>
                          <a:latin typeface="+mn-lt"/>
                          <a:ea typeface="Calibri"/>
                          <a:cs typeface="Times New Roman"/>
                        </a:rPr>
                        <a:t>PPP</a:t>
                      </a:r>
                      <a:r>
                        <a:rPr lang="en-US" sz="1800" b="0" dirty="0">
                          <a:solidFill>
                            <a:srgbClr val="FF0000"/>
                          </a:solidFill>
                          <a:latin typeface="+mn-lt"/>
                          <a:ea typeface="Calibri"/>
                          <a:cs typeface="Times New Roman"/>
                        </a:rPr>
                        <a:t>H</a:t>
                      </a:r>
                      <a:r>
                        <a:rPr lang="en-US" sz="1800" b="0" dirty="0">
                          <a:solidFill>
                            <a:srgbClr val="002060"/>
                          </a:solidFill>
                          <a:latin typeface="+mn-lt"/>
                          <a:ea typeface="Calibri"/>
                          <a:cs typeface="Times New Roman"/>
                        </a:rPr>
                        <a:t>PPP</a:t>
                      </a:r>
                      <a:r>
                        <a:rPr lang="en-US" sz="1800" b="0" dirty="0">
                          <a:solidFill>
                            <a:srgbClr val="FF0000"/>
                          </a:solidFill>
                          <a:latin typeface="+mn-lt"/>
                          <a:ea typeface="Calibri"/>
                          <a:cs typeface="Times New Roman"/>
                        </a:rPr>
                        <a:t>H</a:t>
                      </a:r>
                      <a:r>
                        <a:rPr lang="en-US" sz="1800" b="0" dirty="0">
                          <a:solidFill>
                            <a:srgbClr val="002060"/>
                          </a:solidFill>
                          <a:latin typeface="+mn-lt"/>
                          <a:ea typeface="Calibri"/>
                          <a:cs typeface="Times New Roman"/>
                        </a:rPr>
                        <a:t>PPPP</a:t>
                      </a:r>
                      <a:r>
                        <a:rPr lang="en-US" sz="1800" b="0" dirty="0">
                          <a:solidFill>
                            <a:srgbClr val="FF0000"/>
                          </a:solidFill>
                          <a:latin typeface="+mn-lt"/>
                          <a:ea typeface="Calibri"/>
                          <a:cs typeface="Times New Roman"/>
                        </a:rPr>
                        <a:t>H</a:t>
                      </a:r>
                      <a:r>
                        <a:rPr lang="en-US" sz="1800" b="0" dirty="0">
                          <a:solidFill>
                            <a:srgbClr val="002060"/>
                          </a:solidFill>
                          <a:latin typeface="+mn-lt"/>
                          <a:ea typeface="Calibri"/>
                          <a:cs typeface="Times New Roman"/>
                        </a:rPr>
                        <a:t>P</a:t>
                      </a:r>
                      <a:r>
                        <a:rPr lang="en-US" sz="1800" b="0" dirty="0">
                          <a:solidFill>
                            <a:srgbClr val="00B050"/>
                          </a:solidFill>
                          <a:latin typeface="+mn-lt"/>
                          <a:ea typeface="Calibri"/>
                          <a:cs typeface="Times New Roman"/>
                        </a:rPr>
                        <a:t>C</a:t>
                      </a:r>
                      <a:r>
                        <a:rPr lang="en-US" sz="1800" b="0" dirty="0">
                          <a:solidFill>
                            <a:srgbClr val="002060"/>
                          </a:solidFill>
                          <a:latin typeface="+mn-lt"/>
                          <a:ea typeface="Calibri"/>
                          <a:cs typeface="Times New Roman"/>
                        </a:rPr>
                        <a:t>P</a:t>
                      </a:r>
                      <a:r>
                        <a:rPr lang="en-US" sz="1800" b="0" dirty="0">
                          <a:solidFill>
                            <a:srgbClr val="FF0000"/>
                          </a:solidFill>
                          <a:latin typeface="+mn-lt"/>
                          <a:ea typeface="Calibri"/>
                          <a:cs typeface="Times New Roman"/>
                        </a:rPr>
                        <a:t>H</a:t>
                      </a:r>
                      <a:r>
                        <a:rPr lang="en-US" sz="1800" b="0" dirty="0">
                          <a:solidFill>
                            <a:srgbClr val="002060"/>
                          </a:solidFill>
                          <a:latin typeface="+mn-lt"/>
                          <a:ea typeface="Calibri"/>
                          <a:cs typeface="Times New Roman"/>
                        </a:rPr>
                        <a:t>PPP</a:t>
                      </a:r>
                      <a:r>
                        <a:rPr lang="en-US" sz="1800" b="0" dirty="0">
                          <a:solidFill>
                            <a:srgbClr val="FF0000"/>
                          </a:solidFill>
                          <a:latin typeface="+mn-lt"/>
                          <a:ea typeface="Calibri"/>
                          <a:cs typeface="Times New Roman"/>
                        </a:rPr>
                        <a:t>H</a:t>
                      </a:r>
                      <a:r>
                        <a:rPr lang="en-US" sz="1800" b="0" dirty="0">
                          <a:solidFill>
                            <a:srgbClr val="002060"/>
                          </a:solidFill>
                          <a:latin typeface="+mn-lt"/>
                          <a:ea typeface="Calibri"/>
                          <a:cs typeface="Times New Roman"/>
                        </a:rPr>
                        <a:t>P</a:t>
                      </a:r>
                      <a:r>
                        <a:rPr lang="en-US" sz="1800" b="0" dirty="0">
                          <a:solidFill>
                            <a:srgbClr val="FF0000"/>
                          </a:solidFill>
                          <a:latin typeface="+mn-lt"/>
                          <a:ea typeface="Calibri"/>
                          <a:cs typeface="Times New Roman"/>
                        </a:rPr>
                        <a:t>HHH</a:t>
                      </a:r>
                      <a:r>
                        <a:rPr lang="en-US" sz="1800" b="0" dirty="0">
                          <a:solidFill>
                            <a:srgbClr val="00B050"/>
                          </a:solidFill>
                          <a:latin typeface="+mn-lt"/>
                          <a:ea typeface="Calibri"/>
                          <a:cs typeface="Times New Roman"/>
                        </a:rPr>
                        <a:t>CC</a:t>
                      </a:r>
                      <a:r>
                        <a:rPr lang="en-US" sz="1800" b="0" dirty="0">
                          <a:solidFill>
                            <a:srgbClr val="FF0000"/>
                          </a:solidFill>
                          <a:latin typeface="+mn-lt"/>
                          <a:ea typeface="Calibri"/>
                          <a:cs typeface="Times New Roman"/>
                        </a:rPr>
                        <a:t>H</a:t>
                      </a:r>
                      <a:r>
                        <a:rPr lang="en-US" sz="1800" b="0" dirty="0">
                          <a:solidFill>
                            <a:srgbClr val="00B050"/>
                          </a:solidFill>
                          <a:latin typeface="+mn-lt"/>
                          <a:ea typeface="Calibri"/>
                          <a:cs typeface="Times New Roman"/>
                        </a:rPr>
                        <a:t>C</a:t>
                      </a:r>
                      <a:r>
                        <a:rPr lang="en-US" sz="1800" b="0" dirty="0">
                          <a:solidFill>
                            <a:srgbClr val="FF0000"/>
                          </a:solidFill>
                          <a:latin typeface="+mn-lt"/>
                          <a:ea typeface="Calibri"/>
                          <a:cs typeface="Times New Roman"/>
                        </a:rPr>
                        <a:t>H</a:t>
                      </a:r>
                      <a:r>
                        <a:rPr lang="en-US" sz="1800" b="0" dirty="0">
                          <a:solidFill>
                            <a:srgbClr val="00B050"/>
                          </a:solidFill>
                          <a:latin typeface="+mn-lt"/>
                          <a:ea typeface="Calibri"/>
                          <a:cs typeface="Times New Roman"/>
                        </a:rPr>
                        <a:t>C</a:t>
                      </a:r>
                      <a:r>
                        <a:rPr lang="en-US" sz="1800" b="0" dirty="0">
                          <a:solidFill>
                            <a:srgbClr val="FF0000"/>
                          </a:solidFill>
                          <a:latin typeface="+mn-lt"/>
                          <a:ea typeface="Calibri"/>
                          <a:cs typeface="Times New Roman"/>
                        </a:rPr>
                        <a:t>H</a:t>
                      </a:r>
                      <a:r>
                        <a:rPr lang="en-US" sz="1800" b="0" dirty="0">
                          <a:solidFill>
                            <a:srgbClr val="00B050"/>
                          </a:solidFill>
                          <a:latin typeface="+mn-lt"/>
                          <a:ea typeface="Calibri"/>
                          <a:cs typeface="Times New Roman"/>
                        </a:rPr>
                        <a:t>C</a:t>
                      </a:r>
                      <a:r>
                        <a:rPr lang="en-US" sz="1800" b="0" dirty="0">
                          <a:solidFill>
                            <a:srgbClr val="FF0000"/>
                          </a:solidFill>
                          <a:latin typeface="+mn-lt"/>
                          <a:ea typeface="Calibri"/>
                          <a:cs typeface="Times New Roman"/>
                        </a:rPr>
                        <a:t>HH</a:t>
                      </a:r>
                      <a:endParaRPr lang="en-US" b="0" dirty="0">
                        <a:solidFill>
                          <a:srgbClr val="FF0000"/>
                        </a:solidFill>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b="0" dirty="0">
                          <a:solidFill>
                            <a:schemeClr val="tx1"/>
                          </a:solidFill>
                          <a:latin typeface="+mn-lt"/>
                        </a:rPr>
                        <a:t>0</a:t>
                      </a:r>
                      <a:endParaRPr lang="en-US" b="0" dirty="0">
                        <a:solidFill>
                          <a:schemeClr val="tx1"/>
                        </a:solidFill>
                        <a:latin typeface="+mn-lt"/>
                      </a:endParaRPr>
                    </a:p>
                  </a:txBody>
                  <a:tcPr/>
                </a:tc>
                <a:tc>
                  <a:txBody>
                    <a:bodyPr/>
                    <a:lstStyle/>
                    <a:p>
                      <a:r>
                        <a:rPr lang="en-US" dirty="0"/>
                        <a:t>-69</a:t>
                      </a:r>
                    </a:p>
                  </a:txBody>
                  <a:tcPr/>
                </a:tc>
                <a:tc>
                  <a:txBody>
                    <a:bodyPr/>
                    <a:lstStyle/>
                    <a:p>
                      <a:r>
                        <a:rPr lang="nl-NL" dirty="0"/>
                        <a:t>-94</a:t>
                      </a:r>
                      <a:endParaRPr lang="en-US" dirty="0"/>
                    </a:p>
                  </a:txBody>
                  <a:tcPr/>
                </a:tc>
                <a:extLst>
                  <a:ext uri="{0D108BD9-81ED-4DB2-BD59-A6C34878D82A}">
                    <a16:rowId xmlns:a16="http://schemas.microsoft.com/office/drawing/2014/main" val="10003"/>
                  </a:ext>
                </a:extLst>
              </a:tr>
              <a:tr h="5925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a:solidFill>
                            <a:srgbClr val="FF0000"/>
                          </a:solidFill>
                          <a:latin typeface="+mn-lt"/>
                          <a:ea typeface="Calibri"/>
                          <a:cs typeface="Times New Roman"/>
                        </a:rPr>
                        <a:t>H</a:t>
                      </a:r>
                      <a:r>
                        <a:rPr lang="en-US" sz="1800" b="0" dirty="0">
                          <a:solidFill>
                            <a:srgbClr val="00B050"/>
                          </a:solidFill>
                          <a:latin typeface="+mn-lt"/>
                          <a:ea typeface="Calibri"/>
                          <a:cs typeface="Times New Roman"/>
                        </a:rPr>
                        <a:t>C</a:t>
                      </a:r>
                      <a:r>
                        <a:rPr lang="en-US" sz="1800" b="0" dirty="0">
                          <a:solidFill>
                            <a:srgbClr val="002060"/>
                          </a:solidFill>
                          <a:latin typeface="+mn-lt"/>
                          <a:ea typeface="Calibri"/>
                          <a:cs typeface="Times New Roman"/>
                        </a:rPr>
                        <a:t>P</a:t>
                      </a:r>
                      <a:r>
                        <a:rPr lang="en-US" sz="1800" b="0" dirty="0">
                          <a:solidFill>
                            <a:srgbClr val="FF0000"/>
                          </a:solidFill>
                          <a:latin typeface="+mn-lt"/>
                          <a:ea typeface="Calibri"/>
                          <a:cs typeface="Times New Roman"/>
                        </a:rPr>
                        <a:t>H</a:t>
                      </a:r>
                      <a:r>
                        <a:rPr lang="en-US" sz="1800" b="0" dirty="0">
                          <a:solidFill>
                            <a:srgbClr val="002060"/>
                          </a:solidFill>
                          <a:latin typeface="+mn-lt"/>
                          <a:ea typeface="Calibri"/>
                          <a:cs typeface="Times New Roman"/>
                        </a:rPr>
                        <a:t>P</a:t>
                      </a:r>
                      <a:r>
                        <a:rPr lang="en-US" sz="1800" b="0" dirty="0">
                          <a:solidFill>
                            <a:srgbClr val="FF0000"/>
                          </a:solidFill>
                          <a:latin typeface="+mn-lt"/>
                          <a:ea typeface="Calibri"/>
                          <a:cs typeface="Times New Roman"/>
                        </a:rPr>
                        <a:t>H</a:t>
                      </a:r>
                      <a:r>
                        <a:rPr lang="en-US" sz="1800" b="0" dirty="0">
                          <a:solidFill>
                            <a:srgbClr val="002060"/>
                          </a:solidFill>
                          <a:latin typeface="+mn-lt"/>
                          <a:ea typeface="Calibri"/>
                          <a:cs typeface="Times New Roman"/>
                        </a:rPr>
                        <a:t>P</a:t>
                      </a:r>
                      <a:r>
                        <a:rPr lang="en-US" sz="1800" b="0" dirty="0">
                          <a:solidFill>
                            <a:srgbClr val="FF0000"/>
                          </a:solidFill>
                          <a:latin typeface="+mn-lt"/>
                          <a:ea typeface="Calibri"/>
                          <a:cs typeface="Times New Roman"/>
                        </a:rPr>
                        <a:t>H</a:t>
                      </a:r>
                      <a:r>
                        <a:rPr lang="en-US" sz="1800" b="0" dirty="0">
                          <a:solidFill>
                            <a:srgbClr val="00B050"/>
                          </a:solidFill>
                          <a:latin typeface="+mn-lt"/>
                          <a:ea typeface="Calibri"/>
                          <a:cs typeface="Times New Roman"/>
                        </a:rPr>
                        <a:t>C</a:t>
                      </a:r>
                      <a:r>
                        <a:rPr lang="en-US" sz="1800" b="0" dirty="0">
                          <a:solidFill>
                            <a:srgbClr val="FF0000"/>
                          </a:solidFill>
                          <a:latin typeface="+mn-lt"/>
                          <a:ea typeface="Calibri"/>
                          <a:cs typeface="Times New Roman"/>
                        </a:rPr>
                        <a:t>HHHH</a:t>
                      </a:r>
                      <a:r>
                        <a:rPr lang="en-US" sz="1800" b="0" dirty="0">
                          <a:solidFill>
                            <a:srgbClr val="002060"/>
                          </a:solidFill>
                          <a:latin typeface="+mn-lt"/>
                          <a:ea typeface="Calibri"/>
                          <a:cs typeface="Times New Roman"/>
                        </a:rPr>
                        <a:t>P</a:t>
                      </a:r>
                      <a:r>
                        <a:rPr lang="en-US" sz="1800" b="0" dirty="0">
                          <a:solidFill>
                            <a:srgbClr val="00B050"/>
                          </a:solidFill>
                          <a:latin typeface="+mn-lt"/>
                          <a:ea typeface="Calibri"/>
                          <a:cs typeface="Times New Roman"/>
                        </a:rPr>
                        <a:t>CC</a:t>
                      </a:r>
                      <a:r>
                        <a:rPr lang="en-US" sz="1800" b="0" dirty="0">
                          <a:solidFill>
                            <a:srgbClr val="002060"/>
                          </a:solidFill>
                          <a:latin typeface="+mn-lt"/>
                          <a:ea typeface="Calibri"/>
                          <a:cs typeface="Times New Roman"/>
                        </a:rPr>
                        <a:t>PP</a:t>
                      </a:r>
                      <a:r>
                        <a:rPr lang="en-US" sz="1800" b="0" dirty="0">
                          <a:solidFill>
                            <a:srgbClr val="FF0000"/>
                          </a:solidFill>
                          <a:latin typeface="+mn-lt"/>
                          <a:ea typeface="Calibri"/>
                          <a:cs typeface="Times New Roman"/>
                        </a:rPr>
                        <a:t>H</a:t>
                      </a:r>
                      <a:r>
                        <a:rPr lang="en-US" sz="1800" b="0" dirty="0">
                          <a:solidFill>
                            <a:srgbClr val="002060"/>
                          </a:solidFill>
                          <a:latin typeface="+mn-lt"/>
                          <a:ea typeface="Calibri"/>
                          <a:cs typeface="Times New Roman"/>
                        </a:rPr>
                        <a:t>PPP</a:t>
                      </a:r>
                      <a:r>
                        <a:rPr lang="en-US" sz="1800" b="0" dirty="0">
                          <a:solidFill>
                            <a:srgbClr val="FF0000"/>
                          </a:solidFill>
                          <a:latin typeface="+mn-lt"/>
                          <a:ea typeface="Calibri"/>
                          <a:cs typeface="Times New Roman"/>
                        </a:rPr>
                        <a:t>H</a:t>
                      </a:r>
                      <a:r>
                        <a:rPr lang="en-US" sz="1800" b="0" dirty="0">
                          <a:solidFill>
                            <a:srgbClr val="002060"/>
                          </a:solidFill>
                          <a:latin typeface="+mn-lt"/>
                          <a:ea typeface="Calibri"/>
                          <a:cs typeface="Times New Roman"/>
                        </a:rPr>
                        <a:t>PPPP</a:t>
                      </a:r>
                      <a:r>
                        <a:rPr lang="en-US" sz="1800" b="0" dirty="0">
                          <a:solidFill>
                            <a:srgbClr val="00B050"/>
                          </a:solidFill>
                          <a:latin typeface="+mn-lt"/>
                          <a:ea typeface="Calibri"/>
                          <a:cs typeface="Times New Roman"/>
                        </a:rPr>
                        <a:t>C</a:t>
                      </a:r>
                      <a:r>
                        <a:rPr lang="en-US" sz="1800" b="0" dirty="0">
                          <a:solidFill>
                            <a:srgbClr val="002060"/>
                          </a:solidFill>
                          <a:latin typeface="+mn-lt"/>
                          <a:ea typeface="Calibri"/>
                          <a:cs typeface="Times New Roman"/>
                        </a:rPr>
                        <a:t>PPP</a:t>
                      </a:r>
                      <a:r>
                        <a:rPr lang="en-US" sz="1800" b="0" dirty="0">
                          <a:solidFill>
                            <a:srgbClr val="FF0000"/>
                          </a:solidFill>
                          <a:latin typeface="+mn-lt"/>
                          <a:ea typeface="Calibri"/>
                          <a:cs typeface="Times New Roman"/>
                        </a:rPr>
                        <a:t>H</a:t>
                      </a:r>
                      <a:r>
                        <a:rPr lang="en-US" sz="1800" b="0" dirty="0">
                          <a:solidFill>
                            <a:srgbClr val="002060"/>
                          </a:solidFill>
                          <a:latin typeface="+mn-lt"/>
                          <a:ea typeface="Calibri"/>
                          <a:cs typeface="Times New Roman"/>
                        </a:rPr>
                        <a:t>PPP</a:t>
                      </a:r>
                      <a:r>
                        <a:rPr lang="en-US" sz="1800" b="0" dirty="0">
                          <a:solidFill>
                            <a:srgbClr val="FF0000"/>
                          </a:solidFill>
                          <a:latin typeface="+mn-lt"/>
                          <a:ea typeface="Calibri"/>
                          <a:cs typeface="Times New Roman"/>
                        </a:rPr>
                        <a:t>H</a:t>
                      </a:r>
                      <a:r>
                        <a:rPr lang="en-US" sz="1800" b="0" dirty="0">
                          <a:solidFill>
                            <a:srgbClr val="002060"/>
                          </a:solidFill>
                          <a:latin typeface="+mn-lt"/>
                          <a:ea typeface="Calibri"/>
                          <a:cs typeface="Times New Roman"/>
                        </a:rPr>
                        <a:t>P</a:t>
                      </a:r>
                      <a:r>
                        <a:rPr lang="en-US" sz="1800" b="0" dirty="0">
                          <a:solidFill>
                            <a:srgbClr val="FF0000"/>
                          </a:solidFill>
                          <a:latin typeface="+mn-lt"/>
                          <a:ea typeface="Calibri"/>
                          <a:cs typeface="Times New Roman"/>
                        </a:rPr>
                        <a:t>HHHH</a:t>
                      </a:r>
                      <a:r>
                        <a:rPr lang="en-US" sz="1800" b="0" dirty="0">
                          <a:solidFill>
                            <a:srgbClr val="00B050"/>
                          </a:solidFill>
                          <a:latin typeface="+mn-lt"/>
                          <a:ea typeface="Calibri"/>
                          <a:cs typeface="Times New Roman"/>
                        </a:rPr>
                        <a:t>C</a:t>
                      </a:r>
                      <a:r>
                        <a:rPr lang="en-US" sz="1800" b="0" dirty="0">
                          <a:solidFill>
                            <a:srgbClr val="FF0000"/>
                          </a:solidFill>
                          <a:latin typeface="+mn-lt"/>
                          <a:ea typeface="Calibri"/>
                          <a:cs typeface="Times New Roman"/>
                        </a:rPr>
                        <a:t>H</a:t>
                      </a:r>
                      <a:r>
                        <a:rPr lang="en-US" sz="1800" b="0" dirty="0">
                          <a:solidFill>
                            <a:srgbClr val="002060"/>
                          </a:solidFill>
                          <a:latin typeface="+mn-lt"/>
                          <a:ea typeface="Calibri"/>
                          <a:cs typeface="Times New Roman"/>
                        </a:rPr>
                        <a:t>P</a:t>
                      </a:r>
                      <a:r>
                        <a:rPr lang="en-US" sz="1800" b="0" dirty="0">
                          <a:solidFill>
                            <a:srgbClr val="FF0000"/>
                          </a:solidFill>
                          <a:latin typeface="+mn-lt"/>
                          <a:ea typeface="Calibri"/>
                          <a:cs typeface="Times New Roman"/>
                        </a:rPr>
                        <a:t>H</a:t>
                      </a:r>
                      <a:r>
                        <a:rPr lang="en-US" sz="1800" b="0" dirty="0">
                          <a:solidFill>
                            <a:srgbClr val="002060"/>
                          </a:solidFill>
                          <a:latin typeface="+mn-lt"/>
                          <a:ea typeface="Calibri"/>
                          <a:cs typeface="Times New Roman"/>
                        </a:rPr>
                        <a:t>P</a:t>
                      </a:r>
                      <a:r>
                        <a:rPr lang="en-US" sz="1800" b="0" dirty="0">
                          <a:solidFill>
                            <a:srgbClr val="FF0000"/>
                          </a:solidFill>
                          <a:latin typeface="+mn-lt"/>
                          <a:ea typeface="Calibri"/>
                          <a:cs typeface="Times New Roman"/>
                        </a:rPr>
                        <a:t>H</a:t>
                      </a:r>
                      <a:r>
                        <a:rPr lang="en-US" sz="1800" b="0" dirty="0">
                          <a:solidFill>
                            <a:srgbClr val="002060"/>
                          </a:solidFill>
                          <a:latin typeface="+mn-lt"/>
                          <a:ea typeface="Calibri"/>
                          <a:cs typeface="Times New Roman"/>
                        </a:rPr>
                        <a:t>P</a:t>
                      </a:r>
                      <a:r>
                        <a:rPr lang="en-US" sz="1800" b="0" dirty="0">
                          <a:solidFill>
                            <a:srgbClr val="FF0000"/>
                          </a:solidFill>
                          <a:latin typeface="+mn-lt"/>
                          <a:ea typeface="Calibri"/>
                          <a:cs typeface="Times New Roman"/>
                        </a:rPr>
                        <a:t>HH</a:t>
                      </a:r>
                      <a:endParaRPr lang="en-US" b="0" dirty="0">
                        <a:solidFill>
                          <a:srgbClr val="FF0000"/>
                        </a:solidFill>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b="0" dirty="0">
                          <a:solidFill>
                            <a:schemeClr val="tx1"/>
                          </a:solidFill>
                          <a:latin typeface="+mn-lt"/>
                        </a:rPr>
                        <a:t>0</a:t>
                      </a:r>
                      <a:endParaRPr lang="en-US" b="0" dirty="0">
                        <a:solidFill>
                          <a:schemeClr val="tx1"/>
                        </a:solidFill>
                        <a:latin typeface="+mn-lt"/>
                      </a:endParaRPr>
                    </a:p>
                  </a:txBody>
                  <a:tcPr/>
                </a:tc>
                <a:tc>
                  <a:txBody>
                    <a:bodyPr/>
                    <a:lstStyle/>
                    <a:p>
                      <a:r>
                        <a:rPr lang="en-US" dirty="0"/>
                        <a:t>-51</a:t>
                      </a:r>
                    </a:p>
                  </a:txBody>
                  <a:tcPr/>
                </a:tc>
                <a:tc>
                  <a:txBody>
                    <a:bodyPr/>
                    <a:lstStyle/>
                    <a:p>
                      <a:r>
                        <a:rPr lang="nl-NL" dirty="0"/>
                        <a:t>-75</a:t>
                      </a:r>
                      <a:endParaRPr lang="en-US" dirty="0"/>
                    </a:p>
                  </a:txBody>
                  <a:tcPr/>
                </a:tc>
                <a:extLst>
                  <a:ext uri="{0D108BD9-81ED-4DB2-BD59-A6C34878D82A}">
                    <a16:rowId xmlns:a16="http://schemas.microsoft.com/office/drawing/2014/main" val="10004"/>
                  </a:ext>
                </a:extLst>
              </a:tr>
            </a:tbl>
          </a:graphicData>
        </a:graphic>
      </p:graphicFrame>
      <p:sp>
        <p:nvSpPr>
          <p:cNvPr id="7" name="Titel 1">
            <a:extLst>
              <a:ext uri="{FF2B5EF4-FFF2-40B4-BE49-F238E27FC236}">
                <a16:creationId xmlns:a16="http://schemas.microsoft.com/office/drawing/2014/main" id="{3A5270FA-8269-42A6-96C7-79FBB8ED49C4}"/>
              </a:ext>
            </a:extLst>
          </p:cNvPr>
          <p:cNvSpPr txBox="1">
            <a:spLocks/>
          </p:cNvSpPr>
          <p:nvPr/>
        </p:nvSpPr>
        <p:spPr>
          <a:xfrm>
            <a:off x="723900" y="484632"/>
            <a:ext cx="10871200" cy="8778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5000" dirty="0"/>
              <a:t>Score: Upper- &amp; Lower-</a:t>
            </a:r>
            <a:r>
              <a:rPr lang="en-US" sz="5000" dirty="0" err="1"/>
              <a:t>BounD</a:t>
            </a:r>
            <a:endParaRPr lang="en-US" sz="5000" dirty="0"/>
          </a:p>
        </p:txBody>
      </p:sp>
      <p:sp>
        <p:nvSpPr>
          <p:cNvPr id="6" name="Tekstvak 12">
            <a:extLst>
              <a:ext uri="{FF2B5EF4-FFF2-40B4-BE49-F238E27FC236}">
                <a16:creationId xmlns:a16="http://schemas.microsoft.com/office/drawing/2014/main" id="{35AAEF8A-1E8B-4134-8FA6-762EB3980799}"/>
              </a:ext>
            </a:extLst>
          </p:cNvPr>
          <p:cNvSpPr txBox="1"/>
          <p:nvPr/>
        </p:nvSpPr>
        <p:spPr>
          <a:xfrm>
            <a:off x="420131" y="128248"/>
            <a:ext cx="11059297" cy="338554"/>
          </a:xfrm>
          <a:prstGeom prst="rect">
            <a:avLst/>
          </a:prstGeom>
          <a:noFill/>
        </p:spPr>
        <p:txBody>
          <a:bodyPr wrap="square" rtlCol="0">
            <a:spAutoFit/>
          </a:bodyPr>
          <a:lstStyle/>
          <a:p>
            <a:pPr algn="ctr"/>
            <a:r>
              <a:rPr lang="nl-NL" sz="1600" b="1">
                <a:solidFill>
                  <a:schemeClr val="accent1"/>
                </a:solidFill>
              </a:rPr>
              <a:t>Introductie</a:t>
            </a:r>
            <a:r>
              <a:rPr lang="nl-NL" sz="1600" b="1">
                <a:solidFill>
                  <a:schemeClr val="accent1">
                    <a:lumMod val="20000"/>
                    <a:lumOff val="80000"/>
                  </a:schemeClr>
                </a:solidFill>
              </a:rPr>
              <a:t>        Materiaal &amp; Methode       Resultaten        Discussie </a:t>
            </a:r>
            <a:endParaRPr lang="nl-NL" sz="1600" b="1" dirty="0">
              <a:solidFill>
                <a:schemeClr val="accent1">
                  <a:lumMod val="20000"/>
                  <a:lumOff val="80000"/>
                </a:schemeClr>
              </a:solidFill>
            </a:endParaRPr>
          </a:p>
        </p:txBody>
      </p:sp>
    </p:spTree>
    <p:extLst>
      <p:ext uri="{BB962C8B-B14F-4D97-AF65-F5344CB8AC3E}">
        <p14:creationId xmlns:p14="http://schemas.microsoft.com/office/powerpoint/2010/main" val="537525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Algoritmen</a:t>
            </a:r>
            <a:endParaRPr lang="en-US" dirty="0"/>
          </a:p>
        </p:txBody>
      </p:sp>
      <p:sp>
        <p:nvSpPr>
          <p:cNvPr id="3" name="Tijdelijke aanduiding voor inhoud 2"/>
          <p:cNvSpPr>
            <a:spLocks noGrp="1"/>
          </p:cNvSpPr>
          <p:nvPr>
            <p:ph idx="1"/>
          </p:nvPr>
        </p:nvSpPr>
        <p:spPr/>
        <p:txBody>
          <a:bodyPr/>
          <a:lstStyle/>
          <a:p>
            <a:r>
              <a:rPr lang="en-US" dirty="0"/>
              <a:t>Breadth-first</a:t>
            </a:r>
          </a:p>
          <a:p>
            <a:r>
              <a:rPr lang="en-US" dirty="0"/>
              <a:t>Depth-first</a:t>
            </a:r>
          </a:p>
          <a:p>
            <a:r>
              <a:rPr lang="en-US" dirty="0"/>
              <a:t>Hillclimber</a:t>
            </a:r>
          </a:p>
        </p:txBody>
      </p:sp>
      <p:pic>
        <p:nvPicPr>
          <p:cNvPr id="5" name="Picture 2" descr="http://puu.sh/yH2ZM/a12b9932df.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18455" y="1590991"/>
            <a:ext cx="5970905" cy="4600035"/>
          </a:xfrm>
          <a:prstGeom prst="rect">
            <a:avLst/>
          </a:prstGeom>
          <a:noFill/>
          <a:extLst>
            <a:ext uri="{909E8E84-426E-40DD-AFC4-6F175D3DCCD1}">
              <a14:hiddenFill xmlns:a14="http://schemas.microsoft.com/office/drawing/2010/main">
                <a:solidFill>
                  <a:srgbClr val="FFFFFF"/>
                </a:solidFill>
              </a14:hiddenFill>
            </a:ext>
          </a:extLst>
        </p:spPr>
      </p:pic>
      <p:sp>
        <p:nvSpPr>
          <p:cNvPr id="7" name="Tekstvak 12">
            <a:extLst>
              <a:ext uri="{FF2B5EF4-FFF2-40B4-BE49-F238E27FC236}">
                <a16:creationId xmlns:a16="http://schemas.microsoft.com/office/drawing/2014/main" id="{35AAEF8A-1E8B-4134-8FA6-762EB3980799}"/>
              </a:ext>
            </a:extLst>
          </p:cNvPr>
          <p:cNvSpPr txBox="1"/>
          <p:nvPr/>
        </p:nvSpPr>
        <p:spPr>
          <a:xfrm>
            <a:off x="420131" y="128248"/>
            <a:ext cx="11059297" cy="338554"/>
          </a:xfrm>
          <a:prstGeom prst="rect">
            <a:avLst/>
          </a:prstGeom>
          <a:noFill/>
        </p:spPr>
        <p:txBody>
          <a:bodyPr wrap="square" rtlCol="0">
            <a:spAutoFit/>
          </a:bodyPr>
          <a:lstStyle/>
          <a:p>
            <a:pPr algn="ctr"/>
            <a:r>
              <a:rPr lang="nl-NL" sz="1600" b="1">
                <a:solidFill>
                  <a:schemeClr val="accent1">
                    <a:lumMod val="20000"/>
                    <a:lumOff val="80000"/>
                  </a:schemeClr>
                </a:solidFill>
              </a:rPr>
              <a:t>Introductie        </a:t>
            </a:r>
            <a:r>
              <a:rPr lang="nl-NL" sz="1600" b="1">
                <a:solidFill>
                  <a:schemeClr val="accent1"/>
                </a:solidFill>
              </a:rPr>
              <a:t>Materiaal &amp; Methode       </a:t>
            </a:r>
            <a:r>
              <a:rPr lang="nl-NL" sz="1600" b="1">
                <a:solidFill>
                  <a:schemeClr val="accent1">
                    <a:lumMod val="20000"/>
                    <a:lumOff val="80000"/>
                  </a:schemeClr>
                </a:solidFill>
              </a:rPr>
              <a:t>Resultaten        Discussie </a:t>
            </a:r>
            <a:endParaRPr lang="nl-NL" sz="1600" b="1" dirty="0">
              <a:solidFill>
                <a:schemeClr val="accent1">
                  <a:lumMod val="20000"/>
                  <a:lumOff val="80000"/>
                </a:schemeClr>
              </a:solidFill>
            </a:endParaRPr>
          </a:p>
        </p:txBody>
      </p:sp>
    </p:spTree>
    <p:extLst>
      <p:ext uri="{BB962C8B-B14F-4D97-AF65-F5344CB8AC3E}">
        <p14:creationId xmlns:p14="http://schemas.microsoft.com/office/powerpoint/2010/main" val="2424268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Algoritmen</a:t>
            </a:r>
            <a:endParaRPr lang="en-US" dirty="0"/>
          </a:p>
        </p:txBody>
      </p:sp>
      <p:sp>
        <p:nvSpPr>
          <p:cNvPr id="3" name="Tijdelijke aanduiding voor inhoud 2"/>
          <p:cNvSpPr>
            <a:spLocks noGrp="1"/>
          </p:cNvSpPr>
          <p:nvPr>
            <p:ph idx="1"/>
          </p:nvPr>
        </p:nvSpPr>
        <p:spPr/>
        <p:txBody>
          <a:bodyPr/>
          <a:lstStyle/>
          <a:p>
            <a:r>
              <a:rPr lang="en-US" dirty="0"/>
              <a:t>Breadth-first</a:t>
            </a:r>
          </a:p>
          <a:p>
            <a:r>
              <a:rPr lang="en-US" dirty="0"/>
              <a:t>Depth-first</a:t>
            </a:r>
          </a:p>
          <a:p>
            <a:r>
              <a:rPr lang="en-US" dirty="0"/>
              <a:t>Hillclimber</a:t>
            </a:r>
          </a:p>
        </p:txBody>
      </p:sp>
      <p:pic>
        <p:nvPicPr>
          <p:cNvPr id="5" name="Picture 2" descr="http://puu.sh/yH2ZM/a12b9932df.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18455" y="1590991"/>
            <a:ext cx="5970905" cy="4600035"/>
          </a:xfrm>
          <a:prstGeom prst="rect">
            <a:avLst/>
          </a:prstGeom>
          <a:noFill/>
          <a:extLst>
            <a:ext uri="{909E8E84-426E-40DD-AFC4-6F175D3DCCD1}">
              <a14:hiddenFill xmlns:a14="http://schemas.microsoft.com/office/drawing/2010/main">
                <a:solidFill>
                  <a:srgbClr val="FFFFFF"/>
                </a:solidFill>
              </a14:hiddenFill>
            </a:ext>
          </a:extLst>
        </p:spPr>
      </p:pic>
      <p:sp>
        <p:nvSpPr>
          <p:cNvPr id="7" name="Tekstvak 12">
            <a:extLst>
              <a:ext uri="{FF2B5EF4-FFF2-40B4-BE49-F238E27FC236}">
                <a16:creationId xmlns:a16="http://schemas.microsoft.com/office/drawing/2014/main" id="{35AAEF8A-1E8B-4134-8FA6-762EB3980799}"/>
              </a:ext>
            </a:extLst>
          </p:cNvPr>
          <p:cNvSpPr txBox="1"/>
          <p:nvPr/>
        </p:nvSpPr>
        <p:spPr>
          <a:xfrm>
            <a:off x="420131" y="128248"/>
            <a:ext cx="11059297" cy="338554"/>
          </a:xfrm>
          <a:prstGeom prst="rect">
            <a:avLst/>
          </a:prstGeom>
          <a:noFill/>
        </p:spPr>
        <p:txBody>
          <a:bodyPr wrap="square" rtlCol="0">
            <a:spAutoFit/>
          </a:bodyPr>
          <a:lstStyle/>
          <a:p>
            <a:pPr algn="ctr"/>
            <a:r>
              <a:rPr lang="nl-NL" sz="1600" b="1">
                <a:solidFill>
                  <a:schemeClr val="accent1">
                    <a:lumMod val="20000"/>
                    <a:lumOff val="80000"/>
                  </a:schemeClr>
                </a:solidFill>
              </a:rPr>
              <a:t>Introductie        </a:t>
            </a:r>
            <a:r>
              <a:rPr lang="nl-NL" sz="1600" b="1">
                <a:solidFill>
                  <a:schemeClr val="accent1"/>
                </a:solidFill>
              </a:rPr>
              <a:t>Materiaal &amp; Methode       </a:t>
            </a:r>
            <a:r>
              <a:rPr lang="nl-NL" sz="1600" b="1">
                <a:solidFill>
                  <a:schemeClr val="accent1">
                    <a:lumMod val="20000"/>
                    <a:lumOff val="80000"/>
                  </a:schemeClr>
                </a:solidFill>
              </a:rPr>
              <a:t>Resultaten        Discussie </a:t>
            </a:r>
            <a:endParaRPr lang="nl-NL" sz="1600" b="1" dirty="0">
              <a:solidFill>
                <a:schemeClr val="accent1">
                  <a:lumMod val="20000"/>
                  <a:lumOff val="80000"/>
                </a:schemeClr>
              </a:solidFill>
            </a:endParaRPr>
          </a:p>
        </p:txBody>
      </p:sp>
      <p:sp>
        <p:nvSpPr>
          <p:cNvPr id="6" name="Rechthoek: afgeronde hoeken 3">
            <a:extLst>
              <a:ext uri="{FF2B5EF4-FFF2-40B4-BE49-F238E27FC236}">
                <a16:creationId xmlns:a16="http://schemas.microsoft.com/office/drawing/2014/main" id="{FAD157E3-005E-4D6B-8ACD-9582341BA281}"/>
              </a:ext>
            </a:extLst>
          </p:cNvPr>
          <p:cNvSpPr/>
          <p:nvPr/>
        </p:nvSpPr>
        <p:spPr>
          <a:xfrm>
            <a:off x="1090156" y="2095364"/>
            <a:ext cx="1868801" cy="806804"/>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079787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Breadth-first</a:t>
            </a:r>
          </a:p>
        </p:txBody>
      </p:sp>
      <p:sp>
        <p:nvSpPr>
          <p:cNvPr id="3" name="Tijdelijke aanduiding voor inhoud 2"/>
          <p:cNvSpPr>
            <a:spLocks noGrp="1"/>
          </p:cNvSpPr>
          <p:nvPr>
            <p:ph idx="1"/>
          </p:nvPr>
        </p:nvSpPr>
        <p:spPr/>
        <p:txBody>
          <a:bodyPr/>
          <a:lstStyle/>
          <a:p>
            <a:r>
              <a:rPr lang="en-US"/>
              <a:t>Ketens bouwen in een </a:t>
            </a:r>
            <a:r>
              <a:rPr lang="en-US" b="1"/>
              <a:t>deque</a:t>
            </a:r>
            <a:endParaRPr lang="en-US" b="1" dirty="0"/>
          </a:p>
          <a:p>
            <a:pPr lvl="1"/>
            <a:r>
              <a:rPr lang="en-US"/>
              <a:t>First-</a:t>
            </a:r>
            <a:r>
              <a:rPr lang="en-US" err="1"/>
              <a:t>in</a:t>
            </a:r>
            <a:r>
              <a:rPr lang="en-US"/>
              <a:t>, First-out</a:t>
            </a:r>
            <a:endParaRPr lang="en-US" dirty="0"/>
          </a:p>
          <a:p>
            <a:endParaRPr lang="en-US" dirty="0"/>
          </a:p>
          <a:p>
            <a:r>
              <a:rPr lang="en-US" u="sng"/>
              <a:t>Extra versie </a:t>
            </a:r>
            <a:r>
              <a:rPr lang="en-US" b="1" u="sng"/>
              <a:t>met</a:t>
            </a:r>
            <a:r>
              <a:rPr lang="en-US" u="sng"/>
              <a:t> heuristieken</a:t>
            </a:r>
            <a:endParaRPr lang="en-US" u="sng" dirty="0"/>
          </a:p>
          <a:p>
            <a:pPr lvl="1"/>
            <a:r>
              <a:rPr lang="en-US"/>
              <a:t>Beperkt domein voor de x/y/z assen</a:t>
            </a:r>
            <a:endParaRPr lang="en-US" dirty="0"/>
          </a:p>
          <a:p>
            <a:pPr lvl="1"/>
            <a:r>
              <a:rPr lang="nl-NL"/>
              <a:t>Beam search</a:t>
            </a:r>
            <a:endParaRPr lang="en-US" dirty="0"/>
          </a:p>
          <a:p>
            <a:pPr marL="0" indent="0">
              <a:buNone/>
            </a:pPr>
            <a:endParaRPr lang="en-US" u="sng" dirty="0"/>
          </a:p>
          <a:p>
            <a:pPr lvl="1"/>
            <a:r>
              <a:rPr lang="en-US"/>
              <a:t>+ Sneller</a:t>
            </a:r>
            <a:endParaRPr lang="en-US" dirty="0"/>
          </a:p>
          <a:p>
            <a:pPr lvl="1"/>
            <a:r>
              <a:rPr lang="en-US"/>
              <a:t>- Verliest garantie beste oplossing</a:t>
            </a:r>
            <a:endParaRPr lang="en-US" dirty="0"/>
          </a:p>
        </p:txBody>
      </p:sp>
      <p:sp>
        <p:nvSpPr>
          <p:cNvPr id="31" name="Tekstvak 12">
            <a:extLst>
              <a:ext uri="{FF2B5EF4-FFF2-40B4-BE49-F238E27FC236}">
                <a16:creationId xmlns:a16="http://schemas.microsoft.com/office/drawing/2014/main" id="{35AAEF8A-1E8B-4134-8FA6-762EB3980799}"/>
              </a:ext>
            </a:extLst>
          </p:cNvPr>
          <p:cNvSpPr txBox="1"/>
          <p:nvPr/>
        </p:nvSpPr>
        <p:spPr>
          <a:xfrm>
            <a:off x="420131" y="128248"/>
            <a:ext cx="11059297" cy="338554"/>
          </a:xfrm>
          <a:prstGeom prst="rect">
            <a:avLst/>
          </a:prstGeom>
          <a:noFill/>
        </p:spPr>
        <p:txBody>
          <a:bodyPr wrap="square" rtlCol="0">
            <a:spAutoFit/>
          </a:bodyPr>
          <a:lstStyle/>
          <a:p>
            <a:pPr algn="ctr"/>
            <a:r>
              <a:rPr lang="nl-NL" sz="1600" b="1">
                <a:solidFill>
                  <a:schemeClr val="accent1">
                    <a:lumMod val="20000"/>
                    <a:lumOff val="80000"/>
                  </a:schemeClr>
                </a:solidFill>
              </a:rPr>
              <a:t>Introductie        </a:t>
            </a:r>
            <a:r>
              <a:rPr lang="nl-NL" sz="1600" b="1">
                <a:solidFill>
                  <a:schemeClr val="accent1"/>
                </a:solidFill>
              </a:rPr>
              <a:t>Materiaal &amp; Methode       </a:t>
            </a:r>
            <a:r>
              <a:rPr lang="nl-NL" sz="1600" b="1">
                <a:solidFill>
                  <a:schemeClr val="accent1">
                    <a:lumMod val="20000"/>
                    <a:lumOff val="80000"/>
                  </a:schemeClr>
                </a:solidFill>
              </a:rPr>
              <a:t>Resultaten        Discussie </a:t>
            </a:r>
            <a:endParaRPr lang="nl-NL" sz="1600" b="1" dirty="0">
              <a:solidFill>
                <a:schemeClr val="accent1">
                  <a:lumMod val="20000"/>
                  <a:lumOff val="80000"/>
                </a:schemeClr>
              </a:solidFill>
            </a:endParaRPr>
          </a:p>
        </p:txBody>
      </p:sp>
      <p:sp>
        <p:nvSpPr>
          <p:cNvPr id="32" name="Rectangle 9">
            <a:extLst>
              <a:ext uri="{FF2B5EF4-FFF2-40B4-BE49-F238E27FC236}">
                <a16:creationId xmlns:a16="http://schemas.microsoft.com/office/drawing/2014/main" id="{12411FD0-81AC-4B12-9D0F-631F4C1AAACC}"/>
              </a:ext>
            </a:extLst>
          </p:cNvPr>
          <p:cNvSpPr/>
          <p:nvPr/>
        </p:nvSpPr>
        <p:spPr>
          <a:xfrm>
            <a:off x="6413611" y="3862087"/>
            <a:ext cx="4856480" cy="1645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3" name="Rectangle 10">
            <a:extLst>
              <a:ext uri="{FF2B5EF4-FFF2-40B4-BE49-F238E27FC236}">
                <a16:creationId xmlns:a16="http://schemas.microsoft.com/office/drawing/2014/main" id="{A7A3DBDA-E53F-423A-AA0E-E68E8A2D7F0C}"/>
              </a:ext>
            </a:extLst>
          </p:cNvPr>
          <p:cNvSpPr/>
          <p:nvPr/>
        </p:nvSpPr>
        <p:spPr>
          <a:xfrm>
            <a:off x="6814931" y="4050047"/>
            <a:ext cx="1188720" cy="12293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4" name="Oval 11">
            <a:extLst>
              <a:ext uri="{FF2B5EF4-FFF2-40B4-BE49-F238E27FC236}">
                <a16:creationId xmlns:a16="http://schemas.microsoft.com/office/drawing/2014/main" id="{BA65A0ED-5F9C-4856-8009-B3A332ED1517}"/>
              </a:ext>
            </a:extLst>
          </p:cNvPr>
          <p:cNvSpPr/>
          <p:nvPr/>
        </p:nvSpPr>
        <p:spPr>
          <a:xfrm>
            <a:off x="7343251" y="4964447"/>
            <a:ext cx="132080" cy="13208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6" name="Oval 12">
            <a:extLst>
              <a:ext uri="{FF2B5EF4-FFF2-40B4-BE49-F238E27FC236}">
                <a16:creationId xmlns:a16="http://schemas.microsoft.com/office/drawing/2014/main" id="{0CE09572-E4EC-41DC-9EE1-FB684C5AEEEB}"/>
              </a:ext>
            </a:extLst>
          </p:cNvPr>
          <p:cNvSpPr/>
          <p:nvPr/>
        </p:nvSpPr>
        <p:spPr>
          <a:xfrm>
            <a:off x="7343251" y="4558047"/>
            <a:ext cx="132080" cy="13208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56" name="Straight Connector 13">
            <a:extLst>
              <a:ext uri="{FF2B5EF4-FFF2-40B4-BE49-F238E27FC236}">
                <a16:creationId xmlns:a16="http://schemas.microsoft.com/office/drawing/2014/main" id="{68AFDE55-A075-47DF-934B-7F9EC6A900DD}"/>
              </a:ext>
            </a:extLst>
          </p:cNvPr>
          <p:cNvCxnSpPr>
            <a:stCxn id="34" idx="0"/>
          </p:cNvCxnSpPr>
          <p:nvPr/>
        </p:nvCxnSpPr>
        <p:spPr>
          <a:xfrm flipV="1">
            <a:off x="7409291" y="4690127"/>
            <a:ext cx="0" cy="274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Oval 14">
            <a:extLst>
              <a:ext uri="{FF2B5EF4-FFF2-40B4-BE49-F238E27FC236}">
                <a16:creationId xmlns:a16="http://schemas.microsoft.com/office/drawing/2014/main" id="{77DA6585-2302-4DB6-AAC7-0F81BD4B215F}"/>
              </a:ext>
            </a:extLst>
          </p:cNvPr>
          <p:cNvSpPr/>
          <p:nvPr/>
        </p:nvSpPr>
        <p:spPr>
          <a:xfrm>
            <a:off x="7343251" y="4151647"/>
            <a:ext cx="132080" cy="13208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59" name="Straight Connector 15">
            <a:extLst>
              <a:ext uri="{FF2B5EF4-FFF2-40B4-BE49-F238E27FC236}">
                <a16:creationId xmlns:a16="http://schemas.microsoft.com/office/drawing/2014/main" id="{EC55FBC1-5341-47BE-B400-EDE3696905A2}"/>
              </a:ext>
            </a:extLst>
          </p:cNvPr>
          <p:cNvCxnSpPr/>
          <p:nvPr/>
        </p:nvCxnSpPr>
        <p:spPr>
          <a:xfrm flipV="1">
            <a:off x="7409291" y="4283727"/>
            <a:ext cx="0" cy="274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16">
            <a:extLst>
              <a:ext uri="{FF2B5EF4-FFF2-40B4-BE49-F238E27FC236}">
                <a16:creationId xmlns:a16="http://schemas.microsoft.com/office/drawing/2014/main" id="{327D97AD-E921-4FE0-AC5B-0A85B0BF3D5C}"/>
              </a:ext>
            </a:extLst>
          </p:cNvPr>
          <p:cNvSpPr/>
          <p:nvPr/>
        </p:nvSpPr>
        <p:spPr>
          <a:xfrm>
            <a:off x="8247491" y="4070367"/>
            <a:ext cx="1188720" cy="12293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1" name="Oval 17">
            <a:extLst>
              <a:ext uri="{FF2B5EF4-FFF2-40B4-BE49-F238E27FC236}">
                <a16:creationId xmlns:a16="http://schemas.microsoft.com/office/drawing/2014/main" id="{18A3E4B3-7C9F-4F04-822F-410B351CCF05}"/>
              </a:ext>
            </a:extLst>
          </p:cNvPr>
          <p:cNvSpPr/>
          <p:nvPr/>
        </p:nvSpPr>
        <p:spPr>
          <a:xfrm>
            <a:off x="8775811" y="4984767"/>
            <a:ext cx="132080" cy="13208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2" name="Oval 18">
            <a:extLst>
              <a:ext uri="{FF2B5EF4-FFF2-40B4-BE49-F238E27FC236}">
                <a16:creationId xmlns:a16="http://schemas.microsoft.com/office/drawing/2014/main" id="{5F4F2331-DE9E-4023-BA41-74BAEC120A1C}"/>
              </a:ext>
            </a:extLst>
          </p:cNvPr>
          <p:cNvSpPr/>
          <p:nvPr/>
        </p:nvSpPr>
        <p:spPr>
          <a:xfrm>
            <a:off x="8775811" y="4578367"/>
            <a:ext cx="132080" cy="13208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63" name="Straight Connector 19">
            <a:extLst>
              <a:ext uri="{FF2B5EF4-FFF2-40B4-BE49-F238E27FC236}">
                <a16:creationId xmlns:a16="http://schemas.microsoft.com/office/drawing/2014/main" id="{D23DFA69-77BA-4214-A3AA-BA436E5BBAB6}"/>
              </a:ext>
            </a:extLst>
          </p:cNvPr>
          <p:cNvCxnSpPr>
            <a:stCxn id="61" idx="0"/>
          </p:cNvCxnSpPr>
          <p:nvPr/>
        </p:nvCxnSpPr>
        <p:spPr>
          <a:xfrm flipV="1">
            <a:off x="8841851" y="4710447"/>
            <a:ext cx="0" cy="274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Rectangle 20">
            <a:extLst>
              <a:ext uri="{FF2B5EF4-FFF2-40B4-BE49-F238E27FC236}">
                <a16:creationId xmlns:a16="http://schemas.microsoft.com/office/drawing/2014/main" id="{B26D7C65-CBAB-4D56-8BD8-56B55CA45974}"/>
              </a:ext>
            </a:extLst>
          </p:cNvPr>
          <p:cNvSpPr/>
          <p:nvPr/>
        </p:nvSpPr>
        <p:spPr>
          <a:xfrm>
            <a:off x="9710531" y="4075447"/>
            <a:ext cx="1188720" cy="12293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5" name="Oval 21">
            <a:extLst>
              <a:ext uri="{FF2B5EF4-FFF2-40B4-BE49-F238E27FC236}">
                <a16:creationId xmlns:a16="http://schemas.microsoft.com/office/drawing/2014/main" id="{C41CC549-6054-49FC-87E9-A69A93B6278B}"/>
              </a:ext>
            </a:extLst>
          </p:cNvPr>
          <p:cNvSpPr/>
          <p:nvPr/>
        </p:nvSpPr>
        <p:spPr>
          <a:xfrm>
            <a:off x="10238851" y="4989847"/>
            <a:ext cx="132080" cy="13208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6" name="Oval 22">
            <a:extLst>
              <a:ext uri="{FF2B5EF4-FFF2-40B4-BE49-F238E27FC236}">
                <a16:creationId xmlns:a16="http://schemas.microsoft.com/office/drawing/2014/main" id="{6F8EF372-6AEF-4D0A-AAAB-7B3CAF17CB83}"/>
              </a:ext>
            </a:extLst>
          </p:cNvPr>
          <p:cNvSpPr/>
          <p:nvPr/>
        </p:nvSpPr>
        <p:spPr>
          <a:xfrm>
            <a:off x="10238851" y="4583447"/>
            <a:ext cx="132080" cy="13208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67" name="Straight Connector 23">
            <a:extLst>
              <a:ext uri="{FF2B5EF4-FFF2-40B4-BE49-F238E27FC236}">
                <a16:creationId xmlns:a16="http://schemas.microsoft.com/office/drawing/2014/main" id="{564A5BB3-4306-4F40-83F3-1A1FDC977807}"/>
              </a:ext>
            </a:extLst>
          </p:cNvPr>
          <p:cNvCxnSpPr>
            <a:stCxn id="65" idx="0"/>
          </p:cNvCxnSpPr>
          <p:nvPr/>
        </p:nvCxnSpPr>
        <p:spPr>
          <a:xfrm flipV="1">
            <a:off x="10304891" y="4715527"/>
            <a:ext cx="0" cy="274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Oval 24">
            <a:extLst>
              <a:ext uri="{FF2B5EF4-FFF2-40B4-BE49-F238E27FC236}">
                <a16:creationId xmlns:a16="http://schemas.microsoft.com/office/drawing/2014/main" id="{B2EBA93F-C230-4E9C-B685-990330846F3A}"/>
              </a:ext>
            </a:extLst>
          </p:cNvPr>
          <p:cNvSpPr/>
          <p:nvPr/>
        </p:nvSpPr>
        <p:spPr>
          <a:xfrm>
            <a:off x="8420211" y="4578367"/>
            <a:ext cx="132080" cy="13208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9" name="Oval 25">
            <a:extLst>
              <a:ext uri="{FF2B5EF4-FFF2-40B4-BE49-F238E27FC236}">
                <a16:creationId xmlns:a16="http://schemas.microsoft.com/office/drawing/2014/main" id="{37C8ADC3-C9DC-49F6-AA85-2484EB17F9ED}"/>
              </a:ext>
            </a:extLst>
          </p:cNvPr>
          <p:cNvSpPr/>
          <p:nvPr/>
        </p:nvSpPr>
        <p:spPr>
          <a:xfrm>
            <a:off x="10655411" y="4578367"/>
            <a:ext cx="132080" cy="13208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70" name="Straight Connector 26">
            <a:extLst>
              <a:ext uri="{FF2B5EF4-FFF2-40B4-BE49-F238E27FC236}">
                <a16:creationId xmlns:a16="http://schemas.microsoft.com/office/drawing/2014/main" id="{83FB97DC-979C-4DB1-A3E7-9DD35D8E7D18}"/>
              </a:ext>
            </a:extLst>
          </p:cNvPr>
          <p:cNvCxnSpPr>
            <a:stCxn id="68" idx="6"/>
            <a:endCxn id="62" idx="2"/>
          </p:cNvCxnSpPr>
          <p:nvPr/>
        </p:nvCxnSpPr>
        <p:spPr>
          <a:xfrm>
            <a:off x="8552291" y="4644407"/>
            <a:ext cx="2235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27">
            <a:extLst>
              <a:ext uri="{FF2B5EF4-FFF2-40B4-BE49-F238E27FC236}">
                <a16:creationId xmlns:a16="http://schemas.microsoft.com/office/drawing/2014/main" id="{9DCF18BC-16BB-47FF-BFD0-0077645AE5C6}"/>
              </a:ext>
            </a:extLst>
          </p:cNvPr>
          <p:cNvCxnSpPr>
            <a:endCxn id="69" idx="2"/>
          </p:cNvCxnSpPr>
          <p:nvPr/>
        </p:nvCxnSpPr>
        <p:spPr>
          <a:xfrm flipV="1">
            <a:off x="10370931" y="4644407"/>
            <a:ext cx="284480" cy="5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Oval 28">
            <a:extLst>
              <a:ext uri="{FF2B5EF4-FFF2-40B4-BE49-F238E27FC236}">
                <a16:creationId xmlns:a16="http://schemas.microsoft.com/office/drawing/2014/main" id="{F3F461D9-76C6-441A-9835-6FC25EA8FBF3}"/>
              </a:ext>
            </a:extLst>
          </p:cNvPr>
          <p:cNvSpPr/>
          <p:nvPr/>
        </p:nvSpPr>
        <p:spPr>
          <a:xfrm>
            <a:off x="6747677" y="4011202"/>
            <a:ext cx="1330960" cy="133096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3" name="Rectangle 3">
            <a:extLst>
              <a:ext uri="{FF2B5EF4-FFF2-40B4-BE49-F238E27FC236}">
                <a16:creationId xmlns:a16="http://schemas.microsoft.com/office/drawing/2014/main" id="{EA6E3DFF-4715-458B-A9A0-C5F4BA7C70A1}"/>
              </a:ext>
            </a:extLst>
          </p:cNvPr>
          <p:cNvSpPr/>
          <p:nvPr/>
        </p:nvSpPr>
        <p:spPr>
          <a:xfrm>
            <a:off x="6413611" y="1882411"/>
            <a:ext cx="1717040" cy="15036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74" name="Rectangle 4">
            <a:extLst>
              <a:ext uri="{FF2B5EF4-FFF2-40B4-BE49-F238E27FC236}">
                <a16:creationId xmlns:a16="http://schemas.microsoft.com/office/drawing/2014/main" id="{44029431-193E-4B13-B34B-61A18107548D}"/>
              </a:ext>
            </a:extLst>
          </p:cNvPr>
          <p:cNvSpPr/>
          <p:nvPr/>
        </p:nvSpPr>
        <p:spPr>
          <a:xfrm>
            <a:off x="6677771" y="2019571"/>
            <a:ext cx="1188720" cy="12293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5" name="Oval 6">
            <a:extLst>
              <a:ext uri="{FF2B5EF4-FFF2-40B4-BE49-F238E27FC236}">
                <a16:creationId xmlns:a16="http://schemas.microsoft.com/office/drawing/2014/main" id="{54382A8E-B15A-4253-B354-8275C6F4A523}"/>
              </a:ext>
            </a:extLst>
          </p:cNvPr>
          <p:cNvSpPr/>
          <p:nvPr/>
        </p:nvSpPr>
        <p:spPr>
          <a:xfrm>
            <a:off x="7206091" y="2908571"/>
            <a:ext cx="132080" cy="13208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6" name="Oval 7">
            <a:extLst>
              <a:ext uri="{FF2B5EF4-FFF2-40B4-BE49-F238E27FC236}">
                <a16:creationId xmlns:a16="http://schemas.microsoft.com/office/drawing/2014/main" id="{4F314F0E-64B6-456D-86D7-1DD63A19404C}"/>
              </a:ext>
            </a:extLst>
          </p:cNvPr>
          <p:cNvSpPr/>
          <p:nvPr/>
        </p:nvSpPr>
        <p:spPr>
          <a:xfrm>
            <a:off x="7206091" y="2502171"/>
            <a:ext cx="132080" cy="13208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77" name="Straight Connector 9">
            <a:extLst>
              <a:ext uri="{FF2B5EF4-FFF2-40B4-BE49-F238E27FC236}">
                <a16:creationId xmlns:a16="http://schemas.microsoft.com/office/drawing/2014/main" id="{AFC69F4B-B8BB-4492-B742-AE118F4D684B}"/>
              </a:ext>
            </a:extLst>
          </p:cNvPr>
          <p:cNvCxnSpPr>
            <a:stCxn id="75" idx="0"/>
          </p:cNvCxnSpPr>
          <p:nvPr/>
        </p:nvCxnSpPr>
        <p:spPr>
          <a:xfrm flipV="1">
            <a:off x="7272131" y="2634251"/>
            <a:ext cx="0" cy="274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Arrow Connector 34">
            <a:extLst>
              <a:ext uri="{FF2B5EF4-FFF2-40B4-BE49-F238E27FC236}">
                <a16:creationId xmlns:a16="http://schemas.microsoft.com/office/drawing/2014/main" id="{36AE206E-742A-4E6E-8560-1CE9AD28211F}"/>
              </a:ext>
            </a:extLst>
          </p:cNvPr>
          <p:cNvCxnSpPr/>
          <p:nvPr/>
        </p:nvCxnSpPr>
        <p:spPr>
          <a:xfrm>
            <a:off x="7246731" y="3470927"/>
            <a:ext cx="0" cy="36576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 name="Tekstvak 78">
            <a:extLst>
              <a:ext uri="{FF2B5EF4-FFF2-40B4-BE49-F238E27FC236}">
                <a16:creationId xmlns:a16="http://schemas.microsoft.com/office/drawing/2014/main" id="{E11FBD30-8AB6-44B6-943A-E8C1CBBD9AF1}"/>
              </a:ext>
            </a:extLst>
          </p:cNvPr>
          <p:cNvSpPr txBox="1"/>
          <p:nvPr/>
        </p:nvSpPr>
        <p:spPr>
          <a:xfrm>
            <a:off x="6598921" y="5668781"/>
            <a:ext cx="4339424" cy="369332"/>
          </a:xfrm>
          <a:prstGeom prst="rect">
            <a:avLst/>
          </a:prstGeom>
          <a:noFill/>
        </p:spPr>
        <p:txBody>
          <a:bodyPr wrap="square" rtlCol="0">
            <a:spAutoFit/>
          </a:bodyPr>
          <a:lstStyle/>
          <a:p>
            <a:r>
              <a:rPr lang="nl-NL" dirty="0"/>
              <a:t>	   1			     2				3</a:t>
            </a:r>
          </a:p>
        </p:txBody>
      </p:sp>
    </p:spTree>
    <p:extLst>
      <p:ext uri="{BB962C8B-B14F-4D97-AF65-F5344CB8AC3E}">
        <p14:creationId xmlns:p14="http://schemas.microsoft.com/office/powerpoint/2010/main" val="717371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depth-first</a:t>
            </a:r>
          </a:p>
        </p:txBody>
      </p:sp>
      <p:sp>
        <p:nvSpPr>
          <p:cNvPr id="3" name="Tijdelijke aanduiding voor inhoud 2"/>
          <p:cNvSpPr>
            <a:spLocks noGrp="1"/>
          </p:cNvSpPr>
          <p:nvPr>
            <p:ph idx="1"/>
          </p:nvPr>
        </p:nvSpPr>
        <p:spPr/>
        <p:txBody>
          <a:bodyPr>
            <a:normAutofit/>
          </a:bodyPr>
          <a:lstStyle/>
          <a:p>
            <a:r>
              <a:rPr lang="en-US" dirty="0" err="1"/>
              <a:t>Ketens</a:t>
            </a:r>
            <a:r>
              <a:rPr lang="en-US" dirty="0"/>
              <a:t> </a:t>
            </a:r>
            <a:r>
              <a:rPr lang="en-US" dirty="0" err="1"/>
              <a:t>bouwen</a:t>
            </a:r>
            <a:r>
              <a:rPr lang="en-US" dirty="0"/>
              <a:t> in </a:t>
            </a:r>
            <a:r>
              <a:rPr lang="en-US" dirty="0" err="1"/>
              <a:t>een</a:t>
            </a:r>
            <a:r>
              <a:rPr lang="en-US" dirty="0"/>
              <a:t> </a:t>
            </a:r>
            <a:r>
              <a:rPr lang="en-US" b="1" dirty="0"/>
              <a:t>deque</a:t>
            </a:r>
          </a:p>
          <a:p>
            <a:pPr lvl="1"/>
            <a:r>
              <a:rPr lang="en-US" dirty="0"/>
              <a:t>Last-in, First-out</a:t>
            </a:r>
          </a:p>
          <a:p>
            <a:endParaRPr lang="en-US" dirty="0"/>
          </a:p>
          <a:p>
            <a:r>
              <a:rPr lang="en-US" dirty="0"/>
              <a:t>Priority-Queue</a:t>
            </a:r>
          </a:p>
          <a:p>
            <a:pPr lvl="1"/>
            <a:r>
              <a:rPr lang="en-US" dirty="0" err="1"/>
              <a:t>Betere</a:t>
            </a:r>
            <a:r>
              <a:rPr lang="en-US" dirty="0"/>
              <a:t> score </a:t>
            </a:r>
            <a:r>
              <a:rPr lang="en-US" dirty="0" err="1"/>
              <a:t>gaat</a:t>
            </a:r>
            <a:r>
              <a:rPr lang="en-US" dirty="0"/>
              <a:t> </a:t>
            </a:r>
            <a:r>
              <a:rPr lang="en-US" dirty="0" err="1"/>
              <a:t>voor</a:t>
            </a:r>
            <a:endParaRPr lang="en-US" dirty="0"/>
          </a:p>
          <a:p>
            <a:pPr marL="0" indent="0">
              <a:buNone/>
            </a:pPr>
            <a:endParaRPr lang="en-US" u="sng" dirty="0"/>
          </a:p>
          <a:p>
            <a:pPr lvl="1"/>
            <a:r>
              <a:rPr lang="en-US" dirty="0"/>
              <a:t>+ </a:t>
            </a:r>
            <a:r>
              <a:rPr lang="en-US" dirty="0" err="1"/>
              <a:t>Sneller</a:t>
            </a:r>
            <a:r>
              <a:rPr lang="en-US" dirty="0"/>
              <a:t> </a:t>
            </a:r>
            <a:r>
              <a:rPr lang="en-US" dirty="0" err="1"/>
              <a:t>resultaat</a:t>
            </a:r>
            <a:endParaRPr lang="en-US" dirty="0"/>
          </a:p>
          <a:p>
            <a:pPr lvl="1"/>
            <a:r>
              <a:rPr lang="en-US" dirty="0"/>
              <a:t>+ </a:t>
            </a:r>
            <a:r>
              <a:rPr lang="en-US" dirty="0" err="1"/>
              <a:t>Kan</a:t>
            </a:r>
            <a:r>
              <a:rPr lang="en-US" dirty="0"/>
              <a:t> </a:t>
            </a:r>
            <a:r>
              <a:rPr lang="en-US" dirty="0" err="1"/>
              <a:t>stoppen</a:t>
            </a:r>
            <a:r>
              <a:rPr lang="en-US" dirty="0"/>
              <a:t> </a:t>
            </a:r>
            <a:r>
              <a:rPr lang="en-US" dirty="0" err="1"/>
              <a:t>wanneer</a:t>
            </a:r>
            <a:r>
              <a:rPr lang="en-US" dirty="0"/>
              <a:t> het </a:t>
            </a:r>
            <a:r>
              <a:rPr lang="en-US" dirty="0" err="1"/>
              <a:t>te</a:t>
            </a:r>
            <a:r>
              <a:rPr lang="en-US" dirty="0"/>
              <a:t> </a:t>
            </a:r>
            <a:r>
              <a:rPr lang="en-US" dirty="0" err="1"/>
              <a:t>lang</a:t>
            </a:r>
            <a:r>
              <a:rPr lang="en-US" dirty="0"/>
              <a:t> </a:t>
            </a:r>
            <a:r>
              <a:rPr lang="en-US" dirty="0" err="1"/>
              <a:t>duurt</a:t>
            </a:r>
            <a:endParaRPr lang="en-US" dirty="0"/>
          </a:p>
        </p:txBody>
      </p:sp>
      <p:sp>
        <p:nvSpPr>
          <p:cNvPr id="10" name="Rectangle 9"/>
          <p:cNvSpPr/>
          <p:nvPr/>
        </p:nvSpPr>
        <p:spPr>
          <a:xfrm>
            <a:off x="6413611" y="3862087"/>
            <a:ext cx="4856480" cy="1645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Rectangle 10"/>
          <p:cNvSpPr/>
          <p:nvPr/>
        </p:nvSpPr>
        <p:spPr>
          <a:xfrm>
            <a:off x="6814931" y="4050047"/>
            <a:ext cx="1188720" cy="12293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Oval 11"/>
          <p:cNvSpPr/>
          <p:nvPr/>
        </p:nvSpPr>
        <p:spPr>
          <a:xfrm>
            <a:off x="7343251" y="4964447"/>
            <a:ext cx="132080" cy="13208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 name="Oval 12"/>
          <p:cNvSpPr/>
          <p:nvPr/>
        </p:nvSpPr>
        <p:spPr>
          <a:xfrm>
            <a:off x="7343251" y="4558047"/>
            <a:ext cx="132080" cy="13208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14" name="Straight Connector 13"/>
          <p:cNvCxnSpPr>
            <a:stCxn id="12" idx="0"/>
          </p:cNvCxnSpPr>
          <p:nvPr/>
        </p:nvCxnSpPr>
        <p:spPr>
          <a:xfrm flipV="1">
            <a:off x="7409291" y="4690127"/>
            <a:ext cx="0" cy="274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7343251" y="4151647"/>
            <a:ext cx="132080" cy="13208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16" name="Straight Connector 15"/>
          <p:cNvCxnSpPr/>
          <p:nvPr/>
        </p:nvCxnSpPr>
        <p:spPr>
          <a:xfrm flipV="1">
            <a:off x="7409291" y="4283727"/>
            <a:ext cx="0" cy="274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8247491" y="4070367"/>
            <a:ext cx="1188720" cy="12293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Oval 17"/>
          <p:cNvSpPr/>
          <p:nvPr/>
        </p:nvSpPr>
        <p:spPr>
          <a:xfrm>
            <a:off x="8775811" y="4984767"/>
            <a:ext cx="132080" cy="13208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Oval 18"/>
          <p:cNvSpPr/>
          <p:nvPr/>
        </p:nvSpPr>
        <p:spPr>
          <a:xfrm>
            <a:off x="8775811" y="4578367"/>
            <a:ext cx="132080" cy="13208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0" name="Straight Connector 19"/>
          <p:cNvCxnSpPr>
            <a:stCxn id="18" idx="0"/>
          </p:cNvCxnSpPr>
          <p:nvPr/>
        </p:nvCxnSpPr>
        <p:spPr>
          <a:xfrm flipV="1">
            <a:off x="8841851" y="4710447"/>
            <a:ext cx="0" cy="274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9710531" y="4075447"/>
            <a:ext cx="1188720" cy="12293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2" name="Oval 21"/>
          <p:cNvSpPr/>
          <p:nvPr/>
        </p:nvSpPr>
        <p:spPr>
          <a:xfrm>
            <a:off x="10238851" y="4989847"/>
            <a:ext cx="132080" cy="13208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3" name="Oval 22"/>
          <p:cNvSpPr/>
          <p:nvPr/>
        </p:nvSpPr>
        <p:spPr>
          <a:xfrm>
            <a:off x="10238851" y="4583447"/>
            <a:ext cx="132080" cy="13208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4" name="Straight Connector 23"/>
          <p:cNvCxnSpPr>
            <a:stCxn id="22" idx="0"/>
          </p:cNvCxnSpPr>
          <p:nvPr/>
        </p:nvCxnSpPr>
        <p:spPr>
          <a:xfrm flipV="1">
            <a:off x="10304891" y="4715527"/>
            <a:ext cx="0" cy="274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8420211" y="4578367"/>
            <a:ext cx="132080" cy="13208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6" name="Oval 25"/>
          <p:cNvSpPr/>
          <p:nvPr/>
        </p:nvSpPr>
        <p:spPr>
          <a:xfrm>
            <a:off x="10655411" y="4578367"/>
            <a:ext cx="132080" cy="13208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7" name="Straight Connector 26"/>
          <p:cNvCxnSpPr>
            <a:stCxn id="25" idx="6"/>
            <a:endCxn id="19" idx="2"/>
          </p:cNvCxnSpPr>
          <p:nvPr/>
        </p:nvCxnSpPr>
        <p:spPr>
          <a:xfrm>
            <a:off x="8552291" y="4644407"/>
            <a:ext cx="2235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26" idx="2"/>
          </p:cNvCxnSpPr>
          <p:nvPr/>
        </p:nvCxnSpPr>
        <p:spPr>
          <a:xfrm flipV="1">
            <a:off x="10370931" y="4644407"/>
            <a:ext cx="284480" cy="5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9639411" y="4019567"/>
            <a:ext cx="1330960" cy="133096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1" name="Tekstvak 12">
            <a:extLst>
              <a:ext uri="{FF2B5EF4-FFF2-40B4-BE49-F238E27FC236}">
                <a16:creationId xmlns:a16="http://schemas.microsoft.com/office/drawing/2014/main" id="{35AAEF8A-1E8B-4134-8FA6-762EB3980799}"/>
              </a:ext>
            </a:extLst>
          </p:cNvPr>
          <p:cNvSpPr txBox="1"/>
          <p:nvPr/>
        </p:nvSpPr>
        <p:spPr>
          <a:xfrm>
            <a:off x="420131" y="128248"/>
            <a:ext cx="11059297" cy="338554"/>
          </a:xfrm>
          <a:prstGeom prst="rect">
            <a:avLst/>
          </a:prstGeom>
          <a:noFill/>
        </p:spPr>
        <p:txBody>
          <a:bodyPr wrap="square" rtlCol="0">
            <a:spAutoFit/>
          </a:bodyPr>
          <a:lstStyle/>
          <a:p>
            <a:pPr algn="ctr"/>
            <a:r>
              <a:rPr lang="nl-NL" sz="1600" b="1">
                <a:solidFill>
                  <a:schemeClr val="accent1">
                    <a:lumMod val="20000"/>
                    <a:lumOff val="80000"/>
                  </a:schemeClr>
                </a:solidFill>
              </a:rPr>
              <a:t>Introductie        </a:t>
            </a:r>
            <a:r>
              <a:rPr lang="nl-NL" sz="1600" b="1">
                <a:solidFill>
                  <a:schemeClr val="accent1"/>
                </a:solidFill>
              </a:rPr>
              <a:t>Materiaal &amp; Methode       </a:t>
            </a:r>
            <a:r>
              <a:rPr lang="nl-NL" sz="1600" b="1">
                <a:solidFill>
                  <a:schemeClr val="accent1">
                    <a:lumMod val="20000"/>
                    <a:lumOff val="80000"/>
                  </a:schemeClr>
                </a:solidFill>
              </a:rPr>
              <a:t>Resultaten        Discussie </a:t>
            </a:r>
            <a:endParaRPr lang="nl-NL" sz="1600" b="1" dirty="0">
              <a:solidFill>
                <a:schemeClr val="accent1">
                  <a:lumMod val="20000"/>
                  <a:lumOff val="80000"/>
                </a:schemeClr>
              </a:solidFill>
            </a:endParaRPr>
          </a:p>
        </p:txBody>
      </p:sp>
      <p:sp>
        <p:nvSpPr>
          <p:cNvPr id="32" name="Rectangle 3">
            <a:extLst>
              <a:ext uri="{FF2B5EF4-FFF2-40B4-BE49-F238E27FC236}">
                <a16:creationId xmlns:a16="http://schemas.microsoft.com/office/drawing/2014/main" id="{4DFB59B5-C1B5-4BD5-99FD-1F30C949EC28}"/>
              </a:ext>
            </a:extLst>
          </p:cNvPr>
          <p:cNvSpPr/>
          <p:nvPr/>
        </p:nvSpPr>
        <p:spPr>
          <a:xfrm>
            <a:off x="6413611" y="1882411"/>
            <a:ext cx="1717040" cy="15036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33" name="Rectangle 4">
            <a:extLst>
              <a:ext uri="{FF2B5EF4-FFF2-40B4-BE49-F238E27FC236}">
                <a16:creationId xmlns:a16="http://schemas.microsoft.com/office/drawing/2014/main" id="{EC4BB182-AF4F-4B3B-8386-D363E84AEFB8}"/>
              </a:ext>
            </a:extLst>
          </p:cNvPr>
          <p:cNvSpPr/>
          <p:nvPr/>
        </p:nvSpPr>
        <p:spPr>
          <a:xfrm>
            <a:off x="6677771" y="2019571"/>
            <a:ext cx="1188720" cy="12293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4" name="Oval 6">
            <a:extLst>
              <a:ext uri="{FF2B5EF4-FFF2-40B4-BE49-F238E27FC236}">
                <a16:creationId xmlns:a16="http://schemas.microsoft.com/office/drawing/2014/main" id="{7442C4B0-859F-471E-871D-EF13ED8EFE8F}"/>
              </a:ext>
            </a:extLst>
          </p:cNvPr>
          <p:cNvSpPr/>
          <p:nvPr/>
        </p:nvSpPr>
        <p:spPr>
          <a:xfrm>
            <a:off x="7206091" y="2908571"/>
            <a:ext cx="132080" cy="13208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5" name="Oval 7">
            <a:extLst>
              <a:ext uri="{FF2B5EF4-FFF2-40B4-BE49-F238E27FC236}">
                <a16:creationId xmlns:a16="http://schemas.microsoft.com/office/drawing/2014/main" id="{E1BFFEFA-D209-49D7-804D-4EDC5E5CCAA7}"/>
              </a:ext>
            </a:extLst>
          </p:cNvPr>
          <p:cNvSpPr/>
          <p:nvPr/>
        </p:nvSpPr>
        <p:spPr>
          <a:xfrm>
            <a:off x="7206091" y="2502171"/>
            <a:ext cx="132080" cy="13208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36" name="Straight Connector 9">
            <a:extLst>
              <a:ext uri="{FF2B5EF4-FFF2-40B4-BE49-F238E27FC236}">
                <a16:creationId xmlns:a16="http://schemas.microsoft.com/office/drawing/2014/main" id="{B84B3856-F67D-49F7-88FB-44FC88E2C920}"/>
              </a:ext>
            </a:extLst>
          </p:cNvPr>
          <p:cNvCxnSpPr>
            <a:stCxn id="34" idx="0"/>
          </p:cNvCxnSpPr>
          <p:nvPr/>
        </p:nvCxnSpPr>
        <p:spPr>
          <a:xfrm flipV="1">
            <a:off x="7272131" y="2634251"/>
            <a:ext cx="0" cy="274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Arrow Connector 34">
            <a:extLst>
              <a:ext uri="{FF2B5EF4-FFF2-40B4-BE49-F238E27FC236}">
                <a16:creationId xmlns:a16="http://schemas.microsoft.com/office/drawing/2014/main" id="{D39359D9-0C69-4F7C-92C8-B566E82AD4F0}"/>
              </a:ext>
            </a:extLst>
          </p:cNvPr>
          <p:cNvCxnSpPr/>
          <p:nvPr/>
        </p:nvCxnSpPr>
        <p:spPr>
          <a:xfrm>
            <a:off x="7246731" y="3470927"/>
            <a:ext cx="0" cy="36576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Tekstvak 38">
            <a:extLst>
              <a:ext uri="{FF2B5EF4-FFF2-40B4-BE49-F238E27FC236}">
                <a16:creationId xmlns:a16="http://schemas.microsoft.com/office/drawing/2014/main" id="{D245F6EF-26F0-423D-B6E7-FC0D3FD2808F}"/>
              </a:ext>
            </a:extLst>
          </p:cNvPr>
          <p:cNvSpPr txBox="1"/>
          <p:nvPr/>
        </p:nvSpPr>
        <p:spPr>
          <a:xfrm>
            <a:off x="6598921" y="5668781"/>
            <a:ext cx="4339424" cy="369332"/>
          </a:xfrm>
          <a:prstGeom prst="rect">
            <a:avLst/>
          </a:prstGeom>
          <a:noFill/>
        </p:spPr>
        <p:txBody>
          <a:bodyPr wrap="square" rtlCol="0">
            <a:spAutoFit/>
          </a:bodyPr>
          <a:lstStyle/>
          <a:p>
            <a:r>
              <a:rPr lang="nl-NL" dirty="0"/>
              <a:t>	   1			     2				3</a:t>
            </a:r>
          </a:p>
        </p:txBody>
      </p:sp>
    </p:spTree>
    <p:extLst>
      <p:ext uri="{BB962C8B-B14F-4D97-AF65-F5344CB8AC3E}">
        <p14:creationId xmlns:p14="http://schemas.microsoft.com/office/powerpoint/2010/main" val="2781350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Algoritmen</a:t>
            </a:r>
            <a:endParaRPr lang="en-US" dirty="0"/>
          </a:p>
        </p:txBody>
      </p:sp>
      <p:sp>
        <p:nvSpPr>
          <p:cNvPr id="3" name="Tijdelijke aanduiding voor inhoud 2"/>
          <p:cNvSpPr>
            <a:spLocks noGrp="1"/>
          </p:cNvSpPr>
          <p:nvPr>
            <p:ph idx="1"/>
          </p:nvPr>
        </p:nvSpPr>
        <p:spPr/>
        <p:txBody>
          <a:bodyPr/>
          <a:lstStyle/>
          <a:p>
            <a:r>
              <a:rPr lang="en-US" dirty="0"/>
              <a:t>Breadth-first</a:t>
            </a:r>
          </a:p>
          <a:p>
            <a:r>
              <a:rPr lang="en-US" dirty="0"/>
              <a:t>Depth-first</a:t>
            </a:r>
          </a:p>
          <a:p>
            <a:r>
              <a:rPr lang="en-US" dirty="0"/>
              <a:t>Hillclimber</a:t>
            </a:r>
          </a:p>
        </p:txBody>
      </p:sp>
      <p:pic>
        <p:nvPicPr>
          <p:cNvPr id="5" name="Picture 2" descr="http://puu.sh/yH2ZM/a12b9932df.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18455" y="1590991"/>
            <a:ext cx="5970905" cy="4600035"/>
          </a:xfrm>
          <a:prstGeom prst="rect">
            <a:avLst/>
          </a:prstGeom>
          <a:noFill/>
          <a:extLst>
            <a:ext uri="{909E8E84-426E-40DD-AFC4-6F175D3DCCD1}">
              <a14:hiddenFill xmlns:a14="http://schemas.microsoft.com/office/drawing/2010/main">
                <a:solidFill>
                  <a:srgbClr val="FFFFFF"/>
                </a:solidFill>
              </a14:hiddenFill>
            </a:ext>
          </a:extLst>
        </p:spPr>
      </p:pic>
      <p:sp>
        <p:nvSpPr>
          <p:cNvPr id="7" name="Tekstvak 12">
            <a:extLst>
              <a:ext uri="{FF2B5EF4-FFF2-40B4-BE49-F238E27FC236}">
                <a16:creationId xmlns:a16="http://schemas.microsoft.com/office/drawing/2014/main" id="{35AAEF8A-1E8B-4134-8FA6-762EB3980799}"/>
              </a:ext>
            </a:extLst>
          </p:cNvPr>
          <p:cNvSpPr txBox="1"/>
          <p:nvPr/>
        </p:nvSpPr>
        <p:spPr>
          <a:xfrm>
            <a:off x="420131" y="128248"/>
            <a:ext cx="11059297" cy="338554"/>
          </a:xfrm>
          <a:prstGeom prst="rect">
            <a:avLst/>
          </a:prstGeom>
          <a:noFill/>
        </p:spPr>
        <p:txBody>
          <a:bodyPr wrap="square" rtlCol="0">
            <a:spAutoFit/>
          </a:bodyPr>
          <a:lstStyle/>
          <a:p>
            <a:pPr algn="ctr"/>
            <a:r>
              <a:rPr lang="nl-NL" sz="1600" b="1">
                <a:solidFill>
                  <a:schemeClr val="accent1">
                    <a:lumMod val="20000"/>
                    <a:lumOff val="80000"/>
                  </a:schemeClr>
                </a:solidFill>
              </a:rPr>
              <a:t>Introductie        </a:t>
            </a:r>
            <a:r>
              <a:rPr lang="nl-NL" sz="1600" b="1">
                <a:solidFill>
                  <a:schemeClr val="accent1"/>
                </a:solidFill>
              </a:rPr>
              <a:t>Materiaal &amp; Methode       </a:t>
            </a:r>
            <a:r>
              <a:rPr lang="nl-NL" sz="1600" b="1">
                <a:solidFill>
                  <a:schemeClr val="accent1">
                    <a:lumMod val="20000"/>
                    <a:lumOff val="80000"/>
                  </a:schemeClr>
                </a:solidFill>
              </a:rPr>
              <a:t>Resultaten        Discussie </a:t>
            </a:r>
            <a:endParaRPr lang="nl-NL" sz="1600" b="1" dirty="0">
              <a:solidFill>
                <a:schemeClr val="accent1">
                  <a:lumMod val="20000"/>
                  <a:lumOff val="80000"/>
                </a:schemeClr>
              </a:solidFill>
            </a:endParaRPr>
          </a:p>
        </p:txBody>
      </p:sp>
      <p:sp>
        <p:nvSpPr>
          <p:cNvPr id="6" name="Rechthoek: afgeronde hoeken 3">
            <a:extLst>
              <a:ext uri="{FF2B5EF4-FFF2-40B4-BE49-F238E27FC236}">
                <a16:creationId xmlns:a16="http://schemas.microsoft.com/office/drawing/2014/main" id="{FAD157E3-005E-4D6B-8ACD-9582341BA281}"/>
              </a:ext>
            </a:extLst>
          </p:cNvPr>
          <p:cNvSpPr/>
          <p:nvPr/>
        </p:nvSpPr>
        <p:spPr>
          <a:xfrm>
            <a:off x="1100430" y="2942260"/>
            <a:ext cx="2742105" cy="486740"/>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4041327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hthoek 8">
            <a:extLst>
              <a:ext uri="{FF2B5EF4-FFF2-40B4-BE49-F238E27FC236}">
                <a16:creationId xmlns:a16="http://schemas.microsoft.com/office/drawing/2014/main" id="{2EF3A218-A581-4942-95E5-912DA50B7BC2}"/>
              </a:ext>
            </a:extLst>
          </p:cNvPr>
          <p:cNvSpPr/>
          <p:nvPr/>
        </p:nvSpPr>
        <p:spPr>
          <a:xfrm>
            <a:off x="420130" y="4084535"/>
            <a:ext cx="5355771" cy="2519532"/>
          </a:xfrm>
          <a:prstGeom prst="rect">
            <a:avLst/>
          </a:prstGeom>
          <a:blipFill dpi="0" rotWithShape="1">
            <a:blip r:embed="rId3" cstate="print">
              <a:alphaModFix amt="28000"/>
            </a:blip>
            <a:srcRect/>
            <a:stretch>
              <a:fillRect t="-100000"/>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 name="Titel 1"/>
          <p:cNvSpPr>
            <a:spLocks noGrp="1"/>
          </p:cNvSpPr>
          <p:nvPr>
            <p:ph type="title"/>
          </p:nvPr>
        </p:nvSpPr>
        <p:spPr/>
        <p:txBody>
          <a:bodyPr/>
          <a:lstStyle/>
          <a:p>
            <a:r>
              <a:rPr lang="en-US" dirty="0" err="1"/>
              <a:t>Hillclimber</a:t>
            </a:r>
            <a:endParaRPr lang="en-US" dirty="0"/>
          </a:p>
        </p:txBody>
      </p:sp>
      <p:sp>
        <p:nvSpPr>
          <p:cNvPr id="3" name="Tijdelijke aanduiding voor inhoud 2"/>
          <p:cNvSpPr>
            <a:spLocks noGrp="1"/>
          </p:cNvSpPr>
          <p:nvPr>
            <p:ph idx="1"/>
          </p:nvPr>
        </p:nvSpPr>
        <p:spPr/>
        <p:txBody>
          <a:bodyPr/>
          <a:lstStyle/>
          <a:p>
            <a:r>
              <a:rPr lang="nl-NL"/>
              <a:t>Verandert de richting van één verbinding</a:t>
            </a:r>
            <a:endParaRPr lang="en-US" dirty="0"/>
          </a:p>
        </p:txBody>
      </p:sp>
      <p:sp>
        <p:nvSpPr>
          <p:cNvPr id="6" name="Tekstvak 12">
            <a:extLst>
              <a:ext uri="{FF2B5EF4-FFF2-40B4-BE49-F238E27FC236}">
                <a16:creationId xmlns:a16="http://schemas.microsoft.com/office/drawing/2014/main" id="{35AAEF8A-1E8B-4134-8FA6-762EB3980799}"/>
              </a:ext>
            </a:extLst>
          </p:cNvPr>
          <p:cNvSpPr txBox="1"/>
          <p:nvPr/>
        </p:nvSpPr>
        <p:spPr>
          <a:xfrm>
            <a:off x="420131" y="128248"/>
            <a:ext cx="11059297" cy="338554"/>
          </a:xfrm>
          <a:prstGeom prst="rect">
            <a:avLst/>
          </a:prstGeom>
          <a:noFill/>
        </p:spPr>
        <p:txBody>
          <a:bodyPr wrap="square" rtlCol="0">
            <a:spAutoFit/>
          </a:bodyPr>
          <a:lstStyle/>
          <a:p>
            <a:pPr algn="ctr"/>
            <a:r>
              <a:rPr lang="nl-NL" sz="1600" b="1">
                <a:solidFill>
                  <a:schemeClr val="accent1">
                    <a:lumMod val="20000"/>
                    <a:lumOff val="80000"/>
                  </a:schemeClr>
                </a:solidFill>
              </a:rPr>
              <a:t>Introductie        </a:t>
            </a:r>
            <a:r>
              <a:rPr lang="nl-NL" sz="1600" b="1">
                <a:solidFill>
                  <a:schemeClr val="accent1"/>
                </a:solidFill>
              </a:rPr>
              <a:t>Materiaal &amp; Methode       </a:t>
            </a:r>
            <a:r>
              <a:rPr lang="nl-NL" sz="1600" b="1">
                <a:solidFill>
                  <a:schemeClr val="accent1">
                    <a:lumMod val="20000"/>
                    <a:lumOff val="80000"/>
                  </a:schemeClr>
                </a:solidFill>
              </a:rPr>
              <a:t>Resultaten        Discussie </a:t>
            </a:r>
            <a:endParaRPr lang="nl-NL" sz="1600" b="1" dirty="0">
              <a:solidFill>
                <a:schemeClr val="accent1">
                  <a:lumMod val="20000"/>
                  <a:lumOff val="80000"/>
                </a:schemeClr>
              </a:solidFill>
            </a:endParaRPr>
          </a:p>
        </p:txBody>
      </p:sp>
      <p:sp>
        <p:nvSpPr>
          <p:cNvPr id="8" name="Oval 7"/>
          <p:cNvSpPr/>
          <p:nvPr/>
        </p:nvSpPr>
        <p:spPr>
          <a:xfrm>
            <a:off x="864775" y="5940464"/>
            <a:ext cx="228994"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9" name="Straight Connector 8"/>
          <p:cNvCxnSpPr>
            <a:stCxn id="8" idx="6"/>
            <a:endCxn id="11" idx="2"/>
          </p:cNvCxnSpPr>
          <p:nvPr/>
        </p:nvCxnSpPr>
        <p:spPr>
          <a:xfrm flipV="1">
            <a:off x="1093769" y="6051049"/>
            <a:ext cx="302811"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1396580" y="5940463"/>
            <a:ext cx="227622"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Oval 11"/>
          <p:cNvSpPr/>
          <p:nvPr/>
        </p:nvSpPr>
        <p:spPr>
          <a:xfrm>
            <a:off x="1396580" y="5448663"/>
            <a:ext cx="23541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Oval 13"/>
          <p:cNvSpPr/>
          <p:nvPr/>
        </p:nvSpPr>
        <p:spPr>
          <a:xfrm>
            <a:off x="1927270" y="5448330"/>
            <a:ext cx="226258" cy="238932"/>
          </a:xfrm>
          <a:prstGeom prst="ellips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Oval 18"/>
          <p:cNvSpPr/>
          <p:nvPr/>
        </p:nvSpPr>
        <p:spPr>
          <a:xfrm>
            <a:off x="2527288" y="4933913"/>
            <a:ext cx="241107" cy="258956"/>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0" name="Straight Connector 19"/>
          <p:cNvCxnSpPr>
            <a:stCxn id="12" idx="4"/>
            <a:endCxn id="11" idx="0"/>
          </p:cNvCxnSpPr>
          <p:nvPr/>
        </p:nvCxnSpPr>
        <p:spPr>
          <a:xfrm flipH="1">
            <a:off x="1510391" y="5687595"/>
            <a:ext cx="3898" cy="2528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4" idx="2"/>
            <a:endCxn id="12" idx="6"/>
          </p:cNvCxnSpPr>
          <p:nvPr/>
        </p:nvCxnSpPr>
        <p:spPr>
          <a:xfrm flipH="1">
            <a:off x="1631998" y="5567796"/>
            <a:ext cx="295272" cy="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08" idx="4"/>
            <a:endCxn id="14" idx="0"/>
          </p:cNvCxnSpPr>
          <p:nvPr/>
        </p:nvCxnSpPr>
        <p:spPr>
          <a:xfrm>
            <a:off x="2040399" y="5182857"/>
            <a:ext cx="0" cy="265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9" idx="2"/>
            <a:endCxn id="108" idx="6"/>
          </p:cNvCxnSpPr>
          <p:nvPr/>
        </p:nvCxnSpPr>
        <p:spPr>
          <a:xfrm flipH="1">
            <a:off x="2153528" y="5063391"/>
            <a:ext cx="3737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Oval 107"/>
          <p:cNvSpPr/>
          <p:nvPr/>
        </p:nvSpPr>
        <p:spPr>
          <a:xfrm>
            <a:off x="1927270" y="4943925"/>
            <a:ext cx="226258" cy="238932"/>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4" name="Rechthoek 8">
            <a:extLst>
              <a:ext uri="{FF2B5EF4-FFF2-40B4-BE49-F238E27FC236}">
                <a16:creationId xmlns:a16="http://schemas.microsoft.com/office/drawing/2014/main" id="{2EF3A218-A581-4942-95E5-912DA50B7BC2}"/>
              </a:ext>
            </a:extLst>
          </p:cNvPr>
          <p:cNvSpPr/>
          <p:nvPr/>
        </p:nvSpPr>
        <p:spPr>
          <a:xfrm>
            <a:off x="5775900" y="4084535"/>
            <a:ext cx="5355771" cy="2519532"/>
          </a:xfrm>
          <a:prstGeom prst="rect">
            <a:avLst/>
          </a:prstGeom>
          <a:blipFill dpi="0" rotWithShape="1">
            <a:blip r:embed="rId3" cstate="print">
              <a:alphaModFix amt="28000"/>
            </a:blip>
            <a:srcRect/>
            <a:stretch>
              <a:fillRect t="-100000"/>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Tree>
    <p:extLst>
      <p:ext uri="{BB962C8B-B14F-4D97-AF65-F5344CB8AC3E}">
        <p14:creationId xmlns:p14="http://schemas.microsoft.com/office/powerpoint/2010/main" val="1998351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hthoek 8">
            <a:extLst>
              <a:ext uri="{FF2B5EF4-FFF2-40B4-BE49-F238E27FC236}">
                <a16:creationId xmlns:a16="http://schemas.microsoft.com/office/drawing/2014/main" id="{2EF3A218-A581-4942-95E5-912DA50B7BC2}"/>
              </a:ext>
            </a:extLst>
          </p:cNvPr>
          <p:cNvSpPr/>
          <p:nvPr/>
        </p:nvSpPr>
        <p:spPr>
          <a:xfrm>
            <a:off x="420130" y="4084535"/>
            <a:ext cx="5355771" cy="2519532"/>
          </a:xfrm>
          <a:prstGeom prst="rect">
            <a:avLst/>
          </a:prstGeom>
          <a:blipFill dpi="0" rotWithShape="1">
            <a:blip r:embed="rId3" cstate="print">
              <a:alphaModFix amt="28000"/>
            </a:blip>
            <a:srcRect/>
            <a:stretch>
              <a:fillRect t="-100000"/>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 name="Titel 1"/>
          <p:cNvSpPr>
            <a:spLocks noGrp="1"/>
          </p:cNvSpPr>
          <p:nvPr>
            <p:ph type="title"/>
          </p:nvPr>
        </p:nvSpPr>
        <p:spPr/>
        <p:txBody>
          <a:bodyPr/>
          <a:lstStyle/>
          <a:p>
            <a:r>
              <a:rPr lang="en-US" dirty="0" err="1"/>
              <a:t>Hillclimber</a:t>
            </a:r>
            <a:endParaRPr lang="en-US" dirty="0"/>
          </a:p>
        </p:txBody>
      </p:sp>
      <p:sp>
        <p:nvSpPr>
          <p:cNvPr id="3" name="Tijdelijke aanduiding voor inhoud 2"/>
          <p:cNvSpPr>
            <a:spLocks noGrp="1"/>
          </p:cNvSpPr>
          <p:nvPr>
            <p:ph idx="1"/>
          </p:nvPr>
        </p:nvSpPr>
        <p:spPr/>
        <p:txBody>
          <a:bodyPr/>
          <a:lstStyle/>
          <a:p>
            <a:r>
              <a:rPr lang="nl-NL"/>
              <a:t>Verandert de richting van één verbinding</a:t>
            </a:r>
            <a:endParaRPr lang="en-US" dirty="0"/>
          </a:p>
        </p:txBody>
      </p:sp>
      <p:sp>
        <p:nvSpPr>
          <p:cNvPr id="6" name="Tekstvak 12">
            <a:extLst>
              <a:ext uri="{FF2B5EF4-FFF2-40B4-BE49-F238E27FC236}">
                <a16:creationId xmlns:a16="http://schemas.microsoft.com/office/drawing/2014/main" id="{35AAEF8A-1E8B-4134-8FA6-762EB3980799}"/>
              </a:ext>
            </a:extLst>
          </p:cNvPr>
          <p:cNvSpPr txBox="1"/>
          <p:nvPr/>
        </p:nvSpPr>
        <p:spPr>
          <a:xfrm>
            <a:off x="420131" y="128248"/>
            <a:ext cx="11059297" cy="338554"/>
          </a:xfrm>
          <a:prstGeom prst="rect">
            <a:avLst/>
          </a:prstGeom>
          <a:noFill/>
        </p:spPr>
        <p:txBody>
          <a:bodyPr wrap="square" rtlCol="0">
            <a:spAutoFit/>
          </a:bodyPr>
          <a:lstStyle/>
          <a:p>
            <a:pPr algn="ctr"/>
            <a:r>
              <a:rPr lang="nl-NL" sz="1600" b="1">
                <a:solidFill>
                  <a:schemeClr val="accent1">
                    <a:lumMod val="20000"/>
                    <a:lumOff val="80000"/>
                  </a:schemeClr>
                </a:solidFill>
              </a:rPr>
              <a:t>Introductie        </a:t>
            </a:r>
            <a:r>
              <a:rPr lang="nl-NL" sz="1600" b="1">
                <a:solidFill>
                  <a:schemeClr val="accent1"/>
                </a:solidFill>
              </a:rPr>
              <a:t>Materiaal &amp; Methode       </a:t>
            </a:r>
            <a:r>
              <a:rPr lang="nl-NL" sz="1600" b="1">
                <a:solidFill>
                  <a:schemeClr val="accent1">
                    <a:lumMod val="20000"/>
                    <a:lumOff val="80000"/>
                  </a:schemeClr>
                </a:solidFill>
              </a:rPr>
              <a:t>Resultaten        Discussie </a:t>
            </a:r>
            <a:endParaRPr lang="nl-NL" sz="1600" b="1" dirty="0">
              <a:solidFill>
                <a:schemeClr val="accent1">
                  <a:lumMod val="20000"/>
                  <a:lumOff val="80000"/>
                </a:schemeClr>
              </a:solidFill>
            </a:endParaRPr>
          </a:p>
        </p:txBody>
      </p:sp>
      <p:sp>
        <p:nvSpPr>
          <p:cNvPr id="8" name="Oval 7"/>
          <p:cNvSpPr/>
          <p:nvPr/>
        </p:nvSpPr>
        <p:spPr>
          <a:xfrm>
            <a:off x="864775" y="5940464"/>
            <a:ext cx="228994"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9" name="Straight Connector 8"/>
          <p:cNvCxnSpPr>
            <a:stCxn id="8" idx="6"/>
            <a:endCxn id="11" idx="2"/>
          </p:cNvCxnSpPr>
          <p:nvPr/>
        </p:nvCxnSpPr>
        <p:spPr>
          <a:xfrm flipV="1">
            <a:off x="1093769" y="6051049"/>
            <a:ext cx="302811"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1396580" y="5940463"/>
            <a:ext cx="227622"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Oval 11"/>
          <p:cNvSpPr/>
          <p:nvPr/>
        </p:nvSpPr>
        <p:spPr>
          <a:xfrm>
            <a:off x="1396580" y="5448663"/>
            <a:ext cx="23541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Oval 13"/>
          <p:cNvSpPr/>
          <p:nvPr/>
        </p:nvSpPr>
        <p:spPr>
          <a:xfrm>
            <a:off x="1927270" y="5448330"/>
            <a:ext cx="226258" cy="238932"/>
          </a:xfrm>
          <a:prstGeom prst="ellips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Oval 18"/>
          <p:cNvSpPr/>
          <p:nvPr/>
        </p:nvSpPr>
        <p:spPr>
          <a:xfrm>
            <a:off x="2527288" y="4933913"/>
            <a:ext cx="241107" cy="258956"/>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0" name="Straight Connector 19"/>
          <p:cNvCxnSpPr>
            <a:stCxn id="12" idx="4"/>
            <a:endCxn id="11" idx="0"/>
          </p:cNvCxnSpPr>
          <p:nvPr/>
        </p:nvCxnSpPr>
        <p:spPr>
          <a:xfrm flipH="1">
            <a:off x="1510391" y="5687595"/>
            <a:ext cx="3898" cy="2528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4" idx="2"/>
            <a:endCxn id="12" idx="6"/>
          </p:cNvCxnSpPr>
          <p:nvPr/>
        </p:nvCxnSpPr>
        <p:spPr>
          <a:xfrm flipH="1">
            <a:off x="1631998" y="5567796"/>
            <a:ext cx="295272" cy="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08" idx="4"/>
            <a:endCxn id="14" idx="0"/>
          </p:cNvCxnSpPr>
          <p:nvPr/>
        </p:nvCxnSpPr>
        <p:spPr>
          <a:xfrm>
            <a:off x="2040399" y="5182857"/>
            <a:ext cx="0" cy="265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9" idx="2"/>
            <a:endCxn id="108" idx="6"/>
          </p:cNvCxnSpPr>
          <p:nvPr/>
        </p:nvCxnSpPr>
        <p:spPr>
          <a:xfrm flipH="1">
            <a:off x="2153528" y="5063391"/>
            <a:ext cx="3737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Oval 107"/>
          <p:cNvSpPr/>
          <p:nvPr/>
        </p:nvSpPr>
        <p:spPr>
          <a:xfrm>
            <a:off x="1927270" y="4943925"/>
            <a:ext cx="226258" cy="238932"/>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24" name="Rechthoek 8">
            <a:extLst>
              <a:ext uri="{FF2B5EF4-FFF2-40B4-BE49-F238E27FC236}">
                <a16:creationId xmlns:a16="http://schemas.microsoft.com/office/drawing/2014/main" id="{2EF3A218-A581-4942-95E5-912DA50B7BC2}"/>
              </a:ext>
            </a:extLst>
          </p:cNvPr>
          <p:cNvSpPr/>
          <p:nvPr/>
        </p:nvSpPr>
        <p:spPr>
          <a:xfrm>
            <a:off x="5775900" y="4084535"/>
            <a:ext cx="5355771" cy="2519532"/>
          </a:xfrm>
          <a:prstGeom prst="rect">
            <a:avLst/>
          </a:prstGeom>
          <a:blipFill dpi="0" rotWithShape="1">
            <a:blip r:embed="rId3" cstate="print">
              <a:alphaModFix amt="28000"/>
            </a:blip>
            <a:srcRect/>
            <a:stretch>
              <a:fillRect t="-100000"/>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8" name="Oval 17"/>
          <p:cNvSpPr/>
          <p:nvPr/>
        </p:nvSpPr>
        <p:spPr>
          <a:xfrm>
            <a:off x="2975428" y="5930452"/>
            <a:ext cx="228994"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1" name="Straight Connector 20"/>
          <p:cNvCxnSpPr>
            <a:stCxn id="18" idx="6"/>
            <a:endCxn id="22" idx="2"/>
          </p:cNvCxnSpPr>
          <p:nvPr/>
        </p:nvCxnSpPr>
        <p:spPr>
          <a:xfrm flipV="1">
            <a:off x="3204422" y="6041037"/>
            <a:ext cx="302811"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3507233" y="5930451"/>
            <a:ext cx="227622"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3" name="Oval 22"/>
          <p:cNvSpPr/>
          <p:nvPr/>
        </p:nvSpPr>
        <p:spPr>
          <a:xfrm>
            <a:off x="3507233" y="5438651"/>
            <a:ext cx="23541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4" name="Oval 23"/>
          <p:cNvSpPr/>
          <p:nvPr/>
        </p:nvSpPr>
        <p:spPr>
          <a:xfrm>
            <a:off x="4037923" y="5438318"/>
            <a:ext cx="226258" cy="238932"/>
          </a:xfrm>
          <a:prstGeom prst="ellips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Oval 24"/>
          <p:cNvSpPr/>
          <p:nvPr/>
        </p:nvSpPr>
        <p:spPr>
          <a:xfrm>
            <a:off x="4559664" y="4923901"/>
            <a:ext cx="241107" cy="258956"/>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7" name="Straight Connector 26"/>
          <p:cNvCxnSpPr>
            <a:stCxn id="23" idx="4"/>
            <a:endCxn id="22" idx="0"/>
          </p:cNvCxnSpPr>
          <p:nvPr/>
        </p:nvCxnSpPr>
        <p:spPr>
          <a:xfrm flipH="1">
            <a:off x="3621044" y="5677583"/>
            <a:ext cx="3898" cy="2528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4" idx="2"/>
            <a:endCxn id="23" idx="6"/>
          </p:cNvCxnSpPr>
          <p:nvPr/>
        </p:nvCxnSpPr>
        <p:spPr>
          <a:xfrm flipH="1">
            <a:off x="3742651" y="5557784"/>
            <a:ext cx="295272" cy="333"/>
          </a:xfrm>
          <a:prstGeom prst="line">
            <a:avLst/>
          </a:prstGeom>
          <a:ln w="38100">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32" idx="4"/>
            <a:endCxn id="24" idx="0"/>
          </p:cNvCxnSpPr>
          <p:nvPr/>
        </p:nvCxnSpPr>
        <p:spPr>
          <a:xfrm>
            <a:off x="4151052" y="5172845"/>
            <a:ext cx="0" cy="265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5" idx="2"/>
            <a:endCxn id="32" idx="6"/>
          </p:cNvCxnSpPr>
          <p:nvPr/>
        </p:nvCxnSpPr>
        <p:spPr>
          <a:xfrm flipH="1">
            <a:off x="4264181" y="5053379"/>
            <a:ext cx="29548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4037923" y="4933913"/>
            <a:ext cx="226258" cy="238932"/>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10" name="Straight Arrow Connector 9"/>
          <p:cNvCxnSpPr/>
          <p:nvPr/>
        </p:nvCxnSpPr>
        <p:spPr>
          <a:xfrm flipH="1" flipV="1">
            <a:off x="3734855" y="5172845"/>
            <a:ext cx="303068" cy="26547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8231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hthoek 8">
            <a:extLst>
              <a:ext uri="{FF2B5EF4-FFF2-40B4-BE49-F238E27FC236}">
                <a16:creationId xmlns:a16="http://schemas.microsoft.com/office/drawing/2014/main" id="{2EF3A218-A581-4942-95E5-912DA50B7BC2}"/>
              </a:ext>
            </a:extLst>
          </p:cNvPr>
          <p:cNvSpPr/>
          <p:nvPr/>
        </p:nvSpPr>
        <p:spPr>
          <a:xfrm>
            <a:off x="420130" y="4084535"/>
            <a:ext cx="5355771" cy="2519532"/>
          </a:xfrm>
          <a:prstGeom prst="rect">
            <a:avLst/>
          </a:prstGeom>
          <a:blipFill dpi="0" rotWithShape="1">
            <a:blip r:embed="rId2" cstate="print">
              <a:alphaModFix amt="28000"/>
            </a:blip>
            <a:srcRect/>
            <a:stretch>
              <a:fillRect t="-100000"/>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 name="Titel 1"/>
          <p:cNvSpPr>
            <a:spLocks noGrp="1"/>
          </p:cNvSpPr>
          <p:nvPr>
            <p:ph type="title"/>
          </p:nvPr>
        </p:nvSpPr>
        <p:spPr/>
        <p:txBody>
          <a:bodyPr/>
          <a:lstStyle/>
          <a:p>
            <a:r>
              <a:rPr lang="en-US" dirty="0" err="1"/>
              <a:t>Hillclimber</a:t>
            </a:r>
            <a:endParaRPr lang="en-US" dirty="0"/>
          </a:p>
        </p:txBody>
      </p:sp>
      <p:sp>
        <p:nvSpPr>
          <p:cNvPr id="3" name="Tijdelijke aanduiding voor inhoud 2"/>
          <p:cNvSpPr>
            <a:spLocks noGrp="1"/>
          </p:cNvSpPr>
          <p:nvPr>
            <p:ph idx="1"/>
          </p:nvPr>
        </p:nvSpPr>
        <p:spPr/>
        <p:txBody>
          <a:bodyPr/>
          <a:lstStyle/>
          <a:p>
            <a:r>
              <a:rPr lang="nl-NL"/>
              <a:t>Verandert de richting van één verbinding</a:t>
            </a:r>
            <a:endParaRPr lang="en-US" dirty="0"/>
          </a:p>
        </p:txBody>
      </p:sp>
      <p:sp>
        <p:nvSpPr>
          <p:cNvPr id="6" name="Tekstvak 12">
            <a:extLst>
              <a:ext uri="{FF2B5EF4-FFF2-40B4-BE49-F238E27FC236}">
                <a16:creationId xmlns:a16="http://schemas.microsoft.com/office/drawing/2014/main" id="{35AAEF8A-1E8B-4134-8FA6-762EB3980799}"/>
              </a:ext>
            </a:extLst>
          </p:cNvPr>
          <p:cNvSpPr txBox="1"/>
          <p:nvPr/>
        </p:nvSpPr>
        <p:spPr>
          <a:xfrm>
            <a:off x="420131" y="128248"/>
            <a:ext cx="11059297" cy="338554"/>
          </a:xfrm>
          <a:prstGeom prst="rect">
            <a:avLst/>
          </a:prstGeom>
          <a:noFill/>
        </p:spPr>
        <p:txBody>
          <a:bodyPr wrap="square" rtlCol="0">
            <a:spAutoFit/>
          </a:bodyPr>
          <a:lstStyle/>
          <a:p>
            <a:pPr algn="ctr"/>
            <a:r>
              <a:rPr lang="nl-NL" sz="1600" b="1">
                <a:solidFill>
                  <a:schemeClr val="accent1">
                    <a:lumMod val="20000"/>
                    <a:lumOff val="80000"/>
                  </a:schemeClr>
                </a:solidFill>
              </a:rPr>
              <a:t>Introductie        </a:t>
            </a:r>
            <a:r>
              <a:rPr lang="nl-NL" sz="1600" b="1">
                <a:solidFill>
                  <a:schemeClr val="accent1"/>
                </a:solidFill>
              </a:rPr>
              <a:t>Materiaal &amp; Methode       </a:t>
            </a:r>
            <a:r>
              <a:rPr lang="nl-NL" sz="1600" b="1">
                <a:solidFill>
                  <a:schemeClr val="accent1">
                    <a:lumMod val="20000"/>
                    <a:lumOff val="80000"/>
                  </a:schemeClr>
                </a:solidFill>
              </a:rPr>
              <a:t>Resultaten        Discussie </a:t>
            </a:r>
            <a:endParaRPr lang="nl-NL" sz="1600" b="1" dirty="0">
              <a:solidFill>
                <a:schemeClr val="accent1">
                  <a:lumMod val="20000"/>
                  <a:lumOff val="80000"/>
                </a:schemeClr>
              </a:solidFill>
            </a:endParaRPr>
          </a:p>
        </p:txBody>
      </p:sp>
      <p:sp>
        <p:nvSpPr>
          <p:cNvPr id="8" name="Oval 7"/>
          <p:cNvSpPr/>
          <p:nvPr/>
        </p:nvSpPr>
        <p:spPr>
          <a:xfrm>
            <a:off x="864775" y="5940464"/>
            <a:ext cx="228994"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9" name="Straight Connector 8"/>
          <p:cNvCxnSpPr>
            <a:stCxn id="8" idx="6"/>
            <a:endCxn id="11" idx="2"/>
          </p:cNvCxnSpPr>
          <p:nvPr/>
        </p:nvCxnSpPr>
        <p:spPr>
          <a:xfrm flipV="1">
            <a:off x="1093769" y="6051049"/>
            <a:ext cx="302811"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1396580" y="5940463"/>
            <a:ext cx="227622"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Oval 11"/>
          <p:cNvSpPr/>
          <p:nvPr/>
        </p:nvSpPr>
        <p:spPr>
          <a:xfrm>
            <a:off x="1396580" y="5448663"/>
            <a:ext cx="23541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Oval 13"/>
          <p:cNvSpPr/>
          <p:nvPr/>
        </p:nvSpPr>
        <p:spPr>
          <a:xfrm>
            <a:off x="1927270" y="5448330"/>
            <a:ext cx="226258" cy="238932"/>
          </a:xfrm>
          <a:prstGeom prst="ellips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Oval 18"/>
          <p:cNvSpPr/>
          <p:nvPr/>
        </p:nvSpPr>
        <p:spPr>
          <a:xfrm>
            <a:off x="2527288" y="4933913"/>
            <a:ext cx="241107" cy="258956"/>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0" name="Straight Connector 19"/>
          <p:cNvCxnSpPr>
            <a:stCxn id="12" idx="4"/>
            <a:endCxn id="11" idx="0"/>
          </p:cNvCxnSpPr>
          <p:nvPr/>
        </p:nvCxnSpPr>
        <p:spPr>
          <a:xfrm flipH="1">
            <a:off x="1510391" y="5687595"/>
            <a:ext cx="3898" cy="2528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4" idx="2"/>
            <a:endCxn id="12" idx="6"/>
          </p:cNvCxnSpPr>
          <p:nvPr/>
        </p:nvCxnSpPr>
        <p:spPr>
          <a:xfrm flipH="1">
            <a:off x="1631998" y="5567796"/>
            <a:ext cx="295272" cy="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08" idx="4"/>
            <a:endCxn id="14" idx="0"/>
          </p:cNvCxnSpPr>
          <p:nvPr/>
        </p:nvCxnSpPr>
        <p:spPr>
          <a:xfrm>
            <a:off x="2040399" y="5182857"/>
            <a:ext cx="0" cy="265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9" idx="2"/>
            <a:endCxn id="108" idx="6"/>
          </p:cNvCxnSpPr>
          <p:nvPr/>
        </p:nvCxnSpPr>
        <p:spPr>
          <a:xfrm flipH="1">
            <a:off x="2153528" y="5063391"/>
            <a:ext cx="3737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Oval 107"/>
          <p:cNvSpPr/>
          <p:nvPr/>
        </p:nvSpPr>
        <p:spPr>
          <a:xfrm>
            <a:off x="1927270" y="4943925"/>
            <a:ext cx="226258" cy="238932"/>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4" name="Rechthoek 8">
            <a:extLst>
              <a:ext uri="{FF2B5EF4-FFF2-40B4-BE49-F238E27FC236}">
                <a16:creationId xmlns:a16="http://schemas.microsoft.com/office/drawing/2014/main" id="{2EF3A218-A581-4942-95E5-912DA50B7BC2}"/>
              </a:ext>
            </a:extLst>
          </p:cNvPr>
          <p:cNvSpPr/>
          <p:nvPr/>
        </p:nvSpPr>
        <p:spPr>
          <a:xfrm>
            <a:off x="5775900" y="4084535"/>
            <a:ext cx="5355771" cy="2519532"/>
          </a:xfrm>
          <a:prstGeom prst="rect">
            <a:avLst/>
          </a:prstGeom>
          <a:blipFill dpi="0" rotWithShape="1">
            <a:blip r:embed="rId2" cstate="print">
              <a:alphaModFix amt="28000"/>
            </a:blip>
            <a:srcRect/>
            <a:stretch>
              <a:fillRect t="-100000"/>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33" name="Oval 32"/>
          <p:cNvSpPr/>
          <p:nvPr/>
        </p:nvSpPr>
        <p:spPr>
          <a:xfrm>
            <a:off x="6222222" y="5930452"/>
            <a:ext cx="228994"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34" name="Straight Connector 33"/>
          <p:cNvCxnSpPr>
            <a:stCxn id="33" idx="6"/>
            <a:endCxn id="35" idx="2"/>
          </p:cNvCxnSpPr>
          <p:nvPr/>
        </p:nvCxnSpPr>
        <p:spPr>
          <a:xfrm flipV="1">
            <a:off x="6451216" y="6041037"/>
            <a:ext cx="302811"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6754027" y="5930451"/>
            <a:ext cx="227622"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7" name="Oval 36"/>
          <p:cNvSpPr/>
          <p:nvPr/>
        </p:nvSpPr>
        <p:spPr>
          <a:xfrm>
            <a:off x="6754027" y="5438651"/>
            <a:ext cx="23541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38" name="Straight Connector 39"/>
          <p:cNvCxnSpPr>
            <a:stCxn id="37" idx="4"/>
            <a:endCxn id="35" idx="0"/>
          </p:cNvCxnSpPr>
          <p:nvPr/>
        </p:nvCxnSpPr>
        <p:spPr>
          <a:xfrm flipH="1">
            <a:off x="6867838" y="5677583"/>
            <a:ext cx="3898" cy="2528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Oval 17">
            <a:extLst>
              <a:ext uri="{FF2B5EF4-FFF2-40B4-BE49-F238E27FC236}">
                <a16:creationId xmlns:a16="http://schemas.microsoft.com/office/drawing/2014/main" id="{0582A0B0-9C30-4366-ADFA-85DFB84A89E0}"/>
              </a:ext>
            </a:extLst>
          </p:cNvPr>
          <p:cNvSpPr/>
          <p:nvPr/>
        </p:nvSpPr>
        <p:spPr>
          <a:xfrm>
            <a:off x="2975428" y="5930452"/>
            <a:ext cx="228994"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53" name="Straight Connector 20">
            <a:extLst>
              <a:ext uri="{FF2B5EF4-FFF2-40B4-BE49-F238E27FC236}">
                <a16:creationId xmlns:a16="http://schemas.microsoft.com/office/drawing/2014/main" id="{AACBF5EB-6C28-42FB-ACFF-23882853EDF7}"/>
              </a:ext>
            </a:extLst>
          </p:cNvPr>
          <p:cNvCxnSpPr>
            <a:stCxn id="52" idx="6"/>
            <a:endCxn id="54" idx="2"/>
          </p:cNvCxnSpPr>
          <p:nvPr/>
        </p:nvCxnSpPr>
        <p:spPr>
          <a:xfrm flipV="1">
            <a:off x="3204422" y="6041037"/>
            <a:ext cx="302811"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Oval 21">
            <a:extLst>
              <a:ext uri="{FF2B5EF4-FFF2-40B4-BE49-F238E27FC236}">
                <a16:creationId xmlns:a16="http://schemas.microsoft.com/office/drawing/2014/main" id="{D2CD7BE6-C333-4A65-BD6A-20CCBE1E3289}"/>
              </a:ext>
            </a:extLst>
          </p:cNvPr>
          <p:cNvSpPr/>
          <p:nvPr/>
        </p:nvSpPr>
        <p:spPr>
          <a:xfrm>
            <a:off x="3507233" y="5930451"/>
            <a:ext cx="227622"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5" name="Oval 22">
            <a:extLst>
              <a:ext uri="{FF2B5EF4-FFF2-40B4-BE49-F238E27FC236}">
                <a16:creationId xmlns:a16="http://schemas.microsoft.com/office/drawing/2014/main" id="{7DA060F6-E96A-4A40-9866-41B4199C33B5}"/>
              </a:ext>
            </a:extLst>
          </p:cNvPr>
          <p:cNvSpPr/>
          <p:nvPr/>
        </p:nvSpPr>
        <p:spPr>
          <a:xfrm>
            <a:off x="3507233" y="5438651"/>
            <a:ext cx="23541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6" name="Oval 23">
            <a:extLst>
              <a:ext uri="{FF2B5EF4-FFF2-40B4-BE49-F238E27FC236}">
                <a16:creationId xmlns:a16="http://schemas.microsoft.com/office/drawing/2014/main" id="{6139ABC8-77A1-4BE1-B739-6767F5E414F1}"/>
              </a:ext>
            </a:extLst>
          </p:cNvPr>
          <p:cNvSpPr/>
          <p:nvPr/>
        </p:nvSpPr>
        <p:spPr>
          <a:xfrm>
            <a:off x="4037923" y="5438318"/>
            <a:ext cx="226258" cy="238932"/>
          </a:xfrm>
          <a:prstGeom prst="ellips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7" name="Oval 24">
            <a:extLst>
              <a:ext uri="{FF2B5EF4-FFF2-40B4-BE49-F238E27FC236}">
                <a16:creationId xmlns:a16="http://schemas.microsoft.com/office/drawing/2014/main" id="{84F60B61-CEC5-478A-A4D1-F33063C4C87A}"/>
              </a:ext>
            </a:extLst>
          </p:cNvPr>
          <p:cNvSpPr/>
          <p:nvPr/>
        </p:nvSpPr>
        <p:spPr>
          <a:xfrm>
            <a:off x="4559664" y="4923901"/>
            <a:ext cx="241107" cy="258956"/>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58" name="Straight Connector 26">
            <a:extLst>
              <a:ext uri="{FF2B5EF4-FFF2-40B4-BE49-F238E27FC236}">
                <a16:creationId xmlns:a16="http://schemas.microsoft.com/office/drawing/2014/main" id="{00E1AC15-51F7-4AE3-9C97-56B90DDB9C12}"/>
              </a:ext>
            </a:extLst>
          </p:cNvPr>
          <p:cNvCxnSpPr>
            <a:stCxn id="55" idx="4"/>
            <a:endCxn id="54" idx="0"/>
          </p:cNvCxnSpPr>
          <p:nvPr/>
        </p:nvCxnSpPr>
        <p:spPr>
          <a:xfrm flipH="1">
            <a:off x="3621044" y="5677583"/>
            <a:ext cx="3898" cy="2528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27">
            <a:extLst>
              <a:ext uri="{FF2B5EF4-FFF2-40B4-BE49-F238E27FC236}">
                <a16:creationId xmlns:a16="http://schemas.microsoft.com/office/drawing/2014/main" id="{24B3530B-44FE-462E-94B2-36D24DF28AD5}"/>
              </a:ext>
            </a:extLst>
          </p:cNvPr>
          <p:cNvCxnSpPr>
            <a:stCxn id="56" idx="2"/>
            <a:endCxn id="55" idx="6"/>
          </p:cNvCxnSpPr>
          <p:nvPr/>
        </p:nvCxnSpPr>
        <p:spPr>
          <a:xfrm flipH="1">
            <a:off x="3742651" y="5557784"/>
            <a:ext cx="295272" cy="333"/>
          </a:xfrm>
          <a:prstGeom prst="line">
            <a:avLst/>
          </a:prstGeom>
          <a:ln w="38100">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60" name="Straight Connector 28">
            <a:extLst>
              <a:ext uri="{FF2B5EF4-FFF2-40B4-BE49-F238E27FC236}">
                <a16:creationId xmlns:a16="http://schemas.microsoft.com/office/drawing/2014/main" id="{45D4D0EF-547F-4748-88B6-D1C14AF0365A}"/>
              </a:ext>
            </a:extLst>
          </p:cNvPr>
          <p:cNvCxnSpPr>
            <a:stCxn id="62" idx="4"/>
            <a:endCxn id="56" idx="0"/>
          </p:cNvCxnSpPr>
          <p:nvPr/>
        </p:nvCxnSpPr>
        <p:spPr>
          <a:xfrm>
            <a:off x="4151052" y="5172845"/>
            <a:ext cx="0" cy="265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29">
            <a:extLst>
              <a:ext uri="{FF2B5EF4-FFF2-40B4-BE49-F238E27FC236}">
                <a16:creationId xmlns:a16="http://schemas.microsoft.com/office/drawing/2014/main" id="{EF0D8930-D17D-440D-AC96-6343E4F09F2A}"/>
              </a:ext>
            </a:extLst>
          </p:cNvPr>
          <p:cNvCxnSpPr>
            <a:stCxn id="57" idx="2"/>
            <a:endCxn id="62" idx="6"/>
          </p:cNvCxnSpPr>
          <p:nvPr/>
        </p:nvCxnSpPr>
        <p:spPr>
          <a:xfrm flipH="1">
            <a:off x="4264181" y="5053379"/>
            <a:ext cx="29548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Oval 31">
            <a:extLst>
              <a:ext uri="{FF2B5EF4-FFF2-40B4-BE49-F238E27FC236}">
                <a16:creationId xmlns:a16="http://schemas.microsoft.com/office/drawing/2014/main" id="{DFC96670-AE3F-4059-9B5B-DDF49379A217}"/>
              </a:ext>
            </a:extLst>
          </p:cNvPr>
          <p:cNvSpPr/>
          <p:nvPr/>
        </p:nvSpPr>
        <p:spPr>
          <a:xfrm>
            <a:off x="4037923" y="4933913"/>
            <a:ext cx="226258" cy="238932"/>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63" name="Straight Arrow Connector 9">
            <a:extLst>
              <a:ext uri="{FF2B5EF4-FFF2-40B4-BE49-F238E27FC236}">
                <a16:creationId xmlns:a16="http://schemas.microsoft.com/office/drawing/2014/main" id="{672F469B-A899-4542-BAA6-5094BCF31941}"/>
              </a:ext>
            </a:extLst>
          </p:cNvPr>
          <p:cNvCxnSpPr/>
          <p:nvPr/>
        </p:nvCxnSpPr>
        <p:spPr>
          <a:xfrm flipH="1" flipV="1">
            <a:off x="3734855" y="5172845"/>
            <a:ext cx="303068" cy="26547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6703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9A96FB-BA26-47C0-85BC-9E5A44D94A65}"/>
              </a:ext>
            </a:extLst>
          </p:cNvPr>
          <p:cNvSpPr>
            <a:spLocks noGrp="1"/>
          </p:cNvSpPr>
          <p:nvPr>
            <p:ph type="title"/>
          </p:nvPr>
        </p:nvSpPr>
        <p:spPr/>
        <p:txBody>
          <a:bodyPr/>
          <a:lstStyle/>
          <a:p>
            <a:r>
              <a:rPr lang="nl-NL"/>
              <a:t>Wat is een aminozuurketen ? </a:t>
            </a:r>
            <a:endParaRPr lang="nl-NL" dirty="0"/>
          </a:p>
        </p:txBody>
      </p:sp>
      <p:sp>
        <p:nvSpPr>
          <p:cNvPr id="7" name="AutoShape 2" descr="Afbeeldingsresultaat voor cel from human">
            <a:extLst>
              <a:ext uri="{FF2B5EF4-FFF2-40B4-BE49-F238E27FC236}">
                <a16:creationId xmlns:a16="http://schemas.microsoft.com/office/drawing/2014/main" id="{BAA6AD35-A0AD-46FB-8C83-83697536AD9E}"/>
              </a:ext>
            </a:extLst>
          </p:cNvPr>
          <p:cNvSpPr>
            <a:spLocks noChangeAspect="1" noChangeArrowheads="1"/>
          </p:cNvSpPr>
          <p:nvPr/>
        </p:nvSpPr>
        <p:spPr bwMode="auto">
          <a:xfrm>
            <a:off x="5943600" y="3276600"/>
            <a:ext cx="1637930" cy="163793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 name="AutoShape 4" descr="Afbeeldingsresultaat voor cel from human">
            <a:extLst>
              <a:ext uri="{FF2B5EF4-FFF2-40B4-BE49-F238E27FC236}">
                <a16:creationId xmlns:a16="http://schemas.microsoft.com/office/drawing/2014/main" id="{DE7F6D67-FFDD-4318-B4D9-E249E6758D4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NL"/>
          </a:p>
        </p:txBody>
      </p:sp>
      <p:pic>
        <p:nvPicPr>
          <p:cNvPr id="16" name="Afbeelding 15">
            <a:extLst>
              <a:ext uri="{FF2B5EF4-FFF2-40B4-BE49-F238E27FC236}">
                <a16:creationId xmlns:a16="http://schemas.microsoft.com/office/drawing/2014/main" id="{028B203A-6AFB-43CC-A2E5-888B735C297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00545" y="3276600"/>
            <a:ext cx="1428750" cy="1876425"/>
          </a:xfrm>
          <a:prstGeom prst="rect">
            <a:avLst/>
          </a:prstGeom>
        </p:spPr>
      </p:pic>
      <p:sp>
        <p:nvSpPr>
          <p:cNvPr id="19" name="Gelijkbenige driehoek 18">
            <a:extLst>
              <a:ext uri="{FF2B5EF4-FFF2-40B4-BE49-F238E27FC236}">
                <a16:creationId xmlns:a16="http://schemas.microsoft.com/office/drawing/2014/main" id="{3473C7A5-6D55-4B8D-B912-17E38BDAAE6F}"/>
              </a:ext>
            </a:extLst>
          </p:cNvPr>
          <p:cNvSpPr/>
          <p:nvPr/>
        </p:nvSpPr>
        <p:spPr>
          <a:xfrm rot="13707557">
            <a:off x="2737130" y="2858853"/>
            <a:ext cx="570473" cy="1230455"/>
          </a:xfrm>
          <a:prstGeom prst="triangle">
            <a:avLst/>
          </a:prstGeom>
          <a:solidFill>
            <a:schemeClr val="accent1">
              <a:alpha val="56000"/>
            </a:scheme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21" name="Afbeelding 20">
            <a:extLst>
              <a:ext uri="{FF2B5EF4-FFF2-40B4-BE49-F238E27FC236}">
                <a16:creationId xmlns:a16="http://schemas.microsoft.com/office/drawing/2014/main" id="{2E4ED76A-8CDE-4820-BEF2-FFF0CAB0FFC2}"/>
              </a:ext>
            </a:extLst>
          </p:cNvPr>
          <p:cNvPicPr>
            <a:picLocks noChangeAspect="1"/>
          </p:cNvPicPr>
          <p:nvPr/>
        </p:nvPicPr>
        <p:blipFill>
          <a:blip r:embed="rId3" cstate="print"/>
          <a:stretch>
            <a:fillRect/>
          </a:stretch>
        </p:blipFill>
        <p:spPr>
          <a:xfrm rot="19184243">
            <a:off x="3222139" y="1715780"/>
            <a:ext cx="1485900" cy="1571625"/>
          </a:xfrm>
          <a:prstGeom prst="rect">
            <a:avLst/>
          </a:prstGeom>
        </p:spPr>
      </p:pic>
      <p:sp>
        <p:nvSpPr>
          <p:cNvPr id="29" name="Tekstvak 28">
            <a:extLst>
              <a:ext uri="{FF2B5EF4-FFF2-40B4-BE49-F238E27FC236}">
                <a16:creationId xmlns:a16="http://schemas.microsoft.com/office/drawing/2014/main" id="{3F5F8535-0F1D-4072-B4F7-ECC8E1EF4714}"/>
              </a:ext>
            </a:extLst>
          </p:cNvPr>
          <p:cNvSpPr txBox="1"/>
          <p:nvPr/>
        </p:nvSpPr>
        <p:spPr>
          <a:xfrm>
            <a:off x="3625383" y="3212068"/>
            <a:ext cx="838691" cy="369332"/>
          </a:xfrm>
          <a:prstGeom prst="rect">
            <a:avLst/>
          </a:prstGeom>
          <a:noFill/>
        </p:spPr>
        <p:txBody>
          <a:bodyPr wrap="none" rtlCol="0">
            <a:spAutoFit/>
          </a:bodyPr>
          <a:lstStyle/>
          <a:p>
            <a:r>
              <a:rPr lang="nl-NL" dirty="0"/>
              <a:t>cellen</a:t>
            </a:r>
          </a:p>
        </p:txBody>
      </p:sp>
      <p:sp>
        <p:nvSpPr>
          <p:cNvPr id="30" name="Tekstvak 29">
            <a:extLst>
              <a:ext uri="{FF2B5EF4-FFF2-40B4-BE49-F238E27FC236}">
                <a16:creationId xmlns:a16="http://schemas.microsoft.com/office/drawing/2014/main" id="{60EFD1DE-A3E9-41CC-9FD4-3B5142326B68}"/>
              </a:ext>
            </a:extLst>
          </p:cNvPr>
          <p:cNvSpPr txBox="1"/>
          <p:nvPr/>
        </p:nvSpPr>
        <p:spPr>
          <a:xfrm>
            <a:off x="1520026" y="5154365"/>
            <a:ext cx="1309269" cy="369332"/>
          </a:xfrm>
          <a:prstGeom prst="rect">
            <a:avLst/>
          </a:prstGeom>
          <a:noFill/>
        </p:spPr>
        <p:txBody>
          <a:bodyPr wrap="none" rtlCol="0">
            <a:spAutoFit/>
          </a:bodyPr>
          <a:lstStyle/>
          <a:p>
            <a:r>
              <a:rPr lang="nl-NL" dirty="0"/>
              <a:t>organisme</a:t>
            </a:r>
          </a:p>
        </p:txBody>
      </p:sp>
      <p:sp>
        <p:nvSpPr>
          <p:cNvPr id="11" name="Tekstvak 12">
            <a:extLst>
              <a:ext uri="{FF2B5EF4-FFF2-40B4-BE49-F238E27FC236}">
                <a16:creationId xmlns:a16="http://schemas.microsoft.com/office/drawing/2014/main" id="{35AAEF8A-1E8B-4134-8FA6-762EB3980799}"/>
              </a:ext>
            </a:extLst>
          </p:cNvPr>
          <p:cNvSpPr txBox="1"/>
          <p:nvPr/>
        </p:nvSpPr>
        <p:spPr>
          <a:xfrm>
            <a:off x="420131" y="128248"/>
            <a:ext cx="11059297" cy="338554"/>
          </a:xfrm>
          <a:prstGeom prst="rect">
            <a:avLst/>
          </a:prstGeom>
          <a:noFill/>
        </p:spPr>
        <p:txBody>
          <a:bodyPr wrap="square" rtlCol="0">
            <a:spAutoFit/>
          </a:bodyPr>
          <a:lstStyle/>
          <a:p>
            <a:pPr algn="ctr"/>
            <a:r>
              <a:rPr lang="nl-NL" sz="1600" b="1">
                <a:solidFill>
                  <a:schemeClr val="accent1"/>
                </a:solidFill>
              </a:rPr>
              <a:t>Introductie</a:t>
            </a:r>
            <a:r>
              <a:rPr lang="nl-NL" sz="1600" b="1">
                <a:solidFill>
                  <a:schemeClr val="accent1">
                    <a:lumMod val="20000"/>
                    <a:lumOff val="80000"/>
                  </a:schemeClr>
                </a:solidFill>
              </a:rPr>
              <a:t>        Materiaal &amp; Methode       Resultaten        Discussie </a:t>
            </a:r>
            <a:endParaRPr lang="nl-NL" sz="1600" b="1" dirty="0">
              <a:solidFill>
                <a:schemeClr val="accent1">
                  <a:lumMod val="20000"/>
                  <a:lumOff val="80000"/>
                </a:schemeClr>
              </a:solidFill>
            </a:endParaRPr>
          </a:p>
        </p:txBody>
      </p:sp>
    </p:spTree>
    <p:extLst>
      <p:ext uri="{BB962C8B-B14F-4D97-AF65-F5344CB8AC3E}">
        <p14:creationId xmlns:p14="http://schemas.microsoft.com/office/powerpoint/2010/main" val="8751018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hthoek 8">
            <a:extLst>
              <a:ext uri="{FF2B5EF4-FFF2-40B4-BE49-F238E27FC236}">
                <a16:creationId xmlns:a16="http://schemas.microsoft.com/office/drawing/2014/main" id="{2EF3A218-A581-4942-95E5-912DA50B7BC2}"/>
              </a:ext>
            </a:extLst>
          </p:cNvPr>
          <p:cNvSpPr/>
          <p:nvPr/>
        </p:nvSpPr>
        <p:spPr>
          <a:xfrm>
            <a:off x="420130" y="4084535"/>
            <a:ext cx="5355771" cy="2519532"/>
          </a:xfrm>
          <a:prstGeom prst="rect">
            <a:avLst/>
          </a:prstGeom>
          <a:blipFill dpi="0" rotWithShape="1">
            <a:blip r:embed="rId2" cstate="print">
              <a:alphaModFix amt="28000"/>
            </a:blip>
            <a:srcRect/>
            <a:stretch>
              <a:fillRect t="-100000"/>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 name="Titel 1"/>
          <p:cNvSpPr>
            <a:spLocks noGrp="1"/>
          </p:cNvSpPr>
          <p:nvPr>
            <p:ph type="title"/>
          </p:nvPr>
        </p:nvSpPr>
        <p:spPr/>
        <p:txBody>
          <a:bodyPr/>
          <a:lstStyle/>
          <a:p>
            <a:r>
              <a:rPr lang="en-US" dirty="0" err="1"/>
              <a:t>Hillclimber</a:t>
            </a:r>
            <a:endParaRPr lang="en-US" dirty="0"/>
          </a:p>
        </p:txBody>
      </p:sp>
      <p:sp>
        <p:nvSpPr>
          <p:cNvPr id="3" name="Tijdelijke aanduiding voor inhoud 2"/>
          <p:cNvSpPr>
            <a:spLocks noGrp="1"/>
          </p:cNvSpPr>
          <p:nvPr>
            <p:ph idx="1"/>
          </p:nvPr>
        </p:nvSpPr>
        <p:spPr/>
        <p:txBody>
          <a:bodyPr/>
          <a:lstStyle/>
          <a:p>
            <a:r>
              <a:rPr lang="nl-NL" dirty="0"/>
              <a:t>Verandert de richting van één verbinding</a:t>
            </a:r>
            <a:endParaRPr lang="en-US" dirty="0"/>
          </a:p>
        </p:txBody>
      </p:sp>
      <p:sp>
        <p:nvSpPr>
          <p:cNvPr id="6" name="Tekstvak 12">
            <a:extLst>
              <a:ext uri="{FF2B5EF4-FFF2-40B4-BE49-F238E27FC236}">
                <a16:creationId xmlns:a16="http://schemas.microsoft.com/office/drawing/2014/main" id="{35AAEF8A-1E8B-4134-8FA6-762EB3980799}"/>
              </a:ext>
            </a:extLst>
          </p:cNvPr>
          <p:cNvSpPr txBox="1"/>
          <p:nvPr/>
        </p:nvSpPr>
        <p:spPr>
          <a:xfrm>
            <a:off x="420131" y="128248"/>
            <a:ext cx="11059297" cy="338554"/>
          </a:xfrm>
          <a:prstGeom prst="rect">
            <a:avLst/>
          </a:prstGeom>
          <a:noFill/>
        </p:spPr>
        <p:txBody>
          <a:bodyPr wrap="square" rtlCol="0">
            <a:spAutoFit/>
          </a:bodyPr>
          <a:lstStyle/>
          <a:p>
            <a:pPr algn="ctr"/>
            <a:r>
              <a:rPr lang="nl-NL" sz="1600" b="1">
                <a:solidFill>
                  <a:schemeClr val="accent1">
                    <a:lumMod val="20000"/>
                    <a:lumOff val="80000"/>
                  </a:schemeClr>
                </a:solidFill>
              </a:rPr>
              <a:t>Introductie        </a:t>
            </a:r>
            <a:r>
              <a:rPr lang="nl-NL" sz="1600" b="1">
                <a:solidFill>
                  <a:schemeClr val="accent1"/>
                </a:solidFill>
              </a:rPr>
              <a:t>Materiaal &amp; Methode       </a:t>
            </a:r>
            <a:r>
              <a:rPr lang="nl-NL" sz="1600" b="1">
                <a:solidFill>
                  <a:schemeClr val="accent1">
                    <a:lumMod val="20000"/>
                    <a:lumOff val="80000"/>
                  </a:schemeClr>
                </a:solidFill>
              </a:rPr>
              <a:t>Resultaten        Discussie </a:t>
            </a:r>
            <a:endParaRPr lang="nl-NL" sz="1600" b="1" dirty="0">
              <a:solidFill>
                <a:schemeClr val="accent1">
                  <a:lumMod val="20000"/>
                  <a:lumOff val="80000"/>
                </a:schemeClr>
              </a:solidFill>
            </a:endParaRPr>
          </a:p>
        </p:txBody>
      </p:sp>
      <p:sp>
        <p:nvSpPr>
          <p:cNvPr id="8" name="Oval 7"/>
          <p:cNvSpPr/>
          <p:nvPr/>
        </p:nvSpPr>
        <p:spPr>
          <a:xfrm>
            <a:off x="864775" y="5940464"/>
            <a:ext cx="228994"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9" name="Straight Connector 8"/>
          <p:cNvCxnSpPr>
            <a:stCxn id="8" idx="6"/>
            <a:endCxn id="11" idx="2"/>
          </p:cNvCxnSpPr>
          <p:nvPr/>
        </p:nvCxnSpPr>
        <p:spPr>
          <a:xfrm flipV="1">
            <a:off x="1093769" y="6051049"/>
            <a:ext cx="302811"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1396580" y="5940463"/>
            <a:ext cx="227622"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Oval 11"/>
          <p:cNvSpPr/>
          <p:nvPr/>
        </p:nvSpPr>
        <p:spPr>
          <a:xfrm>
            <a:off x="1396580" y="5448663"/>
            <a:ext cx="23541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Oval 13"/>
          <p:cNvSpPr/>
          <p:nvPr/>
        </p:nvSpPr>
        <p:spPr>
          <a:xfrm>
            <a:off x="1927270" y="5448330"/>
            <a:ext cx="22625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Oval 18"/>
          <p:cNvSpPr/>
          <p:nvPr/>
        </p:nvSpPr>
        <p:spPr>
          <a:xfrm>
            <a:off x="2527288" y="4933913"/>
            <a:ext cx="241107" cy="2589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0" name="Straight Connector 19"/>
          <p:cNvCxnSpPr>
            <a:stCxn id="12" idx="4"/>
            <a:endCxn id="11" idx="0"/>
          </p:cNvCxnSpPr>
          <p:nvPr/>
        </p:nvCxnSpPr>
        <p:spPr>
          <a:xfrm flipH="1">
            <a:off x="1510391" y="5687595"/>
            <a:ext cx="3898" cy="2528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4" idx="2"/>
            <a:endCxn id="12" idx="6"/>
          </p:cNvCxnSpPr>
          <p:nvPr/>
        </p:nvCxnSpPr>
        <p:spPr>
          <a:xfrm flipH="1">
            <a:off x="1631998" y="5567796"/>
            <a:ext cx="295272" cy="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08" idx="4"/>
            <a:endCxn id="14" idx="0"/>
          </p:cNvCxnSpPr>
          <p:nvPr/>
        </p:nvCxnSpPr>
        <p:spPr>
          <a:xfrm>
            <a:off x="2040399" y="5182857"/>
            <a:ext cx="0" cy="265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9" idx="2"/>
            <a:endCxn id="108" idx="6"/>
          </p:cNvCxnSpPr>
          <p:nvPr/>
        </p:nvCxnSpPr>
        <p:spPr>
          <a:xfrm flipH="1">
            <a:off x="2153528" y="5063391"/>
            <a:ext cx="3737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Oval 107"/>
          <p:cNvSpPr/>
          <p:nvPr/>
        </p:nvSpPr>
        <p:spPr>
          <a:xfrm>
            <a:off x="1927270" y="4943925"/>
            <a:ext cx="22625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4" name="Rechthoek 8">
            <a:extLst>
              <a:ext uri="{FF2B5EF4-FFF2-40B4-BE49-F238E27FC236}">
                <a16:creationId xmlns:a16="http://schemas.microsoft.com/office/drawing/2014/main" id="{2EF3A218-A581-4942-95E5-912DA50B7BC2}"/>
              </a:ext>
            </a:extLst>
          </p:cNvPr>
          <p:cNvSpPr/>
          <p:nvPr/>
        </p:nvSpPr>
        <p:spPr>
          <a:xfrm>
            <a:off x="5775900" y="4084535"/>
            <a:ext cx="5355771" cy="2519532"/>
          </a:xfrm>
          <a:prstGeom prst="rect">
            <a:avLst/>
          </a:prstGeom>
          <a:blipFill dpi="0" rotWithShape="1">
            <a:blip r:embed="rId2" cstate="print">
              <a:alphaModFix amt="28000"/>
            </a:blip>
            <a:srcRect/>
            <a:stretch>
              <a:fillRect t="-100000"/>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33" name="Oval 32"/>
          <p:cNvSpPr/>
          <p:nvPr/>
        </p:nvSpPr>
        <p:spPr>
          <a:xfrm>
            <a:off x="6222222" y="5930452"/>
            <a:ext cx="228994"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34" name="Straight Connector 33"/>
          <p:cNvCxnSpPr>
            <a:stCxn id="33" idx="6"/>
            <a:endCxn id="35" idx="2"/>
          </p:cNvCxnSpPr>
          <p:nvPr/>
        </p:nvCxnSpPr>
        <p:spPr>
          <a:xfrm flipV="1">
            <a:off x="6451216" y="6041037"/>
            <a:ext cx="302811"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6754027" y="5930451"/>
            <a:ext cx="227622"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7" name="Oval 36"/>
          <p:cNvSpPr/>
          <p:nvPr/>
        </p:nvSpPr>
        <p:spPr>
          <a:xfrm>
            <a:off x="6754027" y="5438651"/>
            <a:ext cx="23541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8" name="Oval 37"/>
          <p:cNvSpPr/>
          <p:nvPr/>
        </p:nvSpPr>
        <p:spPr>
          <a:xfrm>
            <a:off x="6756658" y="4933913"/>
            <a:ext cx="226258" cy="238932"/>
          </a:xfrm>
          <a:prstGeom prst="ellips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40" name="Straight Connector 39"/>
          <p:cNvCxnSpPr>
            <a:stCxn id="37" idx="4"/>
            <a:endCxn id="35" idx="0"/>
          </p:cNvCxnSpPr>
          <p:nvPr/>
        </p:nvCxnSpPr>
        <p:spPr>
          <a:xfrm flipH="1">
            <a:off x="6867838" y="5677583"/>
            <a:ext cx="3898" cy="2528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8" idx="4"/>
            <a:endCxn id="37" idx="0"/>
          </p:cNvCxnSpPr>
          <p:nvPr/>
        </p:nvCxnSpPr>
        <p:spPr>
          <a:xfrm>
            <a:off x="6869787" y="5172845"/>
            <a:ext cx="1949" cy="26580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1927854" y="5448330"/>
            <a:ext cx="226258" cy="238932"/>
          </a:xfrm>
          <a:prstGeom prst="ellips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2" name="Oval 41"/>
          <p:cNvSpPr/>
          <p:nvPr/>
        </p:nvSpPr>
        <p:spPr>
          <a:xfrm>
            <a:off x="2527872" y="4933913"/>
            <a:ext cx="241107" cy="258956"/>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3" name="Oval 42"/>
          <p:cNvSpPr/>
          <p:nvPr/>
        </p:nvSpPr>
        <p:spPr>
          <a:xfrm>
            <a:off x="1927854" y="4943925"/>
            <a:ext cx="226258" cy="238932"/>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2" name="Oval 17">
            <a:extLst>
              <a:ext uri="{FF2B5EF4-FFF2-40B4-BE49-F238E27FC236}">
                <a16:creationId xmlns:a16="http://schemas.microsoft.com/office/drawing/2014/main" id="{5944B7DB-B54C-4152-980C-D7303DE7F822}"/>
              </a:ext>
            </a:extLst>
          </p:cNvPr>
          <p:cNvSpPr/>
          <p:nvPr/>
        </p:nvSpPr>
        <p:spPr>
          <a:xfrm>
            <a:off x="2975428" y="5930452"/>
            <a:ext cx="228994"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63" name="Straight Connector 20">
            <a:extLst>
              <a:ext uri="{FF2B5EF4-FFF2-40B4-BE49-F238E27FC236}">
                <a16:creationId xmlns:a16="http://schemas.microsoft.com/office/drawing/2014/main" id="{B56A82F8-AFA2-4D66-9C8A-C708253D1AB8}"/>
              </a:ext>
            </a:extLst>
          </p:cNvPr>
          <p:cNvCxnSpPr>
            <a:stCxn id="62" idx="6"/>
            <a:endCxn id="64" idx="2"/>
          </p:cNvCxnSpPr>
          <p:nvPr/>
        </p:nvCxnSpPr>
        <p:spPr>
          <a:xfrm flipV="1">
            <a:off x="3204422" y="6041037"/>
            <a:ext cx="302811"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Oval 21">
            <a:extLst>
              <a:ext uri="{FF2B5EF4-FFF2-40B4-BE49-F238E27FC236}">
                <a16:creationId xmlns:a16="http://schemas.microsoft.com/office/drawing/2014/main" id="{94C0D867-C245-473E-B41F-2979FECC4C6B}"/>
              </a:ext>
            </a:extLst>
          </p:cNvPr>
          <p:cNvSpPr/>
          <p:nvPr/>
        </p:nvSpPr>
        <p:spPr>
          <a:xfrm>
            <a:off x="3507233" y="5930451"/>
            <a:ext cx="227622"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5" name="Oval 22">
            <a:extLst>
              <a:ext uri="{FF2B5EF4-FFF2-40B4-BE49-F238E27FC236}">
                <a16:creationId xmlns:a16="http://schemas.microsoft.com/office/drawing/2014/main" id="{A5977D0E-6C15-4752-8CB8-C44BDFFC533F}"/>
              </a:ext>
            </a:extLst>
          </p:cNvPr>
          <p:cNvSpPr/>
          <p:nvPr/>
        </p:nvSpPr>
        <p:spPr>
          <a:xfrm>
            <a:off x="3507233" y="5438651"/>
            <a:ext cx="23541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6" name="Oval 23">
            <a:extLst>
              <a:ext uri="{FF2B5EF4-FFF2-40B4-BE49-F238E27FC236}">
                <a16:creationId xmlns:a16="http://schemas.microsoft.com/office/drawing/2014/main" id="{16A48F08-708A-4108-BA79-6EC3656E5F91}"/>
              </a:ext>
            </a:extLst>
          </p:cNvPr>
          <p:cNvSpPr/>
          <p:nvPr/>
        </p:nvSpPr>
        <p:spPr>
          <a:xfrm>
            <a:off x="4037923" y="5438318"/>
            <a:ext cx="226258" cy="238932"/>
          </a:xfrm>
          <a:prstGeom prst="ellips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7" name="Oval 24">
            <a:extLst>
              <a:ext uri="{FF2B5EF4-FFF2-40B4-BE49-F238E27FC236}">
                <a16:creationId xmlns:a16="http://schemas.microsoft.com/office/drawing/2014/main" id="{4EE385CE-DF13-4C7A-A3C0-B251A8B86349}"/>
              </a:ext>
            </a:extLst>
          </p:cNvPr>
          <p:cNvSpPr/>
          <p:nvPr/>
        </p:nvSpPr>
        <p:spPr>
          <a:xfrm>
            <a:off x="4559664" y="4923901"/>
            <a:ext cx="241107" cy="258956"/>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68" name="Straight Connector 26">
            <a:extLst>
              <a:ext uri="{FF2B5EF4-FFF2-40B4-BE49-F238E27FC236}">
                <a16:creationId xmlns:a16="http://schemas.microsoft.com/office/drawing/2014/main" id="{8EBE5EB0-B4E2-41EA-86BE-D93557698F67}"/>
              </a:ext>
            </a:extLst>
          </p:cNvPr>
          <p:cNvCxnSpPr>
            <a:stCxn id="65" idx="4"/>
            <a:endCxn id="64" idx="0"/>
          </p:cNvCxnSpPr>
          <p:nvPr/>
        </p:nvCxnSpPr>
        <p:spPr>
          <a:xfrm flipH="1">
            <a:off x="3621044" y="5677583"/>
            <a:ext cx="3898" cy="2528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27">
            <a:extLst>
              <a:ext uri="{FF2B5EF4-FFF2-40B4-BE49-F238E27FC236}">
                <a16:creationId xmlns:a16="http://schemas.microsoft.com/office/drawing/2014/main" id="{0581E420-AA11-45D9-811F-5FF72C6C92D8}"/>
              </a:ext>
            </a:extLst>
          </p:cNvPr>
          <p:cNvCxnSpPr>
            <a:stCxn id="66" idx="2"/>
            <a:endCxn id="65" idx="6"/>
          </p:cNvCxnSpPr>
          <p:nvPr/>
        </p:nvCxnSpPr>
        <p:spPr>
          <a:xfrm flipH="1">
            <a:off x="3742651" y="5557784"/>
            <a:ext cx="295272" cy="333"/>
          </a:xfrm>
          <a:prstGeom prst="line">
            <a:avLst/>
          </a:prstGeom>
          <a:ln w="38100">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70" name="Straight Connector 28">
            <a:extLst>
              <a:ext uri="{FF2B5EF4-FFF2-40B4-BE49-F238E27FC236}">
                <a16:creationId xmlns:a16="http://schemas.microsoft.com/office/drawing/2014/main" id="{647CAD50-E707-4185-BF21-DCDCFBCE05C0}"/>
              </a:ext>
            </a:extLst>
          </p:cNvPr>
          <p:cNvCxnSpPr>
            <a:stCxn id="72" idx="4"/>
            <a:endCxn id="66" idx="0"/>
          </p:cNvCxnSpPr>
          <p:nvPr/>
        </p:nvCxnSpPr>
        <p:spPr>
          <a:xfrm>
            <a:off x="4151052" y="5172845"/>
            <a:ext cx="0" cy="265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29">
            <a:extLst>
              <a:ext uri="{FF2B5EF4-FFF2-40B4-BE49-F238E27FC236}">
                <a16:creationId xmlns:a16="http://schemas.microsoft.com/office/drawing/2014/main" id="{77CDA743-F1B3-41EB-9AE5-2F489B22D942}"/>
              </a:ext>
            </a:extLst>
          </p:cNvPr>
          <p:cNvCxnSpPr>
            <a:stCxn id="67" idx="2"/>
            <a:endCxn id="72" idx="6"/>
          </p:cNvCxnSpPr>
          <p:nvPr/>
        </p:nvCxnSpPr>
        <p:spPr>
          <a:xfrm flipH="1">
            <a:off x="4264181" y="5053379"/>
            <a:ext cx="29548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Oval 31">
            <a:extLst>
              <a:ext uri="{FF2B5EF4-FFF2-40B4-BE49-F238E27FC236}">
                <a16:creationId xmlns:a16="http://schemas.microsoft.com/office/drawing/2014/main" id="{F9AA362F-4A2E-4594-992F-53C14D61DBE7}"/>
              </a:ext>
            </a:extLst>
          </p:cNvPr>
          <p:cNvSpPr/>
          <p:nvPr/>
        </p:nvSpPr>
        <p:spPr>
          <a:xfrm>
            <a:off x="4037923" y="4933913"/>
            <a:ext cx="226258" cy="238932"/>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4" name="Ovaal 73">
            <a:extLst>
              <a:ext uri="{FF2B5EF4-FFF2-40B4-BE49-F238E27FC236}">
                <a16:creationId xmlns:a16="http://schemas.microsoft.com/office/drawing/2014/main" id="{36C92385-0E5E-49DB-86C2-A6725894C932}"/>
              </a:ext>
            </a:extLst>
          </p:cNvPr>
          <p:cNvSpPr/>
          <p:nvPr/>
        </p:nvSpPr>
        <p:spPr>
          <a:xfrm>
            <a:off x="3657738" y="5321478"/>
            <a:ext cx="452063" cy="47261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7490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hthoek 8">
            <a:extLst>
              <a:ext uri="{FF2B5EF4-FFF2-40B4-BE49-F238E27FC236}">
                <a16:creationId xmlns:a16="http://schemas.microsoft.com/office/drawing/2014/main" id="{2EF3A218-A581-4942-95E5-912DA50B7BC2}"/>
              </a:ext>
            </a:extLst>
          </p:cNvPr>
          <p:cNvSpPr/>
          <p:nvPr/>
        </p:nvSpPr>
        <p:spPr>
          <a:xfrm>
            <a:off x="420130" y="4084535"/>
            <a:ext cx="5355771" cy="2519532"/>
          </a:xfrm>
          <a:prstGeom prst="rect">
            <a:avLst/>
          </a:prstGeom>
          <a:blipFill dpi="0" rotWithShape="1">
            <a:blip r:embed="rId2" cstate="print">
              <a:alphaModFix amt="28000"/>
            </a:blip>
            <a:srcRect/>
            <a:stretch>
              <a:fillRect t="-100000"/>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 name="Titel 1"/>
          <p:cNvSpPr>
            <a:spLocks noGrp="1"/>
          </p:cNvSpPr>
          <p:nvPr>
            <p:ph type="title"/>
          </p:nvPr>
        </p:nvSpPr>
        <p:spPr/>
        <p:txBody>
          <a:bodyPr/>
          <a:lstStyle/>
          <a:p>
            <a:r>
              <a:rPr lang="en-US" dirty="0" err="1"/>
              <a:t>Hillclimber</a:t>
            </a:r>
            <a:endParaRPr lang="en-US" dirty="0"/>
          </a:p>
        </p:txBody>
      </p:sp>
      <p:sp>
        <p:nvSpPr>
          <p:cNvPr id="3" name="Tijdelijke aanduiding voor inhoud 2"/>
          <p:cNvSpPr>
            <a:spLocks noGrp="1"/>
          </p:cNvSpPr>
          <p:nvPr>
            <p:ph idx="1"/>
          </p:nvPr>
        </p:nvSpPr>
        <p:spPr/>
        <p:txBody>
          <a:bodyPr/>
          <a:lstStyle/>
          <a:p>
            <a:r>
              <a:rPr lang="nl-NL"/>
              <a:t>Verandert de richting van één verbinding</a:t>
            </a:r>
            <a:endParaRPr lang="en-US" dirty="0"/>
          </a:p>
        </p:txBody>
      </p:sp>
      <p:sp>
        <p:nvSpPr>
          <p:cNvPr id="6" name="Tekstvak 12">
            <a:extLst>
              <a:ext uri="{FF2B5EF4-FFF2-40B4-BE49-F238E27FC236}">
                <a16:creationId xmlns:a16="http://schemas.microsoft.com/office/drawing/2014/main" id="{35AAEF8A-1E8B-4134-8FA6-762EB3980799}"/>
              </a:ext>
            </a:extLst>
          </p:cNvPr>
          <p:cNvSpPr txBox="1"/>
          <p:nvPr/>
        </p:nvSpPr>
        <p:spPr>
          <a:xfrm>
            <a:off x="420131" y="128248"/>
            <a:ext cx="11059297" cy="338554"/>
          </a:xfrm>
          <a:prstGeom prst="rect">
            <a:avLst/>
          </a:prstGeom>
          <a:noFill/>
        </p:spPr>
        <p:txBody>
          <a:bodyPr wrap="square" rtlCol="0">
            <a:spAutoFit/>
          </a:bodyPr>
          <a:lstStyle/>
          <a:p>
            <a:pPr algn="ctr"/>
            <a:r>
              <a:rPr lang="nl-NL" sz="1600" b="1">
                <a:solidFill>
                  <a:schemeClr val="accent1">
                    <a:lumMod val="20000"/>
                    <a:lumOff val="80000"/>
                  </a:schemeClr>
                </a:solidFill>
              </a:rPr>
              <a:t>Introductie        </a:t>
            </a:r>
            <a:r>
              <a:rPr lang="nl-NL" sz="1600" b="1">
                <a:solidFill>
                  <a:schemeClr val="accent1"/>
                </a:solidFill>
              </a:rPr>
              <a:t>Materiaal &amp; Methode       </a:t>
            </a:r>
            <a:r>
              <a:rPr lang="nl-NL" sz="1600" b="1">
                <a:solidFill>
                  <a:schemeClr val="accent1">
                    <a:lumMod val="20000"/>
                    <a:lumOff val="80000"/>
                  </a:schemeClr>
                </a:solidFill>
              </a:rPr>
              <a:t>Resultaten        Discussie </a:t>
            </a:r>
            <a:endParaRPr lang="nl-NL" sz="1600" b="1" dirty="0">
              <a:solidFill>
                <a:schemeClr val="accent1">
                  <a:lumMod val="20000"/>
                  <a:lumOff val="80000"/>
                </a:schemeClr>
              </a:solidFill>
            </a:endParaRPr>
          </a:p>
        </p:txBody>
      </p:sp>
      <p:sp>
        <p:nvSpPr>
          <p:cNvPr id="8" name="Oval 7"/>
          <p:cNvSpPr/>
          <p:nvPr/>
        </p:nvSpPr>
        <p:spPr>
          <a:xfrm>
            <a:off x="864775" y="5940464"/>
            <a:ext cx="228994"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9" name="Straight Connector 8"/>
          <p:cNvCxnSpPr>
            <a:stCxn id="8" idx="6"/>
            <a:endCxn id="11" idx="2"/>
          </p:cNvCxnSpPr>
          <p:nvPr/>
        </p:nvCxnSpPr>
        <p:spPr>
          <a:xfrm flipV="1">
            <a:off x="1093769" y="6051049"/>
            <a:ext cx="302811"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1396580" y="5940463"/>
            <a:ext cx="227622"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Oval 11"/>
          <p:cNvSpPr/>
          <p:nvPr/>
        </p:nvSpPr>
        <p:spPr>
          <a:xfrm>
            <a:off x="1396580" y="5448663"/>
            <a:ext cx="23541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Oval 13"/>
          <p:cNvSpPr/>
          <p:nvPr/>
        </p:nvSpPr>
        <p:spPr>
          <a:xfrm>
            <a:off x="1927270" y="5448330"/>
            <a:ext cx="22625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Oval 18"/>
          <p:cNvSpPr/>
          <p:nvPr/>
        </p:nvSpPr>
        <p:spPr>
          <a:xfrm>
            <a:off x="2527288" y="4933913"/>
            <a:ext cx="241107" cy="2589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0" name="Straight Connector 19"/>
          <p:cNvCxnSpPr>
            <a:stCxn id="12" idx="4"/>
            <a:endCxn id="11" idx="0"/>
          </p:cNvCxnSpPr>
          <p:nvPr/>
        </p:nvCxnSpPr>
        <p:spPr>
          <a:xfrm flipH="1">
            <a:off x="1510391" y="5687595"/>
            <a:ext cx="3898" cy="2528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4" idx="2"/>
            <a:endCxn id="12" idx="6"/>
          </p:cNvCxnSpPr>
          <p:nvPr/>
        </p:nvCxnSpPr>
        <p:spPr>
          <a:xfrm flipH="1">
            <a:off x="1631998" y="5567796"/>
            <a:ext cx="295272" cy="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08" idx="4"/>
            <a:endCxn id="14" idx="0"/>
          </p:cNvCxnSpPr>
          <p:nvPr/>
        </p:nvCxnSpPr>
        <p:spPr>
          <a:xfrm>
            <a:off x="2040399" y="5182857"/>
            <a:ext cx="0" cy="265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9" idx="2"/>
            <a:endCxn id="108" idx="6"/>
          </p:cNvCxnSpPr>
          <p:nvPr/>
        </p:nvCxnSpPr>
        <p:spPr>
          <a:xfrm flipH="1">
            <a:off x="2153528" y="5063391"/>
            <a:ext cx="3737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Oval 107"/>
          <p:cNvSpPr/>
          <p:nvPr/>
        </p:nvSpPr>
        <p:spPr>
          <a:xfrm>
            <a:off x="1927270" y="4943925"/>
            <a:ext cx="22625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4" name="Rechthoek 8">
            <a:extLst>
              <a:ext uri="{FF2B5EF4-FFF2-40B4-BE49-F238E27FC236}">
                <a16:creationId xmlns:a16="http://schemas.microsoft.com/office/drawing/2014/main" id="{2EF3A218-A581-4942-95E5-912DA50B7BC2}"/>
              </a:ext>
            </a:extLst>
          </p:cNvPr>
          <p:cNvSpPr/>
          <p:nvPr/>
        </p:nvSpPr>
        <p:spPr>
          <a:xfrm>
            <a:off x="5775900" y="4084535"/>
            <a:ext cx="5355771" cy="2519532"/>
          </a:xfrm>
          <a:prstGeom prst="rect">
            <a:avLst/>
          </a:prstGeom>
          <a:blipFill dpi="0" rotWithShape="1">
            <a:blip r:embed="rId2" cstate="print">
              <a:alphaModFix amt="28000"/>
            </a:blip>
            <a:srcRect/>
            <a:stretch>
              <a:fillRect t="-100000"/>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33" name="Oval 32"/>
          <p:cNvSpPr/>
          <p:nvPr/>
        </p:nvSpPr>
        <p:spPr>
          <a:xfrm>
            <a:off x="6222222" y="5930452"/>
            <a:ext cx="228994"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34" name="Straight Connector 33"/>
          <p:cNvCxnSpPr>
            <a:stCxn id="33" idx="6"/>
            <a:endCxn id="35" idx="2"/>
          </p:cNvCxnSpPr>
          <p:nvPr/>
        </p:nvCxnSpPr>
        <p:spPr>
          <a:xfrm flipV="1">
            <a:off x="6451216" y="6041037"/>
            <a:ext cx="302811"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6754027" y="5930451"/>
            <a:ext cx="227622"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7" name="Oval 36"/>
          <p:cNvSpPr/>
          <p:nvPr/>
        </p:nvSpPr>
        <p:spPr>
          <a:xfrm>
            <a:off x="6754027" y="5438651"/>
            <a:ext cx="23541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8" name="Oval 37"/>
          <p:cNvSpPr/>
          <p:nvPr/>
        </p:nvSpPr>
        <p:spPr>
          <a:xfrm>
            <a:off x="6756658" y="4933913"/>
            <a:ext cx="226258" cy="238932"/>
          </a:xfrm>
          <a:prstGeom prst="ellips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40" name="Straight Connector 39"/>
          <p:cNvCxnSpPr>
            <a:stCxn id="37" idx="4"/>
            <a:endCxn id="35" idx="0"/>
          </p:cNvCxnSpPr>
          <p:nvPr/>
        </p:nvCxnSpPr>
        <p:spPr>
          <a:xfrm flipH="1">
            <a:off x="6867838" y="5677583"/>
            <a:ext cx="3898" cy="2528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8" idx="4"/>
            <a:endCxn id="37" idx="0"/>
          </p:cNvCxnSpPr>
          <p:nvPr/>
        </p:nvCxnSpPr>
        <p:spPr>
          <a:xfrm>
            <a:off x="6869787" y="5172845"/>
            <a:ext cx="1949" cy="26580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6740542" y="4431532"/>
            <a:ext cx="241107" cy="258956"/>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42" name="Straight Connector 41"/>
          <p:cNvCxnSpPr>
            <a:stCxn id="39" idx="4"/>
            <a:endCxn id="38" idx="0"/>
          </p:cNvCxnSpPr>
          <p:nvPr/>
        </p:nvCxnSpPr>
        <p:spPr>
          <a:xfrm>
            <a:off x="6861096" y="4690488"/>
            <a:ext cx="8691" cy="243425"/>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1927270" y="5438318"/>
            <a:ext cx="226258" cy="238932"/>
          </a:xfrm>
          <a:prstGeom prst="ellips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4" name="Oval 43"/>
          <p:cNvSpPr/>
          <p:nvPr/>
        </p:nvSpPr>
        <p:spPr>
          <a:xfrm>
            <a:off x="2527288" y="4923901"/>
            <a:ext cx="241107" cy="258956"/>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5" name="Oval 44"/>
          <p:cNvSpPr/>
          <p:nvPr/>
        </p:nvSpPr>
        <p:spPr>
          <a:xfrm>
            <a:off x="1927270" y="4933913"/>
            <a:ext cx="226258" cy="238932"/>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4" name="Oval 17">
            <a:extLst>
              <a:ext uri="{FF2B5EF4-FFF2-40B4-BE49-F238E27FC236}">
                <a16:creationId xmlns:a16="http://schemas.microsoft.com/office/drawing/2014/main" id="{D3DCA6A0-9942-4ED8-8809-659DA3A5477E}"/>
              </a:ext>
            </a:extLst>
          </p:cNvPr>
          <p:cNvSpPr/>
          <p:nvPr/>
        </p:nvSpPr>
        <p:spPr>
          <a:xfrm>
            <a:off x="2975428" y="5930452"/>
            <a:ext cx="228994"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65" name="Straight Connector 20">
            <a:extLst>
              <a:ext uri="{FF2B5EF4-FFF2-40B4-BE49-F238E27FC236}">
                <a16:creationId xmlns:a16="http://schemas.microsoft.com/office/drawing/2014/main" id="{19FB1601-A8F0-4723-B08E-C6E9D1D82225}"/>
              </a:ext>
            </a:extLst>
          </p:cNvPr>
          <p:cNvCxnSpPr>
            <a:stCxn id="64" idx="6"/>
            <a:endCxn id="66" idx="2"/>
          </p:cNvCxnSpPr>
          <p:nvPr/>
        </p:nvCxnSpPr>
        <p:spPr>
          <a:xfrm flipV="1">
            <a:off x="3204422" y="6041037"/>
            <a:ext cx="302811"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Oval 21">
            <a:extLst>
              <a:ext uri="{FF2B5EF4-FFF2-40B4-BE49-F238E27FC236}">
                <a16:creationId xmlns:a16="http://schemas.microsoft.com/office/drawing/2014/main" id="{C8D89B88-2052-4CCA-88E9-83C02EAC4054}"/>
              </a:ext>
            </a:extLst>
          </p:cNvPr>
          <p:cNvSpPr/>
          <p:nvPr/>
        </p:nvSpPr>
        <p:spPr>
          <a:xfrm>
            <a:off x="3507233" y="5930451"/>
            <a:ext cx="227622"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7" name="Oval 22">
            <a:extLst>
              <a:ext uri="{FF2B5EF4-FFF2-40B4-BE49-F238E27FC236}">
                <a16:creationId xmlns:a16="http://schemas.microsoft.com/office/drawing/2014/main" id="{8DBB43BD-9442-4D02-AD1B-F878B62138E7}"/>
              </a:ext>
            </a:extLst>
          </p:cNvPr>
          <p:cNvSpPr/>
          <p:nvPr/>
        </p:nvSpPr>
        <p:spPr>
          <a:xfrm>
            <a:off x="3507233" y="5438651"/>
            <a:ext cx="23541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8" name="Oval 23">
            <a:extLst>
              <a:ext uri="{FF2B5EF4-FFF2-40B4-BE49-F238E27FC236}">
                <a16:creationId xmlns:a16="http://schemas.microsoft.com/office/drawing/2014/main" id="{2F048792-B3AB-40C4-ABB6-D901CB14F214}"/>
              </a:ext>
            </a:extLst>
          </p:cNvPr>
          <p:cNvSpPr/>
          <p:nvPr/>
        </p:nvSpPr>
        <p:spPr>
          <a:xfrm>
            <a:off x="4037923" y="5438318"/>
            <a:ext cx="226258" cy="238932"/>
          </a:xfrm>
          <a:prstGeom prst="ellips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9" name="Oval 24">
            <a:extLst>
              <a:ext uri="{FF2B5EF4-FFF2-40B4-BE49-F238E27FC236}">
                <a16:creationId xmlns:a16="http://schemas.microsoft.com/office/drawing/2014/main" id="{0E510854-FBF5-4C63-89BC-DD66C9E6D573}"/>
              </a:ext>
            </a:extLst>
          </p:cNvPr>
          <p:cNvSpPr/>
          <p:nvPr/>
        </p:nvSpPr>
        <p:spPr>
          <a:xfrm>
            <a:off x="4559664" y="4923901"/>
            <a:ext cx="241107" cy="258956"/>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70" name="Straight Connector 26">
            <a:extLst>
              <a:ext uri="{FF2B5EF4-FFF2-40B4-BE49-F238E27FC236}">
                <a16:creationId xmlns:a16="http://schemas.microsoft.com/office/drawing/2014/main" id="{8BA49A5C-76C5-40F5-ABC5-48D7E2ACE9E3}"/>
              </a:ext>
            </a:extLst>
          </p:cNvPr>
          <p:cNvCxnSpPr>
            <a:stCxn id="67" idx="4"/>
            <a:endCxn id="66" idx="0"/>
          </p:cNvCxnSpPr>
          <p:nvPr/>
        </p:nvCxnSpPr>
        <p:spPr>
          <a:xfrm flipH="1">
            <a:off x="3621044" y="5677583"/>
            <a:ext cx="3898" cy="2528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27">
            <a:extLst>
              <a:ext uri="{FF2B5EF4-FFF2-40B4-BE49-F238E27FC236}">
                <a16:creationId xmlns:a16="http://schemas.microsoft.com/office/drawing/2014/main" id="{930F657A-9F78-4BAF-BECA-A8711D1D8A43}"/>
              </a:ext>
            </a:extLst>
          </p:cNvPr>
          <p:cNvCxnSpPr>
            <a:stCxn id="68" idx="2"/>
            <a:endCxn id="67" idx="6"/>
          </p:cNvCxnSpPr>
          <p:nvPr/>
        </p:nvCxnSpPr>
        <p:spPr>
          <a:xfrm flipH="1">
            <a:off x="3742651" y="5557784"/>
            <a:ext cx="295272" cy="333"/>
          </a:xfrm>
          <a:prstGeom prst="line">
            <a:avLst/>
          </a:prstGeom>
          <a:ln w="38100">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72" name="Straight Connector 28">
            <a:extLst>
              <a:ext uri="{FF2B5EF4-FFF2-40B4-BE49-F238E27FC236}">
                <a16:creationId xmlns:a16="http://schemas.microsoft.com/office/drawing/2014/main" id="{C97AC7B2-B97B-47A8-8DEC-616597DAD5D2}"/>
              </a:ext>
            </a:extLst>
          </p:cNvPr>
          <p:cNvCxnSpPr>
            <a:stCxn id="74" idx="4"/>
            <a:endCxn id="68" idx="0"/>
          </p:cNvCxnSpPr>
          <p:nvPr/>
        </p:nvCxnSpPr>
        <p:spPr>
          <a:xfrm>
            <a:off x="4151052" y="5172845"/>
            <a:ext cx="0" cy="265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29">
            <a:extLst>
              <a:ext uri="{FF2B5EF4-FFF2-40B4-BE49-F238E27FC236}">
                <a16:creationId xmlns:a16="http://schemas.microsoft.com/office/drawing/2014/main" id="{28BC0A53-8F12-4C0E-BD21-45929F547E79}"/>
              </a:ext>
            </a:extLst>
          </p:cNvPr>
          <p:cNvCxnSpPr>
            <a:stCxn id="69" idx="2"/>
            <a:endCxn id="74" idx="6"/>
          </p:cNvCxnSpPr>
          <p:nvPr/>
        </p:nvCxnSpPr>
        <p:spPr>
          <a:xfrm flipH="1">
            <a:off x="4264181" y="5053379"/>
            <a:ext cx="29548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Oval 31">
            <a:extLst>
              <a:ext uri="{FF2B5EF4-FFF2-40B4-BE49-F238E27FC236}">
                <a16:creationId xmlns:a16="http://schemas.microsoft.com/office/drawing/2014/main" id="{3DCAA278-895E-4334-89F1-6D278B8B3C14}"/>
              </a:ext>
            </a:extLst>
          </p:cNvPr>
          <p:cNvSpPr/>
          <p:nvPr/>
        </p:nvSpPr>
        <p:spPr>
          <a:xfrm>
            <a:off x="4037923" y="4933913"/>
            <a:ext cx="226258" cy="238932"/>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5" name="Ovaal 74">
            <a:extLst>
              <a:ext uri="{FF2B5EF4-FFF2-40B4-BE49-F238E27FC236}">
                <a16:creationId xmlns:a16="http://schemas.microsoft.com/office/drawing/2014/main" id="{9642D380-E439-4AD5-A166-7F2E059DD5D4}"/>
              </a:ext>
            </a:extLst>
          </p:cNvPr>
          <p:cNvSpPr/>
          <p:nvPr/>
        </p:nvSpPr>
        <p:spPr>
          <a:xfrm>
            <a:off x="3925020" y="5085173"/>
            <a:ext cx="452063" cy="47261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85622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hthoek 8">
            <a:extLst>
              <a:ext uri="{FF2B5EF4-FFF2-40B4-BE49-F238E27FC236}">
                <a16:creationId xmlns:a16="http://schemas.microsoft.com/office/drawing/2014/main" id="{2EF3A218-A581-4942-95E5-912DA50B7BC2}"/>
              </a:ext>
            </a:extLst>
          </p:cNvPr>
          <p:cNvSpPr/>
          <p:nvPr/>
        </p:nvSpPr>
        <p:spPr>
          <a:xfrm>
            <a:off x="420130" y="4084535"/>
            <a:ext cx="5355771" cy="2519532"/>
          </a:xfrm>
          <a:prstGeom prst="rect">
            <a:avLst/>
          </a:prstGeom>
          <a:blipFill dpi="0" rotWithShape="1">
            <a:blip r:embed="rId2" cstate="print">
              <a:alphaModFix amt="28000"/>
            </a:blip>
            <a:srcRect/>
            <a:stretch>
              <a:fillRect t="-100000"/>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 name="Titel 1"/>
          <p:cNvSpPr>
            <a:spLocks noGrp="1"/>
          </p:cNvSpPr>
          <p:nvPr>
            <p:ph type="title"/>
          </p:nvPr>
        </p:nvSpPr>
        <p:spPr/>
        <p:txBody>
          <a:bodyPr/>
          <a:lstStyle/>
          <a:p>
            <a:r>
              <a:rPr lang="en-US" dirty="0" err="1"/>
              <a:t>Hillclimber</a:t>
            </a:r>
            <a:endParaRPr lang="en-US" dirty="0"/>
          </a:p>
        </p:txBody>
      </p:sp>
      <p:sp>
        <p:nvSpPr>
          <p:cNvPr id="3" name="Tijdelijke aanduiding voor inhoud 2"/>
          <p:cNvSpPr>
            <a:spLocks noGrp="1"/>
          </p:cNvSpPr>
          <p:nvPr>
            <p:ph idx="1"/>
          </p:nvPr>
        </p:nvSpPr>
        <p:spPr/>
        <p:txBody>
          <a:bodyPr/>
          <a:lstStyle/>
          <a:p>
            <a:r>
              <a:rPr lang="nl-NL"/>
              <a:t>Verandert de richting van één verbinding</a:t>
            </a:r>
            <a:endParaRPr lang="en-US" dirty="0"/>
          </a:p>
        </p:txBody>
      </p:sp>
      <p:sp>
        <p:nvSpPr>
          <p:cNvPr id="6" name="Tekstvak 12">
            <a:extLst>
              <a:ext uri="{FF2B5EF4-FFF2-40B4-BE49-F238E27FC236}">
                <a16:creationId xmlns:a16="http://schemas.microsoft.com/office/drawing/2014/main" id="{35AAEF8A-1E8B-4134-8FA6-762EB3980799}"/>
              </a:ext>
            </a:extLst>
          </p:cNvPr>
          <p:cNvSpPr txBox="1"/>
          <p:nvPr/>
        </p:nvSpPr>
        <p:spPr>
          <a:xfrm>
            <a:off x="420131" y="128248"/>
            <a:ext cx="11059297" cy="338554"/>
          </a:xfrm>
          <a:prstGeom prst="rect">
            <a:avLst/>
          </a:prstGeom>
          <a:noFill/>
        </p:spPr>
        <p:txBody>
          <a:bodyPr wrap="square" rtlCol="0">
            <a:spAutoFit/>
          </a:bodyPr>
          <a:lstStyle/>
          <a:p>
            <a:pPr algn="ctr"/>
            <a:r>
              <a:rPr lang="nl-NL" sz="1600" b="1">
                <a:solidFill>
                  <a:schemeClr val="accent1">
                    <a:lumMod val="20000"/>
                    <a:lumOff val="80000"/>
                  </a:schemeClr>
                </a:solidFill>
              </a:rPr>
              <a:t>Introductie        </a:t>
            </a:r>
            <a:r>
              <a:rPr lang="nl-NL" sz="1600" b="1">
                <a:solidFill>
                  <a:schemeClr val="accent1"/>
                </a:solidFill>
              </a:rPr>
              <a:t>Materiaal &amp; Methode       </a:t>
            </a:r>
            <a:r>
              <a:rPr lang="nl-NL" sz="1600" b="1">
                <a:solidFill>
                  <a:schemeClr val="accent1">
                    <a:lumMod val="20000"/>
                    <a:lumOff val="80000"/>
                  </a:schemeClr>
                </a:solidFill>
              </a:rPr>
              <a:t>Resultaten        Discussie </a:t>
            </a:r>
            <a:endParaRPr lang="nl-NL" sz="1600" b="1" dirty="0">
              <a:solidFill>
                <a:schemeClr val="accent1">
                  <a:lumMod val="20000"/>
                  <a:lumOff val="80000"/>
                </a:schemeClr>
              </a:solidFill>
            </a:endParaRPr>
          </a:p>
        </p:txBody>
      </p:sp>
      <p:sp>
        <p:nvSpPr>
          <p:cNvPr id="8" name="Oval 7"/>
          <p:cNvSpPr/>
          <p:nvPr/>
        </p:nvSpPr>
        <p:spPr>
          <a:xfrm>
            <a:off x="864775" y="5940464"/>
            <a:ext cx="228994"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9" name="Straight Connector 8"/>
          <p:cNvCxnSpPr>
            <a:stCxn id="8" idx="6"/>
            <a:endCxn id="11" idx="2"/>
          </p:cNvCxnSpPr>
          <p:nvPr/>
        </p:nvCxnSpPr>
        <p:spPr>
          <a:xfrm flipV="1">
            <a:off x="1093769" y="6051049"/>
            <a:ext cx="302811"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1396580" y="5940463"/>
            <a:ext cx="227622"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Oval 11"/>
          <p:cNvSpPr/>
          <p:nvPr/>
        </p:nvSpPr>
        <p:spPr>
          <a:xfrm>
            <a:off x="1396580" y="5448663"/>
            <a:ext cx="23541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Oval 13"/>
          <p:cNvSpPr/>
          <p:nvPr/>
        </p:nvSpPr>
        <p:spPr>
          <a:xfrm>
            <a:off x="1927270" y="5448330"/>
            <a:ext cx="22625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Oval 18"/>
          <p:cNvSpPr/>
          <p:nvPr/>
        </p:nvSpPr>
        <p:spPr>
          <a:xfrm>
            <a:off x="2527288" y="4933913"/>
            <a:ext cx="241107" cy="2589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0" name="Straight Connector 19"/>
          <p:cNvCxnSpPr>
            <a:stCxn id="12" idx="4"/>
            <a:endCxn id="11" idx="0"/>
          </p:cNvCxnSpPr>
          <p:nvPr/>
        </p:nvCxnSpPr>
        <p:spPr>
          <a:xfrm flipH="1">
            <a:off x="1510391" y="5687595"/>
            <a:ext cx="3898" cy="2528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4" idx="2"/>
            <a:endCxn id="12" idx="6"/>
          </p:cNvCxnSpPr>
          <p:nvPr/>
        </p:nvCxnSpPr>
        <p:spPr>
          <a:xfrm flipH="1">
            <a:off x="1631998" y="5567796"/>
            <a:ext cx="295272" cy="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08" idx="4"/>
            <a:endCxn id="14" idx="0"/>
          </p:cNvCxnSpPr>
          <p:nvPr/>
        </p:nvCxnSpPr>
        <p:spPr>
          <a:xfrm>
            <a:off x="2040399" y="5182857"/>
            <a:ext cx="0" cy="265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9" idx="2"/>
            <a:endCxn id="108" idx="6"/>
          </p:cNvCxnSpPr>
          <p:nvPr/>
        </p:nvCxnSpPr>
        <p:spPr>
          <a:xfrm flipH="1">
            <a:off x="2153528" y="5063391"/>
            <a:ext cx="3737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Oval 107"/>
          <p:cNvSpPr/>
          <p:nvPr/>
        </p:nvSpPr>
        <p:spPr>
          <a:xfrm>
            <a:off x="1927270" y="4943925"/>
            <a:ext cx="22625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4" name="Rechthoek 8">
            <a:extLst>
              <a:ext uri="{FF2B5EF4-FFF2-40B4-BE49-F238E27FC236}">
                <a16:creationId xmlns:a16="http://schemas.microsoft.com/office/drawing/2014/main" id="{2EF3A218-A581-4942-95E5-912DA50B7BC2}"/>
              </a:ext>
            </a:extLst>
          </p:cNvPr>
          <p:cNvSpPr/>
          <p:nvPr/>
        </p:nvSpPr>
        <p:spPr>
          <a:xfrm>
            <a:off x="5775900" y="4084535"/>
            <a:ext cx="5355771" cy="2519532"/>
          </a:xfrm>
          <a:prstGeom prst="rect">
            <a:avLst/>
          </a:prstGeom>
          <a:blipFill dpi="0" rotWithShape="1">
            <a:blip r:embed="rId2" cstate="print">
              <a:alphaModFix amt="28000"/>
            </a:blip>
            <a:srcRect/>
            <a:stretch>
              <a:fillRect t="-100000"/>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33" name="Oval 32"/>
          <p:cNvSpPr/>
          <p:nvPr/>
        </p:nvSpPr>
        <p:spPr>
          <a:xfrm>
            <a:off x="6222222" y="5930452"/>
            <a:ext cx="228994"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34" name="Straight Connector 33"/>
          <p:cNvCxnSpPr>
            <a:stCxn id="33" idx="6"/>
            <a:endCxn id="35" idx="2"/>
          </p:cNvCxnSpPr>
          <p:nvPr/>
        </p:nvCxnSpPr>
        <p:spPr>
          <a:xfrm flipV="1">
            <a:off x="6451216" y="6041037"/>
            <a:ext cx="302811"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6754027" y="5930451"/>
            <a:ext cx="227622"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7" name="Oval 36"/>
          <p:cNvSpPr/>
          <p:nvPr/>
        </p:nvSpPr>
        <p:spPr>
          <a:xfrm>
            <a:off x="6754027" y="5438651"/>
            <a:ext cx="23541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8" name="Oval 37"/>
          <p:cNvSpPr/>
          <p:nvPr/>
        </p:nvSpPr>
        <p:spPr>
          <a:xfrm>
            <a:off x="6756658" y="4933913"/>
            <a:ext cx="22625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40" name="Straight Connector 39"/>
          <p:cNvCxnSpPr>
            <a:stCxn id="37" idx="4"/>
            <a:endCxn id="35" idx="0"/>
          </p:cNvCxnSpPr>
          <p:nvPr/>
        </p:nvCxnSpPr>
        <p:spPr>
          <a:xfrm flipH="1">
            <a:off x="6867838" y="5677583"/>
            <a:ext cx="3898" cy="2528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8" idx="4"/>
            <a:endCxn id="37" idx="0"/>
          </p:cNvCxnSpPr>
          <p:nvPr/>
        </p:nvCxnSpPr>
        <p:spPr>
          <a:xfrm>
            <a:off x="6869787" y="5172845"/>
            <a:ext cx="1949" cy="26580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6741809" y="4431532"/>
            <a:ext cx="241107" cy="2589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52" name="Straight Connector 51"/>
          <p:cNvCxnSpPr>
            <a:stCxn id="50" idx="4"/>
          </p:cNvCxnSpPr>
          <p:nvPr/>
        </p:nvCxnSpPr>
        <p:spPr>
          <a:xfrm>
            <a:off x="6862363" y="4690488"/>
            <a:ext cx="7424" cy="233413"/>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7271016" y="4431532"/>
            <a:ext cx="241107" cy="2589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55" name="Straight Connector 54"/>
          <p:cNvCxnSpPr>
            <a:stCxn id="54" idx="2"/>
            <a:endCxn id="50" idx="6"/>
          </p:cNvCxnSpPr>
          <p:nvPr/>
        </p:nvCxnSpPr>
        <p:spPr>
          <a:xfrm flipH="1">
            <a:off x="6982916" y="4561010"/>
            <a:ext cx="288100" cy="0"/>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8" name="Oval 57"/>
          <p:cNvSpPr/>
          <p:nvPr/>
        </p:nvSpPr>
        <p:spPr>
          <a:xfrm>
            <a:off x="1927270" y="5448330"/>
            <a:ext cx="226258" cy="238932"/>
          </a:xfrm>
          <a:prstGeom prst="ellips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9" name="Oval 58"/>
          <p:cNvSpPr/>
          <p:nvPr/>
        </p:nvSpPr>
        <p:spPr>
          <a:xfrm>
            <a:off x="2527288" y="4933913"/>
            <a:ext cx="241107" cy="258956"/>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0" name="Oval 59"/>
          <p:cNvSpPr/>
          <p:nvPr/>
        </p:nvSpPr>
        <p:spPr>
          <a:xfrm>
            <a:off x="1927270" y="4943925"/>
            <a:ext cx="226258" cy="238932"/>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4" name="Oval 63"/>
          <p:cNvSpPr/>
          <p:nvPr/>
        </p:nvSpPr>
        <p:spPr>
          <a:xfrm>
            <a:off x="6756658" y="4933668"/>
            <a:ext cx="226258" cy="238932"/>
          </a:xfrm>
          <a:prstGeom prst="ellips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5" name="Oval 64"/>
          <p:cNvSpPr/>
          <p:nvPr/>
        </p:nvSpPr>
        <p:spPr>
          <a:xfrm>
            <a:off x="6741809" y="4431287"/>
            <a:ext cx="241107" cy="258956"/>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6" name="Oval 65"/>
          <p:cNvSpPr/>
          <p:nvPr/>
        </p:nvSpPr>
        <p:spPr>
          <a:xfrm>
            <a:off x="7271016" y="4431287"/>
            <a:ext cx="241107" cy="258956"/>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6" name="Oval 17">
            <a:extLst>
              <a:ext uri="{FF2B5EF4-FFF2-40B4-BE49-F238E27FC236}">
                <a16:creationId xmlns:a16="http://schemas.microsoft.com/office/drawing/2014/main" id="{FFBAFADD-5686-45D9-BBDE-4704D423FEC3}"/>
              </a:ext>
            </a:extLst>
          </p:cNvPr>
          <p:cNvSpPr/>
          <p:nvPr/>
        </p:nvSpPr>
        <p:spPr>
          <a:xfrm>
            <a:off x="2975428" y="5930452"/>
            <a:ext cx="228994"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57" name="Straight Connector 20">
            <a:extLst>
              <a:ext uri="{FF2B5EF4-FFF2-40B4-BE49-F238E27FC236}">
                <a16:creationId xmlns:a16="http://schemas.microsoft.com/office/drawing/2014/main" id="{71DE2C1E-264C-4926-97AB-B730A9F338BA}"/>
              </a:ext>
            </a:extLst>
          </p:cNvPr>
          <p:cNvCxnSpPr>
            <a:stCxn id="56" idx="6"/>
            <a:endCxn id="67" idx="2"/>
          </p:cNvCxnSpPr>
          <p:nvPr/>
        </p:nvCxnSpPr>
        <p:spPr>
          <a:xfrm flipV="1">
            <a:off x="3204422" y="6041037"/>
            <a:ext cx="302811"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Oval 21">
            <a:extLst>
              <a:ext uri="{FF2B5EF4-FFF2-40B4-BE49-F238E27FC236}">
                <a16:creationId xmlns:a16="http://schemas.microsoft.com/office/drawing/2014/main" id="{B7D0BC18-134A-466D-A46F-8D8F325CF54B}"/>
              </a:ext>
            </a:extLst>
          </p:cNvPr>
          <p:cNvSpPr/>
          <p:nvPr/>
        </p:nvSpPr>
        <p:spPr>
          <a:xfrm>
            <a:off x="3507233" y="5930451"/>
            <a:ext cx="227622"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8" name="Oval 22">
            <a:extLst>
              <a:ext uri="{FF2B5EF4-FFF2-40B4-BE49-F238E27FC236}">
                <a16:creationId xmlns:a16="http://schemas.microsoft.com/office/drawing/2014/main" id="{28C3B106-F351-4625-8B78-602482A4FBB0}"/>
              </a:ext>
            </a:extLst>
          </p:cNvPr>
          <p:cNvSpPr/>
          <p:nvPr/>
        </p:nvSpPr>
        <p:spPr>
          <a:xfrm>
            <a:off x="3507233" y="5438651"/>
            <a:ext cx="23541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9" name="Oval 23">
            <a:extLst>
              <a:ext uri="{FF2B5EF4-FFF2-40B4-BE49-F238E27FC236}">
                <a16:creationId xmlns:a16="http://schemas.microsoft.com/office/drawing/2014/main" id="{BA5F8BED-85CA-42ED-8F3F-DDE1EE53F8C8}"/>
              </a:ext>
            </a:extLst>
          </p:cNvPr>
          <p:cNvSpPr/>
          <p:nvPr/>
        </p:nvSpPr>
        <p:spPr>
          <a:xfrm>
            <a:off x="4037923" y="5438318"/>
            <a:ext cx="226258" cy="238932"/>
          </a:xfrm>
          <a:prstGeom prst="ellips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0" name="Oval 24">
            <a:extLst>
              <a:ext uri="{FF2B5EF4-FFF2-40B4-BE49-F238E27FC236}">
                <a16:creationId xmlns:a16="http://schemas.microsoft.com/office/drawing/2014/main" id="{A0C2112D-4165-4884-9EF9-29B6A6989BF4}"/>
              </a:ext>
            </a:extLst>
          </p:cNvPr>
          <p:cNvSpPr/>
          <p:nvPr/>
        </p:nvSpPr>
        <p:spPr>
          <a:xfrm>
            <a:off x="4559664" y="4923901"/>
            <a:ext cx="241107" cy="258956"/>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71" name="Straight Connector 26">
            <a:extLst>
              <a:ext uri="{FF2B5EF4-FFF2-40B4-BE49-F238E27FC236}">
                <a16:creationId xmlns:a16="http://schemas.microsoft.com/office/drawing/2014/main" id="{28B38CA9-78A8-4230-890A-1A06F63B2B43}"/>
              </a:ext>
            </a:extLst>
          </p:cNvPr>
          <p:cNvCxnSpPr>
            <a:stCxn id="68" idx="4"/>
            <a:endCxn id="67" idx="0"/>
          </p:cNvCxnSpPr>
          <p:nvPr/>
        </p:nvCxnSpPr>
        <p:spPr>
          <a:xfrm flipH="1">
            <a:off x="3621044" y="5677583"/>
            <a:ext cx="3898" cy="2528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27">
            <a:extLst>
              <a:ext uri="{FF2B5EF4-FFF2-40B4-BE49-F238E27FC236}">
                <a16:creationId xmlns:a16="http://schemas.microsoft.com/office/drawing/2014/main" id="{57140C75-4E5C-4605-B8A5-EB1BFE42974D}"/>
              </a:ext>
            </a:extLst>
          </p:cNvPr>
          <p:cNvCxnSpPr>
            <a:stCxn id="69" idx="2"/>
            <a:endCxn id="68" idx="6"/>
          </p:cNvCxnSpPr>
          <p:nvPr/>
        </p:nvCxnSpPr>
        <p:spPr>
          <a:xfrm flipH="1">
            <a:off x="3742651" y="5557784"/>
            <a:ext cx="295272" cy="333"/>
          </a:xfrm>
          <a:prstGeom prst="line">
            <a:avLst/>
          </a:prstGeom>
          <a:ln w="38100">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73" name="Straight Connector 28">
            <a:extLst>
              <a:ext uri="{FF2B5EF4-FFF2-40B4-BE49-F238E27FC236}">
                <a16:creationId xmlns:a16="http://schemas.microsoft.com/office/drawing/2014/main" id="{F8E7BDBF-2A00-4E79-A1F4-07F6CE21D2CB}"/>
              </a:ext>
            </a:extLst>
          </p:cNvPr>
          <p:cNvCxnSpPr>
            <a:stCxn id="75" idx="4"/>
            <a:endCxn id="69" idx="0"/>
          </p:cNvCxnSpPr>
          <p:nvPr/>
        </p:nvCxnSpPr>
        <p:spPr>
          <a:xfrm>
            <a:off x="4151052" y="5172845"/>
            <a:ext cx="0" cy="265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29">
            <a:extLst>
              <a:ext uri="{FF2B5EF4-FFF2-40B4-BE49-F238E27FC236}">
                <a16:creationId xmlns:a16="http://schemas.microsoft.com/office/drawing/2014/main" id="{0B306511-9EF4-4D4F-9B92-73A3D7F962ED}"/>
              </a:ext>
            </a:extLst>
          </p:cNvPr>
          <p:cNvCxnSpPr>
            <a:stCxn id="70" idx="2"/>
            <a:endCxn id="75" idx="6"/>
          </p:cNvCxnSpPr>
          <p:nvPr/>
        </p:nvCxnSpPr>
        <p:spPr>
          <a:xfrm flipH="1">
            <a:off x="4264181" y="5053379"/>
            <a:ext cx="29548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Oval 31">
            <a:extLst>
              <a:ext uri="{FF2B5EF4-FFF2-40B4-BE49-F238E27FC236}">
                <a16:creationId xmlns:a16="http://schemas.microsoft.com/office/drawing/2014/main" id="{CF9F63C8-AF2B-4AAB-B2CB-52997697B5FA}"/>
              </a:ext>
            </a:extLst>
          </p:cNvPr>
          <p:cNvSpPr/>
          <p:nvPr/>
        </p:nvSpPr>
        <p:spPr>
          <a:xfrm>
            <a:off x="4037923" y="4933913"/>
            <a:ext cx="226258" cy="238932"/>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6" name="Ovaal 75">
            <a:extLst>
              <a:ext uri="{FF2B5EF4-FFF2-40B4-BE49-F238E27FC236}">
                <a16:creationId xmlns:a16="http://schemas.microsoft.com/office/drawing/2014/main" id="{CBC7CECC-7F5B-4E05-A59C-BB63B8807014}"/>
              </a:ext>
            </a:extLst>
          </p:cNvPr>
          <p:cNvSpPr/>
          <p:nvPr/>
        </p:nvSpPr>
        <p:spPr>
          <a:xfrm>
            <a:off x="4189368" y="4807194"/>
            <a:ext cx="452063" cy="47261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4243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hthoek 8">
            <a:extLst>
              <a:ext uri="{FF2B5EF4-FFF2-40B4-BE49-F238E27FC236}">
                <a16:creationId xmlns:a16="http://schemas.microsoft.com/office/drawing/2014/main" id="{2EF3A218-A581-4942-95E5-912DA50B7BC2}"/>
              </a:ext>
            </a:extLst>
          </p:cNvPr>
          <p:cNvSpPr/>
          <p:nvPr/>
        </p:nvSpPr>
        <p:spPr>
          <a:xfrm>
            <a:off x="420130" y="4084535"/>
            <a:ext cx="5355771" cy="2519532"/>
          </a:xfrm>
          <a:prstGeom prst="rect">
            <a:avLst/>
          </a:prstGeom>
          <a:blipFill dpi="0" rotWithShape="1">
            <a:blip r:embed="rId2" cstate="print">
              <a:alphaModFix amt="28000"/>
            </a:blip>
            <a:srcRect/>
            <a:stretch>
              <a:fillRect t="-100000"/>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 name="Titel 1"/>
          <p:cNvSpPr>
            <a:spLocks noGrp="1"/>
          </p:cNvSpPr>
          <p:nvPr>
            <p:ph type="title"/>
          </p:nvPr>
        </p:nvSpPr>
        <p:spPr/>
        <p:txBody>
          <a:bodyPr/>
          <a:lstStyle/>
          <a:p>
            <a:r>
              <a:rPr lang="en-US" dirty="0" err="1"/>
              <a:t>Hillclimber</a:t>
            </a:r>
            <a:endParaRPr lang="en-US" dirty="0"/>
          </a:p>
        </p:txBody>
      </p:sp>
      <p:sp>
        <p:nvSpPr>
          <p:cNvPr id="3" name="Tijdelijke aanduiding voor inhoud 2"/>
          <p:cNvSpPr>
            <a:spLocks noGrp="1"/>
          </p:cNvSpPr>
          <p:nvPr>
            <p:ph idx="1"/>
          </p:nvPr>
        </p:nvSpPr>
        <p:spPr/>
        <p:txBody>
          <a:bodyPr/>
          <a:lstStyle/>
          <a:p>
            <a:r>
              <a:rPr lang="nl-NL"/>
              <a:t>Verandert de richting van één verbinding</a:t>
            </a:r>
            <a:endParaRPr lang="en-US" dirty="0"/>
          </a:p>
        </p:txBody>
      </p:sp>
      <p:sp>
        <p:nvSpPr>
          <p:cNvPr id="6" name="Tekstvak 12">
            <a:extLst>
              <a:ext uri="{FF2B5EF4-FFF2-40B4-BE49-F238E27FC236}">
                <a16:creationId xmlns:a16="http://schemas.microsoft.com/office/drawing/2014/main" id="{35AAEF8A-1E8B-4134-8FA6-762EB3980799}"/>
              </a:ext>
            </a:extLst>
          </p:cNvPr>
          <p:cNvSpPr txBox="1"/>
          <p:nvPr/>
        </p:nvSpPr>
        <p:spPr>
          <a:xfrm>
            <a:off x="420131" y="128248"/>
            <a:ext cx="11059297" cy="338554"/>
          </a:xfrm>
          <a:prstGeom prst="rect">
            <a:avLst/>
          </a:prstGeom>
          <a:noFill/>
        </p:spPr>
        <p:txBody>
          <a:bodyPr wrap="square" rtlCol="0">
            <a:spAutoFit/>
          </a:bodyPr>
          <a:lstStyle/>
          <a:p>
            <a:pPr algn="ctr"/>
            <a:r>
              <a:rPr lang="nl-NL" sz="1600" b="1">
                <a:solidFill>
                  <a:schemeClr val="accent1">
                    <a:lumMod val="20000"/>
                    <a:lumOff val="80000"/>
                  </a:schemeClr>
                </a:solidFill>
              </a:rPr>
              <a:t>Introductie        </a:t>
            </a:r>
            <a:r>
              <a:rPr lang="nl-NL" sz="1600" b="1">
                <a:solidFill>
                  <a:schemeClr val="accent1"/>
                </a:solidFill>
              </a:rPr>
              <a:t>Materiaal &amp; Methode       </a:t>
            </a:r>
            <a:r>
              <a:rPr lang="nl-NL" sz="1600" b="1">
                <a:solidFill>
                  <a:schemeClr val="accent1">
                    <a:lumMod val="20000"/>
                    <a:lumOff val="80000"/>
                  </a:schemeClr>
                </a:solidFill>
              </a:rPr>
              <a:t>Resultaten        Discussie </a:t>
            </a:r>
            <a:endParaRPr lang="nl-NL" sz="1600" b="1" dirty="0">
              <a:solidFill>
                <a:schemeClr val="accent1">
                  <a:lumMod val="20000"/>
                  <a:lumOff val="80000"/>
                </a:schemeClr>
              </a:solidFill>
            </a:endParaRPr>
          </a:p>
        </p:txBody>
      </p:sp>
      <p:sp>
        <p:nvSpPr>
          <p:cNvPr id="8" name="Oval 7"/>
          <p:cNvSpPr/>
          <p:nvPr/>
        </p:nvSpPr>
        <p:spPr>
          <a:xfrm>
            <a:off x="864775" y="5940464"/>
            <a:ext cx="228994"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9" name="Straight Connector 8"/>
          <p:cNvCxnSpPr>
            <a:stCxn id="8" idx="6"/>
            <a:endCxn id="11" idx="2"/>
          </p:cNvCxnSpPr>
          <p:nvPr/>
        </p:nvCxnSpPr>
        <p:spPr>
          <a:xfrm flipV="1">
            <a:off x="1093769" y="6051049"/>
            <a:ext cx="302811"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1396580" y="5940463"/>
            <a:ext cx="227622"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Oval 11"/>
          <p:cNvSpPr/>
          <p:nvPr/>
        </p:nvSpPr>
        <p:spPr>
          <a:xfrm>
            <a:off x="1396580" y="5448663"/>
            <a:ext cx="23541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Oval 13"/>
          <p:cNvSpPr/>
          <p:nvPr/>
        </p:nvSpPr>
        <p:spPr>
          <a:xfrm>
            <a:off x="1927270" y="5448330"/>
            <a:ext cx="22625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Oval 18"/>
          <p:cNvSpPr/>
          <p:nvPr/>
        </p:nvSpPr>
        <p:spPr>
          <a:xfrm>
            <a:off x="2527288" y="4933913"/>
            <a:ext cx="241107" cy="2589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0" name="Straight Connector 19"/>
          <p:cNvCxnSpPr>
            <a:stCxn id="12" idx="4"/>
            <a:endCxn id="11" idx="0"/>
          </p:cNvCxnSpPr>
          <p:nvPr/>
        </p:nvCxnSpPr>
        <p:spPr>
          <a:xfrm flipH="1">
            <a:off x="1510391" y="5687595"/>
            <a:ext cx="3898" cy="2528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4" idx="2"/>
            <a:endCxn id="12" idx="6"/>
          </p:cNvCxnSpPr>
          <p:nvPr/>
        </p:nvCxnSpPr>
        <p:spPr>
          <a:xfrm flipH="1">
            <a:off x="1631998" y="5567796"/>
            <a:ext cx="295272" cy="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08" idx="4"/>
            <a:endCxn id="14" idx="0"/>
          </p:cNvCxnSpPr>
          <p:nvPr/>
        </p:nvCxnSpPr>
        <p:spPr>
          <a:xfrm>
            <a:off x="2040399" y="5182857"/>
            <a:ext cx="0" cy="265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9" idx="2"/>
            <a:endCxn id="108" idx="6"/>
          </p:cNvCxnSpPr>
          <p:nvPr/>
        </p:nvCxnSpPr>
        <p:spPr>
          <a:xfrm flipH="1">
            <a:off x="2153528" y="5063391"/>
            <a:ext cx="3737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Oval 107"/>
          <p:cNvSpPr/>
          <p:nvPr/>
        </p:nvSpPr>
        <p:spPr>
          <a:xfrm>
            <a:off x="1927270" y="4943925"/>
            <a:ext cx="22625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4" name="Rechthoek 8">
            <a:extLst>
              <a:ext uri="{FF2B5EF4-FFF2-40B4-BE49-F238E27FC236}">
                <a16:creationId xmlns:a16="http://schemas.microsoft.com/office/drawing/2014/main" id="{2EF3A218-A581-4942-95E5-912DA50B7BC2}"/>
              </a:ext>
            </a:extLst>
          </p:cNvPr>
          <p:cNvSpPr/>
          <p:nvPr/>
        </p:nvSpPr>
        <p:spPr>
          <a:xfrm>
            <a:off x="5775900" y="4084535"/>
            <a:ext cx="5355771" cy="2519532"/>
          </a:xfrm>
          <a:prstGeom prst="rect">
            <a:avLst/>
          </a:prstGeom>
          <a:blipFill dpi="0" rotWithShape="1">
            <a:blip r:embed="rId2" cstate="print">
              <a:alphaModFix amt="28000"/>
            </a:blip>
            <a:srcRect/>
            <a:stretch>
              <a:fillRect t="-100000"/>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33" name="Oval 32"/>
          <p:cNvSpPr/>
          <p:nvPr/>
        </p:nvSpPr>
        <p:spPr>
          <a:xfrm>
            <a:off x="6222222" y="5930452"/>
            <a:ext cx="228994"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34" name="Straight Connector 33"/>
          <p:cNvCxnSpPr>
            <a:stCxn id="33" idx="6"/>
            <a:endCxn id="35" idx="2"/>
          </p:cNvCxnSpPr>
          <p:nvPr/>
        </p:nvCxnSpPr>
        <p:spPr>
          <a:xfrm flipV="1">
            <a:off x="6451216" y="6041037"/>
            <a:ext cx="302811"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6754027" y="5930451"/>
            <a:ext cx="227622"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7" name="Oval 36"/>
          <p:cNvSpPr/>
          <p:nvPr/>
        </p:nvSpPr>
        <p:spPr>
          <a:xfrm>
            <a:off x="6754027" y="5438651"/>
            <a:ext cx="23541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8" name="Oval 37"/>
          <p:cNvSpPr/>
          <p:nvPr/>
        </p:nvSpPr>
        <p:spPr>
          <a:xfrm>
            <a:off x="6756658" y="4933913"/>
            <a:ext cx="22625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40" name="Straight Connector 39"/>
          <p:cNvCxnSpPr>
            <a:stCxn id="37" idx="4"/>
            <a:endCxn id="35" idx="0"/>
          </p:cNvCxnSpPr>
          <p:nvPr/>
        </p:nvCxnSpPr>
        <p:spPr>
          <a:xfrm flipH="1">
            <a:off x="6867838" y="5677583"/>
            <a:ext cx="3898" cy="2528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8" idx="4"/>
            <a:endCxn id="37" idx="0"/>
          </p:cNvCxnSpPr>
          <p:nvPr/>
        </p:nvCxnSpPr>
        <p:spPr>
          <a:xfrm>
            <a:off x="6869787" y="5172845"/>
            <a:ext cx="1949" cy="26580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6741809" y="4431532"/>
            <a:ext cx="241107" cy="2589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52" name="Straight Connector 51"/>
          <p:cNvCxnSpPr>
            <a:stCxn id="50" idx="4"/>
          </p:cNvCxnSpPr>
          <p:nvPr/>
        </p:nvCxnSpPr>
        <p:spPr>
          <a:xfrm>
            <a:off x="6862363" y="4690488"/>
            <a:ext cx="7424" cy="233413"/>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7271016" y="4431532"/>
            <a:ext cx="241107" cy="2589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55" name="Straight Connector 54"/>
          <p:cNvCxnSpPr>
            <a:stCxn id="54" idx="2"/>
            <a:endCxn id="50" idx="6"/>
          </p:cNvCxnSpPr>
          <p:nvPr/>
        </p:nvCxnSpPr>
        <p:spPr>
          <a:xfrm flipH="1">
            <a:off x="6982916" y="4561010"/>
            <a:ext cx="288100" cy="0"/>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42" name="Picture 2" descr="C:\Users\10811834\AppData\Local\Microsoft\Windows\Temporary Internet Files\Content.IE5\RKE220FE\1024px-Symbol_OK.svg[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22719" y="4239222"/>
            <a:ext cx="1922413" cy="1922413"/>
          </a:xfrm>
          <a:prstGeom prst="rect">
            <a:avLst/>
          </a:prstGeom>
          <a:noFill/>
          <a:extLst>
            <a:ext uri="{909E8E84-426E-40DD-AFC4-6F175D3DCCD1}">
              <a14:hiddenFill xmlns:a14="http://schemas.microsoft.com/office/drawing/2010/main">
                <a:solidFill>
                  <a:srgbClr val="FFFFFF"/>
                </a:solidFill>
              </a14:hiddenFill>
            </a:ext>
          </a:extLst>
        </p:spPr>
      </p:pic>
      <p:sp>
        <p:nvSpPr>
          <p:cNvPr id="43" name="Oval 42"/>
          <p:cNvSpPr/>
          <p:nvPr/>
        </p:nvSpPr>
        <p:spPr>
          <a:xfrm>
            <a:off x="1927270" y="5448330"/>
            <a:ext cx="226258" cy="238932"/>
          </a:xfrm>
          <a:prstGeom prst="ellips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4" name="Oval 43"/>
          <p:cNvSpPr/>
          <p:nvPr/>
        </p:nvSpPr>
        <p:spPr>
          <a:xfrm>
            <a:off x="2527288" y="4933913"/>
            <a:ext cx="241107" cy="258956"/>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5" name="Oval 44"/>
          <p:cNvSpPr/>
          <p:nvPr/>
        </p:nvSpPr>
        <p:spPr>
          <a:xfrm>
            <a:off x="1927270" y="4943925"/>
            <a:ext cx="226258" cy="238932"/>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9" name="Oval 48"/>
          <p:cNvSpPr/>
          <p:nvPr/>
        </p:nvSpPr>
        <p:spPr>
          <a:xfrm>
            <a:off x="6756658" y="4933913"/>
            <a:ext cx="226258" cy="238932"/>
          </a:xfrm>
          <a:prstGeom prst="ellips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3" name="Oval 52"/>
          <p:cNvSpPr/>
          <p:nvPr/>
        </p:nvSpPr>
        <p:spPr>
          <a:xfrm>
            <a:off x="6741809" y="4431532"/>
            <a:ext cx="241107" cy="258956"/>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6" name="Oval 55"/>
          <p:cNvSpPr/>
          <p:nvPr/>
        </p:nvSpPr>
        <p:spPr>
          <a:xfrm>
            <a:off x="7271016" y="4431532"/>
            <a:ext cx="241107" cy="258956"/>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7" name="Oval 17">
            <a:extLst>
              <a:ext uri="{FF2B5EF4-FFF2-40B4-BE49-F238E27FC236}">
                <a16:creationId xmlns:a16="http://schemas.microsoft.com/office/drawing/2014/main" id="{98C9D55B-3C90-42FE-820B-95DB087427F1}"/>
              </a:ext>
            </a:extLst>
          </p:cNvPr>
          <p:cNvSpPr/>
          <p:nvPr/>
        </p:nvSpPr>
        <p:spPr>
          <a:xfrm>
            <a:off x="2975428" y="5930452"/>
            <a:ext cx="228994"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58" name="Straight Connector 20">
            <a:extLst>
              <a:ext uri="{FF2B5EF4-FFF2-40B4-BE49-F238E27FC236}">
                <a16:creationId xmlns:a16="http://schemas.microsoft.com/office/drawing/2014/main" id="{1AC24411-9FAA-47B9-9943-42D32504F301}"/>
              </a:ext>
            </a:extLst>
          </p:cNvPr>
          <p:cNvCxnSpPr>
            <a:stCxn id="57" idx="6"/>
            <a:endCxn id="59" idx="2"/>
          </p:cNvCxnSpPr>
          <p:nvPr/>
        </p:nvCxnSpPr>
        <p:spPr>
          <a:xfrm flipV="1">
            <a:off x="3204422" y="6041037"/>
            <a:ext cx="302811"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Oval 21">
            <a:extLst>
              <a:ext uri="{FF2B5EF4-FFF2-40B4-BE49-F238E27FC236}">
                <a16:creationId xmlns:a16="http://schemas.microsoft.com/office/drawing/2014/main" id="{D78C67F2-EF50-4DD9-9BBB-9FBE9BE9682A}"/>
              </a:ext>
            </a:extLst>
          </p:cNvPr>
          <p:cNvSpPr/>
          <p:nvPr/>
        </p:nvSpPr>
        <p:spPr>
          <a:xfrm>
            <a:off x="3507233" y="5930451"/>
            <a:ext cx="227622"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0" name="Oval 22">
            <a:extLst>
              <a:ext uri="{FF2B5EF4-FFF2-40B4-BE49-F238E27FC236}">
                <a16:creationId xmlns:a16="http://schemas.microsoft.com/office/drawing/2014/main" id="{C5D041FB-2092-44ED-93A5-BA8FCA46E6D1}"/>
              </a:ext>
            </a:extLst>
          </p:cNvPr>
          <p:cNvSpPr/>
          <p:nvPr/>
        </p:nvSpPr>
        <p:spPr>
          <a:xfrm>
            <a:off x="3507233" y="5438651"/>
            <a:ext cx="23541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1" name="Oval 23">
            <a:extLst>
              <a:ext uri="{FF2B5EF4-FFF2-40B4-BE49-F238E27FC236}">
                <a16:creationId xmlns:a16="http://schemas.microsoft.com/office/drawing/2014/main" id="{3462F895-65CA-472D-9C55-B1EBD5E10FCC}"/>
              </a:ext>
            </a:extLst>
          </p:cNvPr>
          <p:cNvSpPr/>
          <p:nvPr/>
        </p:nvSpPr>
        <p:spPr>
          <a:xfrm>
            <a:off x="4037923" y="5438318"/>
            <a:ext cx="226258" cy="238932"/>
          </a:xfrm>
          <a:prstGeom prst="ellips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2" name="Oval 24">
            <a:extLst>
              <a:ext uri="{FF2B5EF4-FFF2-40B4-BE49-F238E27FC236}">
                <a16:creationId xmlns:a16="http://schemas.microsoft.com/office/drawing/2014/main" id="{28BA7695-3056-45AB-80F6-438D568033B5}"/>
              </a:ext>
            </a:extLst>
          </p:cNvPr>
          <p:cNvSpPr/>
          <p:nvPr/>
        </p:nvSpPr>
        <p:spPr>
          <a:xfrm>
            <a:off x="4559664" y="4923901"/>
            <a:ext cx="241107" cy="258956"/>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63" name="Straight Connector 26">
            <a:extLst>
              <a:ext uri="{FF2B5EF4-FFF2-40B4-BE49-F238E27FC236}">
                <a16:creationId xmlns:a16="http://schemas.microsoft.com/office/drawing/2014/main" id="{C37881CE-D247-4EB2-BAD8-2D57EDC302A6}"/>
              </a:ext>
            </a:extLst>
          </p:cNvPr>
          <p:cNvCxnSpPr>
            <a:stCxn id="60" idx="4"/>
            <a:endCxn id="59" idx="0"/>
          </p:cNvCxnSpPr>
          <p:nvPr/>
        </p:nvCxnSpPr>
        <p:spPr>
          <a:xfrm flipH="1">
            <a:off x="3621044" y="5677583"/>
            <a:ext cx="3898" cy="2528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27">
            <a:extLst>
              <a:ext uri="{FF2B5EF4-FFF2-40B4-BE49-F238E27FC236}">
                <a16:creationId xmlns:a16="http://schemas.microsoft.com/office/drawing/2014/main" id="{3DFF7458-1016-4FCD-A3BA-D6D2C6303B79}"/>
              </a:ext>
            </a:extLst>
          </p:cNvPr>
          <p:cNvCxnSpPr>
            <a:stCxn id="61" idx="2"/>
            <a:endCxn id="60" idx="6"/>
          </p:cNvCxnSpPr>
          <p:nvPr/>
        </p:nvCxnSpPr>
        <p:spPr>
          <a:xfrm flipH="1">
            <a:off x="3742651" y="5557784"/>
            <a:ext cx="295272" cy="333"/>
          </a:xfrm>
          <a:prstGeom prst="line">
            <a:avLst/>
          </a:prstGeom>
          <a:ln w="38100">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65" name="Straight Connector 28">
            <a:extLst>
              <a:ext uri="{FF2B5EF4-FFF2-40B4-BE49-F238E27FC236}">
                <a16:creationId xmlns:a16="http://schemas.microsoft.com/office/drawing/2014/main" id="{19AC3D82-2017-4C52-819D-FB8327467126}"/>
              </a:ext>
            </a:extLst>
          </p:cNvPr>
          <p:cNvCxnSpPr>
            <a:stCxn id="67" idx="4"/>
            <a:endCxn id="61" idx="0"/>
          </p:cNvCxnSpPr>
          <p:nvPr/>
        </p:nvCxnSpPr>
        <p:spPr>
          <a:xfrm>
            <a:off x="4151052" y="5172845"/>
            <a:ext cx="0" cy="265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29">
            <a:extLst>
              <a:ext uri="{FF2B5EF4-FFF2-40B4-BE49-F238E27FC236}">
                <a16:creationId xmlns:a16="http://schemas.microsoft.com/office/drawing/2014/main" id="{FF41D500-207A-4B46-950E-D5CA121B8733}"/>
              </a:ext>
            </a:extLst>
          </p:cNvPr>
          <p:cNvCxnSpPr>
            <a:stCxn id="62" idx="2"/>
            <a:endCxn id="67" idx="6"/>
          </p:cNvCxnSpPr>
          <p:nvPr/>
        </p:nvCxnSpPr>
        <p:spPr>
          <a:xfrm flipH="1">
            <a:off x="4264181" y="5053379"/>
            <a:ext cx="29548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Oval 31">
            <a:extLst>
              <a:ext uri="{FF2B5EF4-FFF2-40B4-BE49-F238E27FC236}">
                <a16:creationId xmlns:a16="http://schemas.microsoft.com/office/drawing/2014/main" id="{0D9A95F1-C693-4324-9FD3-2B1A07D1B088}"/>
              </a:ext>
            </a:extLst>
          </p:cNvPr>
          <p:cNvSpPr/>
          <p:nvPr/>
        </p:nvSpPr>
        <p:spPr>
          <a:xfrm>
            <a:off x="4037923" y="4933913"/>
            <a:ext cx="226258" cy="238932"/>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41255451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hthoek 8">
            <a:extLst>
              <a:ext uri="{FF2B5EF4-FFF2-40B4-BE49-F238E27FC236}">
                <a16:creationId xmlns:a16="http://schemas.microsoft.com/office/drawing/2014/main" id="{2EF3A218-A581-4942-95E5-912DA50B7BC2}"/>
              </a:ext>
            </a:extLst>
          </p:cNvPr>
          <p:cNvSpPr/>
          <p:nvPr/>
        </p:nvSpPr>
        <p:spPr>
          <a:xfrm>
            <a:off x="410155" y="4068904"/>
            <a:ext cx="5355771" cy="2519532"/>
          </a:xfrm>
          <a:prstGeom prst="rect">
            <a:avLst/>
          </a:prstGeom>
          <a:blipFill dpi="0" rotWithShape="1">
            <a:blip r:embed="rId2" cstate="print">
              <a:alphaModFix amt="28000"/>
            </a:blip>
            <a:srcRect/>
            <a:stretch>
              <a:fillRect t="-100000"/>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 name="Titel 1"/>
          <p:cNvSpPr>
            <a:spLocks noGrp="1"/>
          </p:cNvSpPr>
          <p:nvPr>
            <p:ph type="title"/>
          </p:nvPr>
        </p:nvSpPr>
        <p:spPr/>
        <p:txBody>
          <a:bodyPr/>
          <a:lstStyle/>
          <a:p>
            <a:r>
              <a:rPr lang="en-US" dirty="0" err="1"/>
              <a:t>Hillclimber</a:t>
            </a:r>
            <a:endParaRPr lang="en-US" dirty="0"/>
          </a:p>
        </p:txBody>
      </p:sp>
      <p:sp>
        <p:nvSpPr>
          <p:cNvPr id="3" name="Tijdelijke aanduiding voor inhoud 2"/>
          <p:cNvSpPr>
            <a:spLocks noGrp="1"/>
          </p:cNvSpPr>
          <p:nvPr>
            <p:ph idx="1"/>
          </p:nvPr>
        </p:nvSpPr>
        <p:spPr>
          <a:xfrm>
            <a:off x="1069848" y="2130933"/>
            <a:ext cx="10058400" cy="4050792"/>
          </a:xfrm>
        </p:spPr>
        <p:txBody>
          <a:bodyPr/>
          <a:lstStyle/>
          <a:p>
            <a:r>
              <a:rPr lang="nl-NL"/>
              <a:t>Verandert de richting van één verbinding</a:t>
            </a:r>
            <a:endParaRPr lang="en-US" dirty="0"/>
          </a:p>
          <a:p>
            <a:r>
              <a:rPr lang="nl-NL"/>
              <a:t>Aminozuren op dezelfde plek: opnieuw</a:t>
            </a:r>
            <a:endParaRPr lang="nl-NL" dirty="0"/>
          </a:p>
        </p:txBody>
      </p:sp>
      <p:sp>
        <p:nvSpPr>
          <p:cNvPr id="6" name="Tekstvak 12">
            <a:extLst>
              <a:ext uri="{FF2B5EF4-FFF2-40B4-BE49-F238E27FC236}">
                <a16:creationId xmlns:a16="http://schemas.microsoft.com/office/drawing/2014/main" id="{35AAEF8A-1E8B-4134-8FA6-762EB3980799}"/>
              </a:ext>
            </a:extLst>
          </p:cNvPr>
          <p:cNvSpPr txBox="1"/>
          <p:nvPr/>
        </p:nvSpPr>
        <p:spPr>
          <a:xfrm>
            <a:off x="420131" y="128248"/>
            <a:ext cx="11059297" cy="338554"/>
          </a:xfrm>
          <a:prstGeom prst="rect">
            <a:avLst/>
          </a:prstGeom>
          <a:noFill/>
        </p:spPr>
        <p:txBody>
          <a:bodyPr wrap="square" rtlCol="0">
            <a:spAutoFit/>
          </a:bodyPr>
          <a:lstStyle/>
          <a:p>
            <a:pPr algn="ctr"/>
            <a:r>
              <a:rPr lang="nl-NL" sz="1600" b="1">
                <a:solidFill>
                  <a:schemeClr val="accent1">
                    <a:lumMod val="20000"/>
                    <a:lumOff val="80000"/>
                  </a:schemeClr>
                </a:solidFill>
              </a:rPr>
              <a:t>Introductie        </a:t>
            </a:r>
            <a:r>
              <a:rPr lang="nl-NL" sz="1600" b="1">
                <a:solidFill>
                  <a:schemeClr val="accent1"/>
                </a:solidFill>
              </a:rPr>
              <a:t>Materiaal &amp; Methode       </a:t>
            </a:r>
            <a:r>
              <a:rPr lang="nl-NL" sz="1600" b="1">
                <a:solidFill>
                  <a:schemeClr val="accent1">
                    <a:lumMod val="20000"/>
                    <a:lumOff val="80000"/>
                  </a:schemeClr>
                </a:solidFill>
              </a:rPr>
              <a:t>Resultaten        Discussie </a:t>
            </a:r>
            <a:endParaRPr lang="nl-NL" sz="1600" b="1" dirty="0">
              <a:solidFill>
                <a:schemeClr val="accent1">
                  <a:lumMod val="20000"/>
                  <a:lumOff val="80000"/>
                </a:schemeClr>
              </a:solidFill>
            </a:endParaRPr>
          </a:p>
        </p:txBody>
      </p:sp>
      <p:sp>
        <p:nvSpPr>
          <p:cNvPr id="8" name="Oval 7"/>
          <p:cNvSpPr/>
          <p:nvPr/>
        </p:nvSpPr>
        <p:spPr>
          <a:xfrm>
            <a:off x="864775" y="5940464"/>
            <a:ext cx="228994"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9" name="Straight Connector 8"/>
          <p:cNvCxnSpPr>
            <a:stCxn id="8" idx="6"/>
            <a:endCxn id="11" idx="2"/>
          </p:cNvCxnSpPr>
          <p:nvPr/>
        </p:nvCxnSpPr>
        <p:spPr>
          <a:xfrm flipV="1">
            <a:off x="1093769" y="6051049"/>
            <a:ext cx="302811"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1396580" y="5940463"/>
            <a:ext cx="227622"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Oval 11"/>
          <p:cNvSpPr/>
          <p:nvPr/>
        </p:nvSpPr>
        <p:spPr>
          <a:xfrm>
            <a:off x="1396580" y="5448663"/>
            <a:ext cx="23541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Oval 13"/>
          <p:cNvSpPr/>
          <p:nvPr/>
        </p:nvSpPr>
        <p:spPr>
          <a:xfrm>
            <a:off x="1927270" y="5448330"/>
            <a:ext cx="22625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Oval 18"/>
          <p:cNvSpPr/>
          <p:nvPr/>
        </p:nvSpPr>
        <p:spPr>
          <a:xfrm>
            <a:off x="2527288" y="4933913"/>
            <a:ext cx="241107" cy="2589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0" name="Straight Connector 19"/>
          <p:cNvCxnSpPr>
            <a:stCxn id="12" idx="4"/>
            <a:endCxn id="11" idx="0"/>
          </p:cNvCxnSpPr>
          <p:nvPr/>
        </p:nvCxnSpPr>
        <p:spPr>
          <a:xfrm flipH="1">
            <a:off x="1510391" y="5687595"/>
            <a:ext cx="3898" cy="2528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4" idx="2"/>
            <a:endCxn id="12" idx="6"/>
          </p:cNvCxnSpPr>
          <p:nvPr/>
        </p:nvCxnSpPr>
        <p:spPr>
          <a:xfrm flipH="1">
            <a:off x="1631998" y="5567796"/>
            <a:ext cx="295272" cy="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08" idx="4"/>
            <a:endCxn id="14" idx="0"/>
          </p:cNvCxnSpPr>
          <p:nvPr/>
        </p:nvCxnSpPr>
        <p:spPr>
          <a:xfrm>
            <a:off x="2040399" y="5182857"/>
            <a:ext cx="0" cy="265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9" idx="2"/>
            <a:endCxn id="108" idx="6"/>
          </p:cNvCxnSpPr>
          <p:nvPr/>
        </p:nvCxnSpPr>
        <p:spPr>
          <a:xfrm flipH="1">
            <a:off x="2153528" y="5063391"/>
            <a:ext cx="3737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Oval 107"/>
          <p:cNvSpPr/>
          <p:nvPr/>
        </p:nvSpPr>
        <p:spPr>
          <a:xfrm>
            <a:off x="1927270" y="4943925"/>
            <a:ext cx="22625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4" name="Rechthoek 8">
            <a:extLst>
              <a:ext uri="{FF2B5EF4-FFF2-40B4-BE49-F238E27FC236}">
                <a16:creationId xmlns:a16="http://schemas.microsoft.com/office/drawing/2014/main" id="{2EF3A218-A581-4942-95E5-912DA50B7BC2}"/>
              </a:ext>
            </a:extLst>
          </p:cNvPr>
          <p:cNvSpPr/>
          <p:nvPr/>
        </p:nvSpPr>
        <p:spPr>
          <a:xfrm>
            <a:off x="5775900" y="4084535"/>
            <a:ext cx="5355771" cy="2519532"/>
          </a:xfrm>
          <a:prstGeom prst="rect">
            <a:avLst/>
          </a:prstGeom>
          <a:blipFill dpi="0" rotWithShape="1">
            <a:blip r:embed="rId2" cstate="print">
              <a:alphaModFix amt="28000"/>
            </a:blip>
            <a:srcRect/>
            <a:stretch>
              <a:fillRect t="-100000"/>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33" name="Oval 32"/>
          <p:cNvSpPr/>
          <p:nvPr/>
        </p:nvSpPr>
        <p:spPr>
          <a:xfrm>
            <a:off x="6222222" y="5930452"/>
            <a:ext cx="228994"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34" name="Straight Connector 33"/>
          <p:cNvCxnSpPr>
            <a:stCxn id="33" idx="6"/>
            <a:endCxn id="35" idx="2"/>
          </p:cNvCxnSpPr>
          <p:nvPr/>
        </p:nvCxnSpPr>
        <p:spPr>
          <a:xfrm flipV="1">
            <a:off x="6451216" y="6041037"/>
            <a:ext cx="302811"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6754027" y="5930451"/>
            <a:ext cx="227622"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7" name="Oval 36"/>
          <p:cNvSpPr/>
          <p:nvPr/>
        </p:nvSpPr>
        <p:spPr>
          <a:xfrm>
            <a:off x="6754027" y="5438651"/>
            <a:ext cx="23541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8" name="Oval 37"/>
          <p:cNvSpPr/>
          <p:nvPr/>
        </p:nvSpPr>
        <p:spPr>
          <a:xfrm>
            <a:off x="6756658" y="4933913"/>
            <a:ext cx="22625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40" name="Straight Connector 39"/>
          <p:cNvCxnSpPr>
            <a:stCxn id="37" idx="4"/>
            <a:endCxn id="35" idx="0"/>
          </p:cNvCxnSpPr>
          <p:nvPr/>
        </p:nvCxnSpPr>
        <p:spPr>
          <a:xfrm flipH="1">
            <a:off x="6867838" y="5677583"/>
            <a:ext cx="3898" cy="2528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8" idx="4"/>
            <a:endCxn id="37" idx="0"/>
          </p:cNvCxnSpPr>
          <p:nvPr/>
        </p:nvCxnSpPr>
        <p:spPr>
          <a:xfrm>
            <a:off x="6869787" y="5172845"/>
            <a:ext cx="1949" cy="26580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6741809" y="4431532"/>
            <a:ext cx="241107" cy="2589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52" name="Straight Connector 51"/>
          <p:cNvCxnSpPr>
            <a:stCxn id="50" idx="4"/>
          </p:cNvCxnSpPr>
          <p:nvPr/>
        </p:nvCxnSpPr>
        <p:spPr>
          <a:xfrm>
            <a:off x="6862363" y="4690488"/>
            <a:ext cx="7424" cy="233413"/>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7271016" y="4431532"/>
            <a:ext cx="241107" cy="2589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55" name="Straight Connector 54"/>
          <p:cNvCxnSpPr>
            <a:stCxn id="54" idx="2"/>
            <a:endCxn id="50" idx="6"/>
          </p:cNvCxnSpPr>
          <p:nvPr/>
        </p:nvCxnSpPr>
        <p:spPr>
          <a:xfrm flipH="1">
            <a:off x="6982916" y="4561010"/>
            <a:ext cx="288100" cy="0"/>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1927270" y="5438318"/>
            <a:ext cx="226258" cy="238932"/>
          </a:xfrm>
          <a:prstGeom prst="ellips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4" name="Oval 43"/>
          <p:cNvSpPr/>
          <p:nvPr/>
        </p:nvSpPr>
        <p:spPr>
          <a:xfrm>
            <a:off x="2527288" y="4923901"/>
            <a:ext cx="241107" cy="258956"/>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5" name="Oval 44"/>
          <p:cNvSpPr/>
          <p:nvPr/>
        </p:nvSpPr>
        <p:spPr>
          <a:xfrm>
            <a:off x="1927270" y="4933913"/>
            <a:ext cx="226258" cy="238932"/>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9" name="Oval 48"/>
          <p:cNvSpPr/>
          <p:nvPr/>
        </p:nvSpPr>
        <p:spPr>
          <a:xfrm>
            <a:off x="6756658" y="4933913"/>
            <a:ext cx="226258" cy="238932"/>
          </a:xfrm>
          <a:prstGeom prst="ellips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3" name="Oval 52"/>
          <p:cNvSpPr/>
          <p:nvPr/>
        </p:nvSpPr>
        <p:spPr>
          <a:xfrm>
            <a:off x="6741809" y="4431532"/>
            <a:ext cx="241107" cy="258956"/>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6" name="Oval 55"/>
          <p:cNvSpPr/>
          <p:nvPr/>
        </p:nvSpPr>
        <p:spPr>
          <a:xfrm>
            <a:off x="7271016" y="4431532"/>
            <a:ext cx="241107" cy="258956"/>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7" name="Oval 56"/>
          <p:cNvSpPr/>
          <p:nvPr/>
        </p:nvSpPr>
        <p:spPr>
          <a:xfrm>
            <a:off x="8867656" y="5953374"/>
            <a:ext cx="228994"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58" name="Straight Connector 57"/>
          <p:cNvCxnSpPr>
            <a:stCxn id="57" idx="6"/>
            <a:endCxn id="59" idx="2"/>
          </p:cNvCxnSpPr>
          <p:nvPr/>
        </p:nvCxnSpPr>
        <p:spPr>
          <a:xfrm flipV="1">
            <a:off x="9096650" y="6063959"/>
            <a:ext cx="302811"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9399461" y="5953373"/>
            <a:ext cx="227622"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0" name="Oval 59"/>
          <p:cNvSpPr/>
          <p:nvPr/>
        </p:nvSpPr>
        <p:spPr>
          <a:xfrm>
            <a:off x="9399461" y="5461573"/>
            <a:ext cx="23541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61" name="Straight Connector 60"/>
          <p:cNvCxnSpPr>
            <a:stCxn id="60" idx="4"/>
            <a:endCxn id="59" idx="0"/>
          </p:cNvCxnSpPr>
          <p:nvPr/>
        </p:nvCxnSpPr>
        <p:spPr>
          <a:xfrm flipH="1">
            <a:off x="9513272" y="5700505"/>
            <a:ext cx="3898" cy="2528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65" idx="6"/>
            <a:endCxn id="60" idx="2"/>
          </p:cNvCxnSpPr>
          <p:nvPr/>
        </p:nvCxnSpPr>
        <p:spPr>
          <a:xfrm>
            <a:off x="9093914" y="5581039"/>
            <a:ext cx="305547"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65" idx="4"/>
          </p:cNvCxnSpPr>
          <p:nvPr/>
        </p:nvCxnSpPr>
        <p:spPr>
          <a:xfrm flipH="1">
            <a:off x="8973361" y="5700505"/>
            <a:ext cx="7424" cy="233977"/>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67" idx="6"/>
          </p:cNvCxnSpPr>
          <p:nvPr/>
        </p:nvCxnSpPr>
        <p:spPr>
          <a:xfrm flipH="1" flipV="1">
            <a:off x="8574338" y="6051050"/>
            <a:ext cx="278469" cy="12910"/>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5" name="Oval 64"/>
          <p:cNvSpPr/>
          <p:nvPr/>
        </p:nvSpPr>
        <p:spPr>
          <a:xfrm>
            <a:off x="8867656" y="5461573"/>
            <a:ext cx="226258" cy="238932"/>
          </a:xfrm>
          <a:prstGeom prst="ellips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7" name="Oval 66"/>
          <p:cNvSpPr/>
          <p:nvPr/>
        </p:nvSpPr>
        <p:spPr>
          <a:xfrm>
            <a:off x="8333231" y="5921572"/>
            <a:ext cx="241107" cy="258956"/>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027" name="Picture 3" descr="C:\Users\Eline\AppData\Local\Microsoft\Windows\INetCache\IE\CG1O3KNL\1024px-Crystal_button_cancel.svg[1].png"/>
          <p:cNvPicPr>
            <a:picLocks noChangeAspect="1" noChangeArrowheads="1"/>
          </p:cNvPicPr>
          <p:nvPr/>
        </p:nvPicPr>
        <p:blipFill>
          <a:blip r:embed="rId3" cstate="print"/>
          <a:srcRect/>
          <a:stretch>
            <a:fillRect/>
          </a:stretch>
        </p:blipFill>
        <p:spPr bwMode="auto">
          <a:xfrm>
            <a:off x="9705976" y="4362450"/>
            <a:ext cx="1076324" cy="1076324"/>
          </a:xfrm>
          <a:prstGeom prst="rect">
            <a:avLst/>
          </a:prstGeom>
          <a:noFill/>
        </p:spPr>
      </p:pic>
      <p:sp>
        <p:nvSpPr>
          <p:cNvPr id="66" name="Oval 17">
            <a:extLst>
              <a:ext uri="{FF2B5EF4-FFF2-40B4-BE49-F238E27FC236}">
                <a16:creationId xmlns:a16="http://schemas.microsoft.com/office/drawing/2014/main" id="{1064838E-26C6-4089-8E46-B47E2E86C2D6}"/>
              </a:ext>
            </a:extLst>
          </p:cNvPr>
          <p:cNvSpPr/>
          <p:nvPr/>
        </p:nvSpPr>
        <p:spPr>
          <a:xfrm>
            <a:off x="2975428" y="5930452"/>
            <a:ext cx="228994"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68" name="Straight Connector 20">
            <a:extLst>
              <a:ext uri="{FF2B5EF4-FFF2-40B4-BE49-F238E27FC236}">
                <a16:creationId xmlns:a16="http://schemas.microsoft.com/office/drawing/2014/main" id="{BD460824-69A0-4770-A34A-3A31C33CAFCB}"/>
              </a:ext>
            </a:extLst>
          </p:cNvPr>
          <p:cNvCxnSpPr>
            <a:stCxn id="66" idx="6"/>
            <a:endCxn id="69" idx="2"/>
          </p:cNvCxnSpPr>
          <p:nvPr/>
        </p:nvCxnSpPr>
        <p:spPr>
          <a:xfrm flipV="1">
            <a:off x="3204422" y="6041037"/>
            <a:ext cx="302811"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Oval 21">
            <a:extLst>
              <a:ext uri="{FF2B5EF4-FFF2-40B4-BE49-F238E27FC236}">
                <a16:creationId xmlns:a16="http://schemas.microsoft.com/office/drawing/2014/main" id="{38AB2007-AE43-4141-99DE-FCA5DB2BD977}"/>
              </a:ext>
            </a:extLst>
          </p:cNvPr>
          <p:cNvSpPr/>
          <p:nvPr/>
        </p:nvSpPr>
        <p:spPr>
          <a:xfrm>
            <a:off x="3507233" y="5930451"/>
            <a:ext cx="227622"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0" name="Oval 22">
            <a:extLst>
              <a:ext uri="{FF2B5EF4-FFF2-40B4-BE49-F238E27FC236}">
                <a16:creationId xmlns:a16="http://schemas.microsoft.com/office/drawing/2014/main" id="{B0D8C059-0954-4D50-9FAB-9B02DEF6B51B}"/>
              </a:ext>
            </a:extLst>
          </p:cNvPr>
          <p:cNvSpPr/>
          <p:nvPr/>
        </p:nvSpPr>
        <p:spPr>
          <a:xfrm>
            <a:off x="3507233" y="5438651"/>
            <a:ext cx="23541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1" name="Oval 23">
            <a:extLst>
              <a:ext uri="{FF2B5EF4-FFF2-40B4-BE49-F238E27FC236}">
                <a16:creationId xmlns:a16="http://schemas.microsoft.com/office/drawing/2014/main" id="{7E4D35B2-7AF2-4774-945B-FA5084C811C5}"/>
              </a:ext>
            </a:extLst>
          </p:cNvPr>
          <p:cNvSpPr/>
          <p:nvPr/>
        </p:nvSpPr>
        <p:spPr>
          <a:xfrm>
            <a:off x="4037923" y="5438318"/>
            <a:ext cx="226258" cy="238932"/>
          </a:xfrm>
          <a:prstGeom prst="ellips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2" name="Oval 24">
            <a:extLst>
              <a:ext uri="{FF2B5EF4-FFF2-40B4-BE49-F238E27FC236}">
                <a16:creationId xmlns:a16="http://schemas.microsoft.com/office/drawing/2014/main" id="{E1F0BBB4-7661-4263-B9A7-D3FF26781CE6}"/>
              </a:ext>
            </a:extLst>
          </p:cNvPr>
          <p:cNvSpPr/>
          <p:nvPr/>
        </p:nvSpPr>
        <p:spPr>
          <a:xfrm>
            <a:off x="4559664" y="4923901"/>
            <a:ext cx="241107" cy="258956"/>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73" name="Straight Connector 26">
            <a:extLst>
              <a:ext uri="{FF2B5EF4-FFF2-40B4-BE49-F238E27FC236}">
                <a16:creationId xmlns:a16="http://schemas.microsoft.com/office/drawing/2014/main" id="{C598CA5D-138D-48E7-BBC6-C5B982C89D78}"/>
              </a:ext>
            </a:extLst>
          </p:cNvPr>
          <p:cNvCxnSpPr>
            <a:stCxn id="70" idx="4"/>
            <a:endCxn id="69" idx="0"/>
          </p:cNvCxnSpPr>
          <p:nvPr/>
        </p:nvCxnSpPr>
        <p:spPr>
          <a:xfrm flipH="1">
            <a:off x="3621044" y="5677583"/>
            <a:ext cx="3898" cy="2528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27">
            <a:extLst>
              <a:ext uri="{FF2B5EF4-FFF2-40B4-BE49-F238E27FC236}">
                <a16:creationId xmlns:a16="http://schemas.microsoft.com/office/drawing/2014/main" id="{45A923E3-7AAB-4B90-A604-FA137B378725}"/>
              </a:ext>
            </a:extLst>
          </p:cNvPr>
          <p:cNvCxnSpPr>
            <a:stCxn id="71" idx="2"/>
            <a:endCxn id="70" idx="6"/>
          </p:cNvCxnSpPr>
          <p:nvPr/>
        </p:nvCxnSpPr>
        <p:spPr>
          <a:xfrm flipH="1">
            <a:off x="3742651" y="5557784"/>
            <a:ext cx="295272" cy="333"/>
          </a:xfrm>
          <a:prstGeom prst="line">
            <a:avLst/>
          </a:prstGeom>
          <a:ln w="38100">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75" name="Straight Connector 28">
            <a:extLst>
              <a:ext uri="{FF2B5EF4-FFF2-40B4-BE49-F238E27FC236}">
                <a16:creationId xmlns:a16="http://schemas.microsoft.com/office/drawing/2014/main" id="{419A540C-BF26-46F3-AC68-5F8F0F427DF5}"/>
              </a:ext>
            </a:extLst>
          </p:cNvPr>
          <p:cNvCxnSpPr>
            <a:stCxn id="77" idx="4"/>
            <a:endCxn id="71" idx="0"/>
          </p:cNvCxnSpPr>
          <p:nvPr/>
        </p:nvCxnSpPr>
        <p:spPr>
          <a:xfrm>
            <a:off x="4151052" y="5172845"/>
            <a:ext cx="0" cy="265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29">
            <a:extLst>
              <a:ext uri="{FF2B5EF4-FFF2-40B4-BE49-F238E27FC236}">
                <a16:creationId xmlns:a16="http://schemas.microsoft.com/office/drawing/2014/main" id="{D69650AC-D4B3-4AFC-89C1-BD4A31C7F19F}"/>
              </a:ext>
            </a:extLst>
          </p:cNvPr>
          <p:cNvCxnSpPr>
            <a:stCxn id="72" idx="2"/>
            <a:endCxn id="77" idx="6"/>
          </p:cNvCxnSpPr>
          <p:nvPr/>
        </p:nvCxnSpPr>
        <p:spPr>
          <a:xfrm flipH="1">
            <a:off x="4264181" y="5053379"/>
            <a:ext cx="29548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Oval 31">
            <a:extLst>
              <a:ext uri="{FF2B5EF4-FFF2-40B4-BE49-F238E27FC236}">
                <a16:creationId xmlns:a16="http://schemas.microsoft.com/office/drawing/2014/main" id="{0D56159F-BE6E-4A05-9578-73EBB0F0E6EC}"/>
              </a:ext>
            </a:extLst>
          </p:cNvPr>
          <p:cNvSpPr/>
          <p:nvPr/>
        </p:nvSpPr>
        <p:spPr>
          <a:xfrm>
            <a:off x="4037923" y="4933913"/>
            <a:ext cx="226258" cy="238932"/>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0913361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hthoek 8">
            <a:extLst>
              <a:ext uri="{FF2B5EF4-FFF2-40B4-BE49-F238E27FC236}">
                <a16:creationId xmlns:a16="http://schemas.microsoft.com/office/drawing/2014/main" id="{2EF3A218-A581-4942-95E5-912DA50B7BC2}"/>
              </a:ext>
            </a:extLst>
          </p:cNvPr>
          <p:cNvSpPr/>
          <p:nvPr/>
        </p:nvSpPr>
        <p:spPr>
          <a:xfrm>
            <a:off x="420130" y="4084535"/>
            <a:ext cx="5355771" cy="2519532"/>
          </a:xfrm>
          <a:prstGeom prst="rect">
            <a:avLst/>
          </a:prstGeom>
          <a:blipFill dpi="0" rotWithShape="1">
            <a:blip r:embed="rId3" cstate="print">
              <a:alphaModFix amt="28000"/>
            </a:blip>
            <a:srcRect/>
            <a:stretch>
              <a:fillRect t="-100000"/>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 name="Titel 1"/>
          <p:cNvSpPr>
            <a:spLocks noGrp="1"/>
          </p:cNvSpPr>
          <p:nvPr>
            <p:ph type="title"/>
          </p:nvPr>
        </p:nvSpPr>
        <p:spPr/>
        <p:txBody>
          <a:bodyPr/>
          <a:lstStyle/>
          <a:p>
            <a:r>
              <a:rPr lang="en-US" dirty="0" err="1"/>
              <a:t>Hillclimber</a:t>
            </a:r>
            <a:endParaRPr lang="en-US" dirty="0"/>
          </a:p>
        </p:txBody>
      </p:sp>
      <p:sp>
        <p:nvSpPr>
          <p:cNvPr id="3" name="Tijdelijke aanduiding voor inhoud 2"/>
          <p:cNvSpPr>
            <a:spLocks noGrp="1"/>
          </p:cNvSpPr>
          <p:nvPr>
            <p:ph idx="1"/>
          </p:nvPr>
        </p:nvSpPr>
        <p:spPr>
          <a:xfrm>
            <a:off x="1069848" y="2121408"/>
            <a:ext cx="5266871" cy="1840992"/>
          </a:xfrm>
        </p:spPr>
        <p:txBody>
          <a:bodyPr>
            <a:normAutofit/>
          </a:bodyPr>
          <a:lstStyle/>
          <a:p>
            <a:r>
              <a:rPr lang="nl-NL" dirty="0"/>
              <a:t>Verandert de richting van één verbinding</a:t>
            </a:r>
            <a:endParaRPr lang="en-US" dirty="0"/>
          </a:p>
          <a:p>
            <a:r>
              <a:rPr lang="nl-NL" dirty="0"/>
              <a:t>Aminozuren op dezelfde plek: opnieuw</a:t>
            </a:r>
          </a:p>
          <a:p>
            <a:r>
              <a:rPr lang="nl-NL" dirty="0"/>
              <a:t>Houden bij betere of gelijke score</a:t>
            </a:r>
          </a:p>
        </p:txBody>
      </p:sp>
      <p:sp>
        <p:nvSpPr>
          <p:cNvPr id="6" name="Tekstvak 12">
            <a:extLst>
              <a:ext uri="{FF2B5EF4-FFF2-40B4-BE49-F238E27FC236}">
                <a16:creationId xmlns:a16="http://schemas.microsoft.com/office/drawing/2014/main" id="{35AAEF8A-1E8B-4134-8FA6-762EB3980799}"/>
              </a:ext>
            </a:extLst>
          </p:cNvPr>
          <p:cNvSpPr txBox="1"/>
          <p:nvPr/>
        </p:nvSpPr>
        <p:spPr>
          <a:xfrm>
            <a:off x="420131" y="128248"/>
            <a:ext cx="11059297" cy="338554"/>
          </a:xfrm>
          <a:prstGeom prst="rect">
            <a:avLst/>
          </a:prstGeom>
          <a:noFill/>
        </p:spPr>
        <p:txBody>
          <a:bodyPr wrap="square" rtlCol="0">
            <a:spAutoFit/>
          </a:bodyPr>
          <a:lstStyle/>
          <a:p>
            <a:pPr algn="ctr"/>
            <a:r>
              <a:rPr lang="nl-NL" sz="1600" b="1">
                <a:solidFill>
                  <a:schemeClr val="accent1">
                    <a:lumMod val="20000"/>
                    <a:lumOff val="80000"/>
                  </a:schemeClr>
                </a:solidFill>
              </a:rPr>
              <a:t>Introductie        </a:t>
            </a:r>
            <a:r>
              <a:rPr lang="nl-NL" sz="1600" b="1">
                <a:solidFill>
                  <a:schemeClr val="accent1"/>
                </a:solidFill>
              </a:rPr>
              <a:t>Materiaal &amp; Methode       </a:t>
            </a:r>
            <a:r>
              <a:rPr lang="nl-NL" sz="1600" b="1">
                <a:solidFill>
                  <a:schemeClr val="accent1">
                    <a:lumMod val="20000"/>
                    <a:lumOff val="80000"/>
                  </a:schemeClr>
                </a:solidFill>
              </a:rPr>
              <a:t>Resultaten        Discussie </a:t>
            </a:r>
            <a:endParaRPr lang="nl-NL" sz="1600" b="1" dirty="0">
              <a:solidFill>
                <a:schemeClr val="accent1">
                  <a:lumMod val="20000"/>
                  <a:lumOff val="80000"/>
                </a:schemeClr>
              </a:solidFill>
            </a:endParaRPr>
          </a:p>
        </p:txBody>
      </p:sp>
      <p:sp>
        <p:nvSpPr>
          <p:cNvPr id="8" name="Oval 7"/>
          <p:cNvSpPr/>
          <p:nvPr/>
        </p:nvSpPr>
        <p:spPr>
          <a:xfrm>
            <a:off x="864775" y="5940464"/>
            <a:ext cx="228994"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9" name="Straight Connector 8"/>
          <p:cNvCxnSpPr>
            <a:stCxn id="8" idx="6"/>
            <a:endCxn id="11" idx="2"/>
          </p:cNvCxnSpPr>
          <p:nvPr/>
        </p:nvCxnSpPr>
        <p:spPr>
          <a:xfrm flipV="1">
            <a:off x="1093769" y="6051049"/>
            <a:ext cx="302811"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1396580" y="5940463"/>
            <a:ext cx="227622"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Oval 11"/>
          <p:cNvSpPr/>
          <p:nvPr/>
        </p:nvSpPr>
        <p:spPr>
          <a:xfrm>
            <a:off x="1396580" y="5448663"/>
            <a:ext cx="23541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Oval 13"/>
          <p:cNvSpPr/>
          <p:nvPr/>
        </p:nvSpPr>
        <p:spPr>
          <a:xfrm>
            <a:off x="1927270" y="5448330"/>
            <a:ext cx="22625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Oval 18"/>
          <p:cNvSpPr/>
          <p:nvPr/>
        </p:nvSpPr>
        <p:spPr>
          <a:xfrm>
            <a:off x="2527288" y="4933913"/>
            <a:ext cx="241107" cy="2589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0" name="Straight Connector 19"/>
          <p:cNvCxnSpPr>
            <a:stCxn id="12" idx="4"/>
            <a:endCxn id="11" idx="0"/>
          </p:cNvCxnSpPr>
          <p:nvPr/>
        </p:nvCxnSpPr>
        <p:spPr>
          <a:xfrm flipH="1">
            <a:off x="1510391" y="5687595"/>
            <a:ext cx="3898" cy="2528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4" idx="2"/>
            <a:endCxn id="12" idx="6"/>
          </p:cNvCxnSpPr>
          <p:nvPr/>
        </p:nvCxnSpPr>
        <p:spPr>
          <a:xfrm flipH="1">
            <a:off x="1631998" y="5567796"/>
            <a:ext cx="295272" cy="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08" idx="4"/>
            <a:endCxn id="14" idx="0"/>
          </p:cNvCxnSpPr>
          <p:nvPr/>
        </p:nvCxnSpPr>
        <p:spPr>
          <a:xfrm>
            <a:off x="2040399" y="5182857"/>
            <a:ext cx="0" cy="265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9" idx="2"/>
            <a:endCxn id="108" idx="6"/>
          </p:cNvCxnSpPr>
          <p:nvPr/>
        </p:nvCxnSpPr>
        <p:spPr>
          <a:xfrm flipH="1">
            <a:off x="2153528" y="5063391"/>
            <a:ext cx="3737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Oval 107"/>
          <p:cNvSpPr/>
          <p:nvPr/>
        </p:nvSpPr>
        <p:spPr>
          <a:xfrm>
            <a:off x="1927270" y="4943925"/>
            <a:ext cx="22625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4" name="Rechthoek 8">
            <a:extLst>
              <a:ext uri="{FF2B5EF4-FFF2-40B4-BE49-F238E27FC236}">
                <a16:creationId xmlns:a16="http://schemas.microsoft.com/office/drawing/2014/main" id="{2EF3A218-A581-4942-95E5-912DA50B7BC2}"/>
              </a:ext>
            </a:extLst>
          </p:cNvPr>
          <p:cNvSpPr/>
          <p:nvPr/>
        </p:nvSpPr>
        <p:spPr>
          <a:xfrm>
            <a:off x="5775900" y="4084535"/>
            <a:ext cx="5355771" cy="2519532"/>
          </a:xfrm>
          <a:prstGeom prst="rect">
            <a:avLst/>
          </a:prstGeom>
          <a:blipFill dpi="0" rotWithShape="1">
            <a:blip r:embed="rId3" cstate="print">
              <a:alphaModFix amt="28000"/>
            </a:blip>
            <a:srcRect/>
            <a:stretch>
              <a:fillRect t="-100000"/>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33" name="Oval 32"/>
          <p:cNvSpPr/>
          <p:nvPr/>
        </p:nvSpPr>
        <p:spPr>
          <a:xfrm>
            <a:off x="6222222" y="5930452"/>
            <a:ext cx="228994"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34" name="Straight Connector 33"/>
          <p:cNvCxnSpPr>
            <a:stCxn id="33" idx="6"/>
            <a:endCxn id="35" idx="2"/>
          </p:cNvCxnSpPr>
          <p:nvPr/>
        </p:nvCxnSpPr>
        <p:spPr>
          <a:xfrm flipV="1">
            <a:off x="6451216" y="6041037"/>
            <a:ext cx="302811"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6754027" y="5930451"/>
            <a:ext cx="227622"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7" name="Oval 36"/>
          <p:cNvSpPr/>
          <p:nvPr/>
        </p:nvSpPr>
        <p:spPr>
          <a:xfrm>
            <a:off x="6754027" y="5438651"/>
            <a:ext cx="23541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8" name="Oval 37"/>
          <p:cNvSpPr/>
          <p:nvPr/>
        </p:nvSpPr>
        <p:spPr>
          <a:xfrm>
            <a:off x="6756658" y="4933913"/>
            <a:ext cx="226258" cy="238932"/>
          </a:xfrm>
          <a:prstGeom prst="ellips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40" name="Straight Connector 39"/>
          <p:cNvCxnSpPr>
            <a:stCxn id="37" idx="4"/>
            <a:endCxn id="35" idx="0"/>
          </p:cNvCxnSpPr>
          <p:nvPr/>
        </p:nvCxnSpPr>
        <p:spPr>
          <a:xfrm flipH="1">
            <a:off x="6867838" y="5677583"/>
            <a:ext cx="3898" cy="2528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8" idx="4"/>
            <a:endCxn id="37" idx="0"/>
          </p:cNvCxnSpPr>
          <p:nvPr/>
        </p:nvCxnSpPr>
        <p:spPr>
          <a:xfrm>
            <a:off x="6869787" y="5172845"/>
            <a:ext cx="1949" cy="26580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6741809" y="4431532"/>
            <a:ext cx="241107" cy="258956"/>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52" name="Straight Connector 51"/>
          <p:cNvCxnSpPr>
            <a:stCxn id="50" idx="4"/>
          </p:cNvCxnSpPr>
          <p:nvPr/>
        </p:nvCxnSpPr>
        <p:spPr>
          <a:xfrm>
            <a:off x="6862363" y="4690488"/>
            <a:ext cx="7424" cy="233413"/>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7271016" y="4431532"/>
            <a:ext cx="241107" cy="258956"/>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55" name="Straight Connector 54"/>
          <p:cNvCxnSpPr>
            <a:stCxn id="54" idx="2"/>
            <a:endCxn id="50" idx="6"/>
          </p:cNvCxnSpPr>
          <p:nvPr/>
        </p:nvCxnSpPr>
        <p:spPr>
          <a:xfrm flipH="1">
            <a:off x="6982916" y="4561010"/>
            <a:ext cx="288100" cy="0"/>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1927270" y="5448330"/>
            <a:ext cx="226258" cy="238932"/>
          </a:xfrm>
          <a:prstGeom prst="ellips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5" name="Oval 44"/>
          <p:cNvSpPr/>
          <p:nvPr/>
        </p:nvSpPr>
        <p:spPr>
          <a:xfrm>
            <a:off x="2527288" y="4933913"/>
            <a:ext cx="241107" cy="258956"/>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6" name="Oval 45"/>
          <p:cNvSpPr/>
          <p:nvPr/>
        </p:nvSpPr>
        <p:spPr>
          <a:xfrm>
            <a:off x="1927270" y="4943925"/>
            <a:ext cx="226258" cy="238932"/>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3" name="Oval 17">
            <a:extLst>
              <a:ext uri="{FF2B5EF4-FFF2-40B4-BE49-F238E27FC236}">
                <a16:creationId xmlns:a16="http://schemas.microsoft.com/office/drawing/2014/main" id="{06962A40-7FB1-444F-A77E-34E350361F25}"/>
              </a:ext>
            </a:extLst>
          </p:cNvPr>
          <p:cNvSpPr/>
          <p:nvPr/>
        </p:nvSpPr>
        <p:spPr>
          <a:xfrm>
            <a:off x="2975428" y="5930452"/>
            <a:ext cx="228994"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56" name="Straight Connector 20">
            <a:extLst>
              <a:ext uri="{FF2B5EF4-FFF2-40B4-BE49-F238E27FC236}">
                <a16:creationId xmlns:a16="http://schemas.microsoft.com/office/drawing/2014/main" id="{36142144-1282-4366-B024-84C8687376C3}"/>
              </a:ext>
            </a:extLst>
          </p:cNvPr>
          <p:cNvCxnSpPr>
            <a:stCxn id="53" idx="6"/>
            <a:endCxn id="57" idx="2"/>
          </p:cNvCxnSpPr>
          <p:nvPr/>
        </p:nvCxnSpPr>
        <p:spPr>
          <a:xfrm flipV="1">
            <a:off x="3204422" y="6041037"/>
            <a:ext cx="302811"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Oval 21">
            <a:extLst>
              <a:ext uri="{FF2B5EF4-FFF2-40B4-BE49-F238E27FC236}">
                <a16:creationId xmlns:a16="http://schemas.microsoft.com/office/drawing/2014/main" id="{A9F154D3-857D-4C2A-A306-6FBCDD96CDBD}"/>
              </a:ext>
            </a:extLst>
          </p:cNvPr>
          <p:cNvSpPr/>
          <p:nvPr/>
        </p:nvSpPr>
        <p:spPr>
          <a:xfrm>
            <a:off x="3507233" y="5930451"/>
            <a:ext cx="227622"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8" name="Oval 22">
            <a:extLst>
              <a:ext uri="{FF2B5EF4-FFF2-40B4-BE49-F238E27FC236}">
                <a16:creationId xmlns:a16="http://schemas.microsoft.com/office/drawing/2014/main" id="{5544DE5D-D792-4FFF-9025-24439CE093D6}"/>
              </a:ext>
            </a:extLst>
          </p:cNvPr>
          <p:cNvSpPr/>
          <p:nvPr/>
        </p:nvSpPr>
        <p:spPr>
          <a:xfrm>
            <a:off x="3507233" y="5438651"/>
            <a:ext cx="23541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9" name="Oval 23">
            <a:extLst>
              <a:ext uri="{FF2B5EF4-FFF2-40B4-BE49-F238E27FC236}">
                <a16:creationId xmlns:a16="http://schemas.microsoft.com/office/drawing/2014/main" id="{9C867AE9-5537-4CC9-AD3E-7F9610EE67CA}"/>
              </a:ext>
            </a:extLst>
          </p:cNvPr>
          <p:cNvSpPr/>
          <p:nvPr/>
        </p:nvSpPr>
        <p:spPr>
          <a:xfrm>
            <a:off x="4037923" y="5438318"/>
            <a:ext cx="226258" cy="238932"/>
          </a:xfrm>
          <a:prstGeom prst="ellips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0" name="Oval 24">
            <a:extLst>
              <a:ext uri="{FF2B5EF4-FFF2-40B4-BE49-F238E27FC236}">
                <a16:creationId xmlns:a16="http://schemas.microsoft.com/office/drawing/2014/main" id="{CF264515-B644-4B9B-8995-C417C6FEC459}"/>
              </a:ext>
            </a:extLst>
          </p:cNvPr>
          <p:cNvSpPr/>
          <p:nvPr/>
        </p:nvSpPr>
        <p:spPr>
          <a:xfrm>
            <a:off x="4559664" y="4923901"/>
            <a:ext cx="241107" cy="258956"/>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61" name="Straight Connector 26">
            <a:extLst>
              <a:ext uri="{FF2B5EF4-FFF2-40B4-BE49-F238E27FC236}">
                <a16:creationId xmlns:a16="http://schemas.microsoft.com/office/drawing/2014/main" id="{D132A63F-93D4-4BF5-8D37-98450561050E}"/>
              </a:ext>
            </a:extLst>
          </p:cNvPr>
          <p:cNvCxnSpPr>
            <a:stCxn id="58" idx="4"/>
            <a:endCxn id="57" idx="0"/>
          </p:cNvCxnSpPr>
          <p:nvPr/>
        </p:nvCxnSpPr>
        <p:spPr>
          <a:xfrm flipH="1">
            <a:off x="3621044" y="5677583"/>
            <a:ext cx="3898" cy="2528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27">
            <a:extLst>
              <a:ext uri="{FF2B5EF4-FFF2-40B4-BE49-F238E27FC236}">
                <a16:creationId xmlns:a16="http://schemas.microsoft.com/office/drawing/2014/main" id="{41F52F1F-D3A8-48D8-B7D0-05DD30950FFC}"/>
              </a:ext>
            </a:extLst>
          </p:cNvPr>
          <p:cNvCxnSpPr>
            <a:stCxn id="59" idx="2"/>
            <a:endCxn id="58" idx="6"/>
          </p:cNvCxnSpPr>
          <p:nvPr/>
        </p:nvCxnSpPr>
        <p:spPr>
          <a:xfrm flipH="1">
            <a:off x="3742651" y="5557784"/>
            <a:ext cx="295272" cy="333"/>
          </a:xfrm>
          <a:prstGeom prst="line">
            <a:avLst/>
          </a:prstGeom>
          <a:ln w="38100">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63" name="Straight Connector 28">
            <a:extLst>
              <a:ext uri="{FF2B5EF4-FFF2-40B4-BE49-F238E27FC236}">
                <a16:creationId xmlns:a16="http://schemas.microsoft.com/office/drawing/2014/main" id="{F1C0773C-4D52-4382-80F9-8BAB2B582BE1}"/>
              </a:ext>
            </a:extLst>
          </p:cNvPr>
          <p:cNvCxnSpPr>
            <a:stCxn id="65" idx="4"/>
            <a:endCxn id="59" idx="0"/>
          </p:cNvCxnSpPr>
          <p:nvPr/>
        </p:nvCxnSpPr>
        <p:spPr>
          <a:xfrm>
            <a:off x="4151052" y="5172845"/>
            <a:ext cx="0" cy="265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29">
            <a:extLst>
              <a:ext uri="{FF2B5EF4-FFF2-40B4-BE49-F238E27FC236}">
                <a16:creationId xmlns:a16="http://schemas.microsoft.com/office/drawing/2014/main" id="{82C59A85-1BA6-450E-8036-E1791C6ED442}"/>
              </a:ext>
            </a:extLst>
          </p:cNvPr>
          <p:cNvCxnSpPr>
            <a:stCxn id="60" idx="2"/>
            <a:endCxn id="65" idx="6"/>
          </p:cNvCxnSpPr>
          <p:nvPr/>
        </p:nvCxnSpPr>
        <p:spPr>
          <a:xfrm flipH="1">
            <a:off x="4264181" y="5053379"/>
            <a:ext cx="29548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Oval 31">
            <a:extLst>
              <a:ext uri="{FF2B5EF4-FFF2-40B4-BE49-F238E27FC236}">
                <a16:creationId xmlns:a16="http://schemas.microsoft.com/office/drawing/2014/main" id="{3B1E1FA2-8920-4E87-8FBE-CE627C2AF987}"/>
              </a:ext>
            </a:extLst>
          </p:cNvPr>
          <p:cNvSpPr/>
          <p:nvPr/>
        </p:nvSpPr>
        <p:spPr>
          <a:xfrm>
            <a:off x="4037923" y="4933913"/>
            <a:ext cx="226258" cy="238932"/>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7999703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hthoek 8">
            <a:extLst>
              <a:ext uri="{FF2B5EF4-FFF2-40B4-BE49-F238E27FC236}">
                <a16:creationId xmlns:a16="http://schemas.microsoft.com/office/drawing/2014/main" id="{2EF3A218-A581-4942-95E5-912DA50B7BC2}"/>
              </a:ext>
            </a:extLst>
          </p:cNvPr>
          <p:cNvSpPr/>
          <p:nvPr/>
        </p:nvSpPr>
        <p:spPr>
          <a:xfrm>
            <a:off x="420130" y="4084535"/>
            <a:ext cx="5355771" cy="2519532"/>
          </a:xfrm>
          <a:prstGeom prst="rect">
            <a:avLst/>
          </a:prstGeom>
          <a:blipFill dpi="0" rotWithShape="1">
            <a:blip r:embed="rId2" cstate="print">
              <a:alphaModFix amt="28000"/>
            </a:blip>
            <a:srcRect/>
            <a:stretch>
              <a:fillRect t="-100000"/>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 name="Titel 1"/>
          <p:cNvSpPr>
            <a:spLocks noGrp="1"/>
          </p:cNvSpPr>
          <p:nvPr>
            <p:ph type="title"/>
          </p:nvPr>
        </p:nvSpPr>
        <p:spPr/>
        <p:txBody>
          <a:bodyPr/>
          <a:lstStyle/>
          <a:p>
            <a:r>
              <a:rPr lang="en-US" dirty="0" err="1"/>
              <a:t>Hillclimber</a:t>
            </a:r>
            <a:endParaRPr lang="en-US" dirty="0"/>
          </a:p>
        </p:txBody>
      </p:sp>
      <p:sp>
        <p:nvSpPr>
          <p:cNvPr id="3" name="Tijdelijke aanduiding voor inhoud 2"/>
          <p:cNvSpPr>
            <a:spLocks noGrp="1"/>
          </p:cNvSpPr>
          <p:nvPr>
            <p:ph idx="1"/>
          </p:nvPr>
        </p:nvSpPr>
        <p:spPr>
          <a:xfrm>
            <a:off x="1069848" y="2121408"/>
            <a:ext cx="5266871" cy="1840992"/>
          </a:xfrm>
        </p:spPr>
        <p:txBody>
          <a:bodyPr>
            <a:normAutofit/>
          </a:bodyPr>
          <a:lstStyle/>
          <a:p>
            <a:r>
              <a:rPr lang="nl-NL" dirty="0"/>
              <a:t>Verandert de richting van één verbinding</a:t>
            </a:r>
            <a:endParaRPr lang="en-US" dirty="0"/>
          </a:p>
          <a:p>
            <a:r>
              <a:rPr lang="nl-NL" dirty="0"/>
              <a:t>Aminozuren op dezelfde plek: opnieuw</a:t>
            </a:r>
          </a:p>
          <a:p>
            <a:r>
              <a:rPr lang="nl-NL" dirty="0"/>
              <a:t>Houden bij betere of gelijke score</a:t>
            </a:r>
          </a:p>
        </p:txBody>
      </p:sp>
      <p:sp>
        <p:nvSpPr>
          <p:cNvPr id="6" name="Tekstvak 12">
            <a:extLst>
              <a:ext uri="{FF2B5EF4-FFF2-40B4-BE49-F238E27FC236}">
                <a16:creationId xmlns:a16="http://schemas.microsoft.com/office/drawing/2014/main" id="{35AAEF8A-1E8B-4134-8FA6-762EB3980799}"/>
              </a:ext>
            </a:extLst>
          </p:cNvPr>
          <p:cNvSpPr txBox="1"/>
          <p:nvPr/>
        </p:nvSpPr>
        <p:spPr>
          <a:xfrm>
            <a:off x="420131" y="128248"/>
            <a:ext cx="11059297" cy="338554"/>
          </a:xfrm>
          <a:prstGeom prst="rect">
            <a:avLst/>
          </a:prstGeom>
          <a:noFill/>
        </p:spPr>
        <p:txBody>
          <a:bodyPr wrap="square" rtlCol="0">
            <a:spAutoFit/>
          </a:bodyPr>
          <a:lstStyle/>
          <a:p>
            <a:pPr algn="ctr"/>
            <a:r>
              <a:rPr lang="nl-NL" sz="1600" b="1">
                <a:solidFill>
                  <a:schemeClr val="accent1">
                    <a:lumMod val="20000"/>
                    <a:lumOff val="80000"/>
                  </a:schemeClr>
                </a:solidFill>
              </a:rPr>
              <a:t>Introductie        </a:t>
            </a:r>
            <a:r>
              <a:rPr lang="nl-NL" sz="1600" b="1">
                <a:solidFill>
                  <a:schemeClr val="accent1"/>
                </a:solidFill>
              </a:rPr>
              <a:t>Materiaal &amp; Methode       </a:t>
            </a:r>
            <a:r>
              <a:rPr lang="nl-NL" sz="1600" b="1">
                <a:solidFill>
                  <a:schemeClr val="accent1">
                    <a:lumMod val="20000"/>
                    <a:lumOff val="80000"/>
                  </a:schemeClr>
                </a:solidFill>
              </a:rPr>
              <a:t>Resultaten        Discussie </a:t>
            </a:r>
            <a:endParaRPr lang="nl-NL" sz="1600" b="1" dirty="0">
              <a:solidFill>
                <a:schemeClr val="accent1">
                  <a:lumMod val="20000"/>
                  <a:lumOff val="80000"/>
                </a:schemeClr>
              </a:solidFill>
            </a:endParaRPr>
          </a:p>
        </p:txBody>
      </p:sp>
      <p:sp>
        <p:nvSpPr>
          <p:cNvPr id="8" name="Oval 7"/>
          <p:cNvSpPr/>
          <p:nvPr/>
        </p:nvSpPr>
        <p:spPr>
          <a:xfrm>
            <a:off x="864775" y="5940464"/>
            <a:ext cx="228994"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9" name="Straight Connector 8"/>
          <p:cNvCxnSpPr>
            <a:stCxn id="8" idx="6"/>
            <a:endCxn id="11" idx="2"/>
          </p:cNvCxnSpPr>
          <p:nvPr/>
        </p:nvCxnSpPr>
        <p:spPr>
          <a:xfrm flipV="1">
            <a:off x="1093769" y="6051049"/>
            <a:ext cx="302811"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1396580" y="5940463"/>
            <a:ext cx="227622"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Oval 11"/>
          <p:cNvSpPr/>
          <p:nvPr/>
        </p:nvSpPr>
        <p:spPr>
          <a:xfrm>
            <a:off x="1396580" y="5448663"/>
            <a:ext cx="23541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Oval 13"/>
          <p:cNvSpPr/>
          <p:nvPr/>
        </p:nvSpPr>
        <p:spPr>
          <a:xfrm>
            <a:off x="1927270" y="5448330"/>
            <a:ext cx="22625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Oval 18"/>
          <p:cNvSpPr/>
          <p:nvPr/>
        </p:nvSpPr>
        <p:spPr>
          <a:xfrm>
            <a:off x="2527288" y="4933913"/>
            <a:ext cx="241107" cy="2589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0" name="Straight Connector 19"/>
          <p:cNvCxnSpPr>
            <a:stCxn id="12" idx="4"/>
            <a:endCxn id="11" idx="0"/>
          </p:cNvCxnSpPr>
          <p:nvPr/>
        </p:nvCxnSpPr>
        <p:spPr>
          <a:xfrm flipH="1">
            <a:off x="1510391" y="5687595"/>
            <a:ext cx="3898" cy="2528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4" idx="2"/>
            <a:endCxn id="12" idx="6"/>
          </p:cNvCxnSpPr>
          <p:nvPr/>
        </p:nvCxnSpPr>
        <p:spPr>
          <a:xfrm flipH="1">
            <a:off x="1631998" y="5567796"/>
            <a:ext cx="295272" cy="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08" idx="4"/>
            <a:endCxn id="14" idx="0"/>
          </p:cNvCxnSpPr>
          <p:nvPr/>
        </p:nvCxnSpPr>
        <p:spPr>
          <a:xfrm>
            <a:off x="2040399" y="5182857"/>
            <a:ext cx="0" cy="265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9" idx="2"/>
            <a:endCxn id="108" idx="6"/>
          </p:cNvCxnSpPr>
          <p:nvPr/>
        </p:nvCxnSpPr>
        <p:spPr>
          <a:xfrm flipH="1">
            <a:off x="2153528" y="5063391"/>
            <a:ext cx="3737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Oval 107"/>
          <p:cNvSpPr/>
          <p:nvPr/>
        </p:nvSpPr>
        <p:spPr>
          <a:xfrm>
            <a:off x="1927270" y="4943925"/>
            <a:ext cx="22625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4" name="Rechthoek 8">
            <a:extLst>
              <a:ext uri="{FF2B5EF4-FFF2-40B4-BE49-F238E27FC236}">
                <a16:creationId xmlns:a16="http://schemas.microsoft.com/office/drawing/2014/main" id="{2EF3A218-A581-4942-95E5-912DA50B7BC2}"/>
              </a:ext>
            </a:extLst>
          </p:cNvPr>
          <p:cNvSpPr/>
          <p:nvPr/>
        </p:nvSpPr>
        <p:spPr>
          <a:xfrm>
            <a:off x="5775900" y="4084535"/>
            <a:ext cx="5355771" cy="2519532"/>
          </a:xfrm>
          <a:prstGeom prst="rect">
            <a:avLst/>
          </a:prstGeom>
          <a:blipFill dpi="0" rotWithShape="1">
            <a:blip r:embed="rId2" cstate="print">
              <a:alphaModFix amt="28000"/>
            </a:blip>
            <a:srcRect/>
            <a:stretch>
              <a:fillRect t="-100000"/>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33" name="Oval 32"/>
          <p:cNvSpPr/>
          <p:nvPr/>
        </p:nvSpPr>
        <p:spPr>
          <a:xfrm>
            <a:off x="6222222" y="5930452"/>
            <a:ext cx="228994"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34" name="Straight Connector 33"/>
          <p:cNvCxnSpPr>
            <a:stCxn id="33" idx="6"/>
            <a:endCxn id="35" idx="2"/>
          </p:cNvCxnSpPr>
          <p:nvPr/>
        </p:nvCxnSpPr>
        <p:spPr>
          <a:xfrm flipV="1">
            <a:off x="6451216" y="6041037"/>
            <a:ext cx="302811"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6754027" y="5930451"/>
            <a:ext cx="227622"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7" name="Oval 36"/>
          <p:cNvSpPr/>
          <p:nvPr/>
        </p:nvSpPr>
        <p:spPr>
          <a:xfrm>
            <a:off x="6754027" y="5438651"/>
            <a:ext cx="23541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8" name="Oval 37"/>
          <p:cNvSpPr/>
          <p:nvPr/>
        </p:nvSpPr>
        <p:spPr>
          <a:xfrm>
            <a:off x="6756658" y="4933913"/>
            <a:ext cx="226258" cy="238932"/>
          </a:xfrm>
          <a:prstGeom prst="ellips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40" name="Straight Connector 39"/>
          <p:cNvCxnSpPr>
            <a:stCxn id="37" idx="4"/>
            <a:endCxn id="35" idx="0"/>
          </p:cNvCxnSpPr>
          <p:nvPr/>
        </p:nvCxnSpPr>
        <p:spPr>
          <a:xfrm flipH="1">
            <a:off x="6867838" y="5677583"/>
            <a:ext cx="3898" cy="2528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8" idx="4"/>
            <a:endCxn id="37" idx="0"/>
          </p:cNvCxnSpPr>
          <p:nvPr/>
        </p:nvCxnSpPr>
        <p:spPr>
          <a:xfrm>
            <a:off x="6869787" y="5172845"/>
            <a:ext cx="1949" cy="26580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6741809" y="4431532"/>
            <a:ext cx="241107" cy="258956"/>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52" name="Straight Connector 51"/>
          <p:cNvCxnSpPr>
            <a:stCxn id="50" idx="4"/>
          </p:cNvCxnSpPr>
          <p:nvPr/>
        </p:nvCxnSpPr>
        <p:spPr>
          <a:xfrm>
            <a:off x="6862363" y="4690488"/>
            <a:ext cx="7424" cy="233413"/>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7271016" y="4431532"/>
            <a:ext cx="241107" cy="258956"/>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55" name="Straight Connector 54"/>
          <p:cNvCxnSpPr>
            <a:stCxn id="54" idx="2"/>
            <a:endCxn id="50" idx="6"/>
          </p:cNvCxnSpPr>
          <p:nvPr/>
        </p:nvCxnSpPr>
        <p:spPr>
          <a:xfrm flipH="1">
            <a:off x="6982916" y="4561010"/>
            <a:ext cx="288100" cy="0"/>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3" name="Tijdelijke aanduiding voor inhoud 2"/>
          <p:cNvSpPr txBox="1">
            <a:spLocks/>
          </p:cNvSpPr>
          <p:nvPr/>
        </p:nvSpPr>
        <p:spPr>
          <a:xfrm>
            <a:off x="6602621" y="2156577"/>
            <a:ext cx="5266871" cy="18409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endParaRPr lang="en-US" dirty="0"/>
          </a:p>
        </p:txBody>
      </p:sp>
      <p:sp>
        <p:nvSpPr>
          <p:cNvPr id="44" name="Oval 43"/>
          <p:cNvSpPr/>
          <p:nvPr/>
        </p:nvSpPr>
        <p:spPr>
          <a:xfrm>
            <a:off x="1927270" y="5448330"/>
            <a:ext cx="226258" cy="238932"/>
          </a:xfrm>
          <a:prstGeom prst="ellips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5" name="Oval 44"/>
          <p:cNvSpPr/>
          <p:nvPr/>
        </p:nvSpPr>
        <p:spPr>
          <a:xfrm>
            <a:off x="2527288" y="4933913"/>
            <a:ext cx="241107" cy="258956"/>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6" name="Oval 45"/>
          <p:cNvSpPr/>
          <p:nvPr/>
        </p:nvSpPr>
        <p:spPr>
          <a:xfrm>
            <a:off x="1927270" y="4943925"/>
            <a:ext cx="226258" cy="238932"/>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TextBox 6"/>
          <p:cNvSpPr txBox="1"/>
          <p:nvPr/>
        </p:nvSpPr>
        <p:spPr>
          <a:xfrm rot="21066259">
            <a:off x="6732855" y="2415699"/>
            <a:ext cx="3245447" cy="70788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nl-NL" sz="2000">
                <a:solidFill>
                  <a:schemeClr val="accent1"/>
                </a:solidFill>
              </a:rPr>
              <a:t>Maar met wat voor keten start de hillclimber</a:t>
            </a:r>
            <a:r>
              <a:rPr lang="nl-NL" sz="2000" dirty="0">
                <a:solidFill>
                  <a:schemeClr val="accent1"/>
                </a:solidFill>
              </a:rPr>
              <a:t>?</a:t>
            </a:r>
            <a:endParaRPr lang="en-US" sz="2000" dirty="0">
              <a:solidFill>
                <a:schemeClr val="accent1"/>
              </a:solidFill>
            </a:endParaRPr>
          </a:p>
        </p:txBody>
      </p:sp>
      <p:sp>
        <p:nvSpPr>
          <p:cNvPr id="13" name="Rounded Rectangle 12"/>
          <p:cNvSpPr/>
          <p:nvPr/>
        </p:nvSpPr>
        <p:spPr>
          <a:xfrm rot="21084706">
            <a:off x="6507983" y="2375773"/>
            <a:ext cx="3460156" cy="86750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17">
            <a:extLst>
              <a:ext uri="{FF2B5EF4-FFF2-40B4-BE49-F238E27FC236}">
                <a16:creationId xmlns:a16="http://schemas.microsoft.com/office/drawing/2014/main" id="{5A2A1B06-BB1A-4FDD-AF17-80E4C45DA96B}"/>
              </a:ext>
            </a:extLst>
          </p:cNvPr>
          <p:cNvSpPr/>
          <p:nvPr/>
        </p:nvSpPr>
        <p:spPr>
          <a:xfrm>
            <a:off x="2975428" y="5930452"/>
            <a:ext cx="228994"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56" name="Straight Connector 20">
            <a:extLst>
              <a:ext uri="{FF2B5EF4-FFF2-40B4-BE49-F238E27FC236}">
                <a16:creationId xmlns:a16="http://schemas.microsoft.com/office/drawing/2014/main" id="{ECD9154B-5DA3-4F91-A707-E8FF20B143E0}"/>
              </a:ext>
            </a:extLst>
          </p:cNvPr>
          <p:cNvCxnSpPr>
            <a:stCxn id="53" idx="6"/>
            <a:endCxn id="57" idx="2"/>
          </p:cNvCxnSpPr>
          <p:nvPr/>
        </p:nvCxnSpPr>
        <p:spPr>
          <a:xfrm flipV="1">
            <a:off x="3204422" y="6041037"/>
            <a:ext cx="302811"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Oval 21">
            <a:extLst>
              <a:ext uri="{FF2B5EF4-FFF2-40B4-BE49-F238E27FC236}">
                <a16:creationId xmlns:a16="http://schemas.microsoft.com/office/drawing/2014/main" id="{626884BA-E5DC-4BFE-A3A8-4E1F941072C9}"/>
              </a:ext>
            </a:extLst>
          </p:cNvPr>
          <p:cNvSpPr/>
          <p:nvPr/>
        </p:nvSpPr>
        <p:spPr>
          <a:xfrm>
            <a:off x="3507233" y="5930451"/>
            <a:ext cx="227622"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8" name="Oval 22">
            <a:extLst>
              <a:ext uri="{FF2B5EF4-FFF2-40B4-BE49-F238E27FC236}">
                <a16:creationId xmlns:a16="http://schemas.microsoft.com/office/drawing/2014/main" id="{09189C15-373D-43C2-8E26-52E68CA844BC}"/>
              </a:ext>
            </a:extLst>
          </p:cNvPr>
          <p:cNvSpPr/>
          <p:nvPr/>
        </p:nvSpPr>
        <p:spPr>
          <a:xfrm>
            <a:off x="3507233" y="5438651"/>
            <a:ext cx="23541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9" name="Oval 23">
            <a:extLst>
              <a:ext uri="{FF2B5EF4-FFF2-40B4-BE49-F238E27FC236}">
                <a16:creationId xmlns:a16="http://schemas.microsoft.com/office/drawing/2014/main" id="{7BBA5994-C360-4AA1-9372-A6F4FE1A7516}"/>
              </a:ext>
            </a:extLst>
          </p:cNvPr>
          <p:cNvSpPr/>
          <p:nvPr/>
        </p:nvSpPr>
        <p:spPr>
          <a:xfrm>
            <a:off x="4037923" y="5438318"/>
            <a:ext cx="226258" cy="238932"/>
          </a:xfrm>
          <a:prstGeom prst="ellips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0" name="Oval 24">
            <a:extLst>
              <a:ext uri="{FF2B5EF4-FFF2-40B4-BE49-F238E27FC236}">
                <a16:creationId xmlns:a16="http://schemas.microsoft.com/office/drawing/2014/main" id="{40DADD0D-9CB7-4883-BD08-4A02008F56B4}"/>
              </a:ext>
            </a:extLst>
          </p:cNvPr>
          <p:cNvSpPr/>
          <p:nvPr/>
        </p:nvSpPr>
        <p:spPr>
          <a:xfrm>
            <a:off x="4559664" y="4923901"/>
            <a:ext cx="241107" cy="258956"/>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61" name="Straight Connector 26">
            <a:extLst>
              <a:ext uri="{FF2B5EF4-FFF2-40B4-BE49-F238E27FC236}">
                <a16:creationId xmlns:a16="http://schemas.microsoft.com/office/drawing/2014/main" id="{198BF901-9386-497C-B23E-ABA2D2493BE9}"/>
              </a:ext>
            </a:extLst>
          </p:cNvPr>
          <p:cNvCxnSpPr>
            <a:stCxn id="58" idx="4"/>
            <a:endCxn id="57" idx="0"/>
          </p:cNvCxnSpPr>
          <p:nvPr/>
        </p:nvCxnSpPr>
        <p:spPr>
          <a:xfrm flipH="1">
            <a:off x="3621044" y="5677583"/>
            <a:ext cx="3898" cy="2528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27">
            <a:extLst>
              <a:ext uri="{FF2B5EF4-FFF2-40B4-BE49-F238E27FC236}">
                <a16:creationId xmlns:a16="http://schemas.microsoft.com/office/drawing/2014/main" id="{C59965AD-D880-4FB5-837D-F0B95F668B09}"/>
              </a:ext>
            </a:extLst>
          </p:cNvPr>
          <p:cNvCxnSpPr>
            <a:stCxn id="59" idx="2"/>
            <a:endCxn id="58" idx="6"/>
          </p:cNvCxnSpPr>
          <p:nvPr/>
        </p:nvCxnSpPr>
        <p:spPr>
          <a:xfrm flipH="1">
            <a:off x="3742651" y="5557784"/>
            <a:ext cx="295272" cy="333"/>
          </a:xfrm>
          <a:prstGeom prst="line">
            <a:avLst/>
          </a:prstGeom>
          <a:ln w="38100">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63" name="Straight Connector 28">
            <a:extLst>
              <a:ext uri="{FF2B5EF4-FFF2-40B4-BE49-F238E27FC236}">
                <a16:creationId xmlns:a16="http://schemas.microsoft.com/office/drawing/2014/main" id="{014115DB-EFF2-45D2-A8EE-5C9B22225526}"/>
              </a:ext>
            </a:extLst>
          </p:cNvPr>
          <p:cNvCxnSpPr>
            <a:stCxn id="65" idx="4"/>
            <a:endCxn id="59" idx="0"/>
          </p:cNvCxnSpPr>
          <p:nvPr/>
        </p:nvCxnSpPr>
        <p:spPr>
          <a:xfrm>
            <a:off x="4151052" y="5172845"/>
            <a:ext cx="0" cy="265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29">
            <a:extLst>
              <a:ext uri="{FF2B5EF4-FFF2-40B4-BE49-F238E27FC236}">
                <a16:creationId xmlns:a16="http://schemas.microsoft.com/office/drawing/2014/main" id="{989B19EE-A28B-46E3-9A86-584C2662C9FA}"/>
              </a:ext>
            </a:extLst>
          </p:cNvPr>
          <p:cNvCxnSpPr>
            <a:stCxn id="60" idx="2"/>
            <a:endCxn id="65" idx="6"/>
          </p:cNvCxnSpPr>
          <p:nvPr/>
        </p:nvCxnSpPr>
        <p:spPr>
          <a:xfrm flipH="1">
            <a:off x="4264181" y="5053379"/>
            <a:ext cx="29548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Oval 31">
            <a:extLst>
              <a:ext uri="{FF2B5EF4-FFF2-40B4-BE49-F238E27FC236}">
                <a16:creationId xmlns:a16="http://schemas.microsoft.com/office/drawing/2014/main" id="{D48B6C18-9CAE-47F7-B4DA-E0644622DFB6}"/>
              </a:ext>
            </a:extLst>
          </p:cNvPr>
          <p:cNvSpPr/>
          <p:nvPr/>
        </p:nvSpPr>
        <p:spPr>
          <a:xfrm>
            <a:off x="4037923" y="4933913"/>
            <a:ext cx="226258" cy="238932"/>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8637235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Hillclimber</a:t>
            </a:r>
            <a:endParaRPr lang="en-US" dirty="0"/>
          </a:p>
        </p:txBody>
      </p:sp>
      <p:sp>
        <p:nvSpPr>
          <p:cNvPr id="6" name="Tekstvak 12">
            <a:extLst>
              <a:ext uri="{FF2B5EF4-FFF2-40B4-BE49-F238E27FC236}">
                <a16:creationId xmlns:a16="http://schemas.microsoft.com/office/drawing/2014/main" id="{35AAEF8A-1E8B-4134-8FA6-762EB3980799}"/>
              </a:ext>
            </a:extLst>
          </p:cNvPr>
          <p:cNvSpPr txBox="1"/>
          <p:nvPr/>
        </p:nvSpPr>
        <p:spPr>
          <a:xfrm>
            <a:off x="420131" y="128248"/>
            <a:ext cx="11059297" cy="338554"/>
          </a:xfrm>
          <a:prstGeom prst="rect">
            <a:avLst/>
          </a:prstGeom>
          <a:noFill/>
        </p:spPr>
        <p:txBody>
          <a:bodyPr wrap="square" rtlCol="0">
            <a:spAutoFit/>
          </a:bodyPr>
          <a:lstStyle/>
          <a:p>
            <a:pPr algn="ctr"/>
            <a:r>
              <a:rPr lang="nl-NL" sz="1600" b="1">
                <a:solidFill>
                  <a:schemeClr val="accent1">
                    <a:lumMod val="20000"/>
                    <a:lumOff val="80000"/>
                  </a:schemeClr>
                </a:solidFill>
              </a:rPr>
              <a:t>Introductie        </a:t>
            </a:r>
            <a:r>
              <a:rPr lang="nl-NL" sz="1600" b="1">
                <a:solidFill>
                  <a:schemeClr val="accent1"/>
                </a:solidFill>
              </a:rPr>
              <a:t>Materiaal &amp; Methode       </a:t>
            </a:r>
            <a:r>
              <a:rPr lang="nl-NL" sz="1600" b="1">
                <a:solidFill>
                  <a:schemeClr val="accent1">
                    <a:lumMod val="20000"/>
                    <a:lumOff val="80000"/>
                  </a:schemeClr>
                </a:solidFill>
              </a:rPr>
              <a:t>Resultaten        Discussie </a:t>
            </a:r>
            <a:endParaRPr lang="nl-NL" sz="1600" b="1" dirty="0">
              <a:solidFill>
                <a:schemeClr val="accent1">
                  <a:lumMod val="20000"/>
                  <a:lumOff val="80000"/>
                </a:schemeClr>
              </a:solidFill>
            </a:endParaRPr>
          </a:p>
        </p:txBody>
      </p:sp>
      <p:sp>
        <p:nvSpPr>
          <p:cNvPr id="35" name="Tijdelijke aanduiding voor inhoud 2"/>
          <p:cNvSpPr txBox="1">
            <a:spLocks/>
          </p:cNvSpPr>
          <p:nvPr/>
        </p:nvSpPr>
        <p:spPr>
          <a:xfrm>
            <a:off x="1194939" y="2229203"/>
            <a:ext cx="2740153" cy="40507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nl-NL"/>
              <a:t>Recht gevouwen</a:t>
            </a:r>
            <a:endParaRPr lang="nl-NL" dirty="0"/>
          </a:p>
        </p:txBody>
      </p:sp>
      <p:sp>
        <p:nvSpPr>
          <p:cNvPr id="37" name="Oval 36"/>
          <p:cNvSpPr/>
          <p:nvPr/>
        </p:nvSpPr>
        <p:spPr>
          <a:xfrm>
            <a:off x="1069848" y="3848344"/>
            <a:ext cx="228994"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38" name="Straight Connector 37"/>
          <p:cNvCxnSpPr>
            <a:stCxn id="37" idx="6"/>
            <a:endCxn id="39" idx="2"/>
          </p:cNvCxnSpPr>
          <p:nvPr/>
        </p:nvCxnSpPr>
        <p:spPr>
          <a:xfrm flipV="1">
            <a:off x="1298842" y="3956366"/>
            <a:ext cx="247576" cy="25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1546418" y="3840130"/>
            <a:ext cx="227622" cy="2324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0" name="Oval 39"/>
          <p:cNvSpPr/>
          <p:nvPr/>
        </p:nvSpPr>
        <p:spPr>
          <a:xfrm>
            <a:off x="2022148" y="3840463"/>
            <a:ext cx="23541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1" name="Oval 40"/>
          <p:cNvSpPr/>
          <p:nvPr/>
        </p:nvSpPr>
        <p:spPr>
          <a:xfrm>
            <a:off x="2552838" y="3840130"/>
            <a:ext cx="22625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2" name="Oval 41"/>
          <p:cNvSpPr/>
          <p:nvPr/>
        </p:nvSpPr>
        <p:spPr>
          <a:xfrm>
            <a:off x="3492397" y="3829452"/>
            <a:ext cx="241107" cy="2589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43" name="Straight Connector 42"/>
          <p:cNvCxnSpPr>
            <a:stCxn id="40" idx="2"/>
            <a:endCxn id="39" idx="6"/>
          </p:cNvCxnSpPr>
          <p:nvPr/>
        </p:nvCxnSpPr>
        <p:spPr>
          <a:xfrm flipH="1" flipV="1">
            <a:off x="1774040" y="3956366"/>
            <a:ext cx="248108" cy="35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41" idx="2"/>
            <a:endCxn id="40" idx="6"/>
          </p:cNvCxnSpPr>
          <p:nvPr/>
        </p:nvCxnSpPr>
        <p:spPr>
          <a:xfrm flipH="1">
            <a:off x="2257566" y="3959596"/>
            <a:ext cx="295272" cy="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47" idx="2"/>
            <a:endCxn id="41" idx="6"/>
          </p:cNvCxnSpPr>
          <p:nvPr/>
        </p:nvCxnSpPr>
        <p:spPr>
          <a:xfrm flipH="1">
            <a:off x="2779096" y="3958930"/>
            <a:ext cx="262402" cy="6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42" idx="2"/>
            <a:endCxn id="47" idx="6"/>
          </p:cNvCxnSpPr>
          <p:nvPr/>
        </p:nvCxnSpPr>
        <p:spPr>
          <a:xfrm flipH="1">
            <a:off x="3267756" y="3958930"/>
            <a:ext cx="22464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3041498" y="3839464"/>
            <a:ext cx="22625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6571713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Hillclimber</a:t>
            </a:r>
            <a:endParaRPr lang="en-US" dirty="0"/>
          </a:p>
        </p:txBody>
      </p:sp>
      <p:sp>
        <p:nvSpPr>
          <p:cNvPr id="6" name="Tekstvak 12">
            <a:extLst>
              <a:ext uri="{FF2B5EF4-FFF2-40B4-BE49-F238E27FC236}">
                <a16:creationId xmlns:a16="http://schemas.microsoft.com/office/drawing/2014/main" id="{35AAEF8A-1E8B-4134-8FA6-762EB3980799}"/>
              </a:ext>
            </a:extLst>
          </p:cNvPr>
          <p:cNvSpPr txBox="1"/>
          <p:nvPr/>
        </p:nvSpPr>
        <p:spPr>
          <a:xfrm>
            <a:off x="420131" y="128248"/>
            <a:ext cx="11059297" cy="338554"/>
          </a:xfrm>
          <a:prstGeom prst="rect">
            <a:avLst/>
          </a:prstGeom>
          <a:noFill/>
        </p:spPr>
        <p:txBody>
          <a:bodyPr wrap="square" rtlCol="0">
            <a:spAutoFit/>
          </a:bodyPr>
          <a:lstStyle/>
          <a:p>
            <a:pPr algn="ctr"/>
            <a:r>
              <a:rPr lang="nl-NL" sz="1600" b="1">
                <a:solidFill>
                  <a:schemeClr val="accent1">
                    <a:lumMod val="20000"/>
                    <a:lumOff val="80000"/>
                  </a:schemeClr>
                </a:solidFill>
              </a:rPr>
              <a:t>Introductie        </a:t>
            </a:r>
            <a:r>
              <a:rPr lang="nl-NL" sz="1600" b="1">
                <a:solidFill>
                  <a:schemeClr val="accent1"/>
                </a:solidFill>
              </a:rPr>
              <a:t>Materiaal &amp; Methode       </a:t>
            </a:r>
            <a:r>
              <a:rPr lang="nl-NL" sz="1600" b="1">
                <a:solidFill>
                  <a:schemeClr val="accent1">
                    <a:lumMod val="20000"/>
                    <a:lumOff val="80000"/>
                  </a:schemeClr>
                </a:solidFill>
              </a:rPr>
              <a:t>Resultaten        Discussie </a:t>
            </a:r>
            <a:endParaRPr lang="nl-NL" sz="1600" b="1" dirty="0">
              <a:solidFill>
                <a:schemeClr val="accent1">
                  <a:lumMod val="20000"/>
                  <a:lumOff val="80000"/>
                </a:schemeClr>
              </a:solidFill>
            </a:endParaRPr>
          </a:p>
        </p:txBody>
      </p:sp>
      <p:sp>
        <p:nvSpPr>
          <p:cNvPr id="21" name="Oval 20"/>
          <p:cNvSpPr/>
          <p:nvPr/>
        </p:nvSpPr>
        <p:spPr>
          <a:xfrm>
            <a:off x="5213586" y="4331598"/>
            <a:ext cx="228994"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2" name="Straight Connector 21"/>
          <p:cNvCxnSpPr>
            <a:stCxn id="21" idx="6"/>
            <a:endCxn id="23" idx="2"/>
          </p:cNvCxnSpPr>
          <p:nvPr/>
        </p:nvCxnSpPr>
        <p:spPr>
          <a:xfrm flipV="1">
            <a:off x="5442580" y="4442183"/>
            <a:ext cx="302811"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5745391" y="4331597"/>
            <a:ext cx="227622"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4" name="Oval 23"/>
          <p:cNvSpPr/>
          <p:nvPr/>
        </p:nvSpPr>
        <p:spPr>
          <a:xfrm>
            <a:off x="5745391" y="3839797"/>
            <a:ext cx="23541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Oval 24"/>
          <p:cNvSpPr/>
          <p:nvPr/>
        </p:nvSpPr>
        <p:spPr>
          <a:xfrm>
            <a:off x="6276081" y="3839464"/>
            <a:ext cx="22625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7" name="Oval 26"/>
          <p:cNvSpPr/>
          <p:nvPr/>
        </p:nvSpPr>
        <p:spPr>
          <a:xfrm>
            <a:off x="5738648" y="3335059"/>
            <a:ext cx="241107" cy="2589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8" name="Straight Connector 27"/>
          <p:cNvCxnSpPr>
            <a:stCxn id="24" idx="4"/>
            <a:endCxn id="23" idx="0"/>
          </p:cNvCxnSpPr>
          <p:nvPr/>
        </p:nvCxnSpPr>
        <p:spPr>
          <a:xfrm flipH="1">
            <a:off x="5859202" y="4078729"/>
            <a:ext cx="3898" cy="2528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5" idx="2"/>
            <a:endCxn id="24" idx="6"/>
          </p:cNvCxnSpPr>
          <p:nvPr/>
        </p:nvCxnSpPr>
        <p:spPr>
          <a:xfrm flipH="1">
            <a:off x="5980809" y="3958930"/>
            <a:ext cx="295272" cy="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33" idx="4"/>
            <a:endCxn id="25" idx="0"/>
          </p:cNvCxnSpPr>
          <p:nvPr/>
        </p:nvCxnSpPr>
        <p:spPr>
          <a:xfrm>
            <a:off x="6389210" y="3573991"/>
            <a:ext cx="0" cy="265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7" idx="6"/>
            <a:endCxn id="33" idx="6"/>
          </p:cNvCxnSpPr>
          <p:nvPr/>
        </p:nvCxnSpPr>
        <p:spPr>
          <a:xfrm flipV="1">
            <a:off x="5979755" y="3454525"/>
            <a:ext cx="522584" cy="100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6276081" y="3335059"/>
            <a:ext cx="22625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4" name="Tijdelijke aanduiding voor inhoud 2"/>
          <p:cNvSpPr txBox="1">
            <a:spLocks/>
          </p:cNvSpPr>
          <p:nvPr/>
        </p:nvSpPr>
        <p:spPr>
          <a:xfrm>
            <a:off x="4489124" y="2229203"/>
            <a:ext cx="2740153" cy="40507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nl-NL"/>
              <a:t>Random gevouwen</a:t>
            </a:r>
            <a:endParaRPr lang="nl-NL" dirty="0"/>
          </a:p>
        </p:txBody>
      </p:sp>
      <p:sp>
        <p:nvSpPr>
          <p:cNvPr id="35" name="Tijdelijke aanduiding voor inhoud 2"/>
          <p:cNvSpPr txBox="1">
            <a:spLocks/>
          </p:cNvSpPr>
          <p:nvPr/>
        </p:nvSpPr>
        <p:spPr>
          <a:xfrm>
            <a:off x="1194939" y="2229203"/>
            <a:ext cx="2740153" cy="40507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nl-NL"/>
              <a:t>Recht gevouwen</a:t>
            </a:r>
            <a:endParaRPr lang="nl-NL" dirty="0"/>
          </a:p>
        </p:txBody>
      </p:sp>
      <p:sp>
        <p:nvSpPr>
          <p:cNvPr id="37" name="Oval 36"/>
          <p:cNvSpPr/>
          <p:nvPr/>
        </p:nvSpPr>
        <p:spPr>
          <a:xfrm>
            <a:off x="1069848" y="3848344"/>
            <a:ext cx="228994"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38" name="Straight Connector 37"/>
          <p:cNvCxnSpPr>
            <a:stCxn id="37" idx="6"/>
            <a:endCxn id="39" idx="2"/>
          </p:cNvCxnSpPr>
          <p:nvPr/>
        </p:nvCxnSpPr>
        <p:spPr>
          <a:xfrm flipV="1">
            <a:off x="1298842" y="3956366"/>
            <a:ext cx="247576" cy="25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1546418" y="3840130"/>
            <a:ext cx="227622" cy="2324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0" name="Oval 39"/>
          <p:cNvSpPr/>
          <p:nvPr/>
        </p:nvSpPr>
        <p:spPr>
          <a:xfrm>
            <a:off x="2022148" y="3840463"/>
            <a:ext cx="23541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1" name="Oval 40"/>
          <p:cNvSpPr/>
          <p:nvPr/>
        </p:nvSpPr>
        <p:spPr>
          <a:xfrm>
            <a:off x="2552838" y="3840130"/>
            <a:ext cx="22625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2" name="Oval 41"/>
          <p:cNvSpPr/>
          <p:nvPr/>
        </p:nvSpPr>
        <p:spPr>
          <a:xfrm>
            <a:off x="3492397" y="3829452"/>
            <a:ext cx="241107" cy="2589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43" name="Straight Connector 42"/>
          <p:cNvCxnSpPr>
            <a:stCxn id="40" idx="2"/>
            <a:endCxn id="39" idx="6"/>
          </p:cNvCxnSpPr>
          <p:nvPr/>
        </p:nvCxnSpPr>
        <p:spPr>
          <a:xfrm flipH="1" flipV="1">
            <a:off x="1774040" y="3956366"/>
            <a:ext cx="248108" cy="35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41" idx="2"/>
            <a:endCxn id="40" idx="6"/>
          </p:cNvCxnSpPr>
          <p:nvPr/>
        </p:nvCxnSpPr>
        <p:spPr>
          <a:xfrm flipH="1">
            <a:off x="2257566" y="3959596"/>
            <a:ext cx="295272" cy="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47" idx="2"/>
            <a:endCxn id="41" idx="6"/>
          </p:cNvCxnSpPr>
          <p:nvPr/>
        </p:nvCxnSpPr>
        <p:spPr>
          <a:xfrm flipH="1">
            <a:off x="2779096" y="3958930"/>
            <a:ext cx="262402" cy="6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42" idx="2"/>
            <a:endCxn id="47" idx="6"/>
          </p:cNvCxnSpPr>
          <p:nvPr/>
        </p:nvCxnSpPr>
        <p:spPr>
          <a:xfrm flipH="1">
            <a:off x="3267756" y="3958930"/>
            <a:ext cx="22464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3041498" y="3839464"/>
            <a:ext cx="22625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9786963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Hillclimber</a:t>
            </a:r>
            <a:endParaRPr lang="en-US" dirty="0"/>
          </a:p>
        </p:txBody>
      </p:sp>
      <p:sp>
        <p:nvSpPr>
          <p:cNvPr id="6" name="Tekstvak 12">
            <a:extLst>
              <a:ext uri="{FF2B5EF4-FFF2-40B4-BE49-F238E27FC236}">
                <a16:creationId xmlns:a16="http://schemas.microsoft.com/office/drawing/2014/main" id="{35AAEF8A-1E8B-4134-8FA6-762EB3980799}"/>
              </a:ext>
            </a:extLst>
          </p:cNvPr>
          <p:cNvSpPr txBox="1"/>
          <p:nvPr/>
        </p:nvSpPr>
        <p:spPr>
          <a:xfrm>
            <a:off x="420131" y="128248"/>
            <a:ext cx="11059297" cy="338554"/>
          </a:xfrm>
          <a:prstGeom prst="rect">
            <a:avLst/>
          </a:prstGeom>
          <a:noFill/>
        </p:spPr>
        <p:txBody>
          <a:bodyPr wrap="square" rtlCol="0">
            <a:spAutoFit/>
          </a:bodyPr>
          <a:lstStyle/>
          <a:p>
            <a:pPr algn="ctr"/>
            <a:r>
              <a:rPr lang="nl-NL" sz="1600" b="1">
                <a:solidFill>
                  <a:schemeClr val="accent1">
                    <a:lumMod val="20000"/>
                    <a:lumOff val="80000"/>
                  </a:schemeClr>
                </a:solidFill>
              </a:rPr>
              <a:t>Introductie        </a:t>
            </a:r>
            <a:r>
              <a:rPr lang="nl-NL" sz="1600" b="1">
                <a:solidFill>
                  <a:schemeClr val="accent1"/>
                </a:solidFill>
              </a:rPr>
              <a:t>Materiaal &amp; Methode       </a:t>
            </a:r>
            <a:r>
              <a:rPr lang="nl-NL" sz="1600" b="1">
                <a:solidFill>
                  <a:schemeClr val="accent1">
                    <a:lumMod val="20000"/>
                    <a:lumOff val="80000"/>
                  </a:schemeClr>
                </a:solidFill>
              </a:rPr>
              <a:t>Resultaten        Discussie </a:t>
            </a:r>
            <a:endParaRPr lang="nl-NL" sz="1600" b="1" dirty="0">
              <a:solidFill>
                <a:schemeClr val="accent1">
                  <a:lumMod val="20000"/>
                  <a:lumOff val="80000"/>
                </a:schemeClr>
              </a:solidFill>
            </a:endParaRPr>
          </a:p>
        </p:txBody>
      </p:sp>
      <p:sp>
        <p:nvSpPr>
          <p:cNvPr id="21" name="Oval 20"/>
          <p:cNvSpPr/>
          <p:nvPr/>
        </p:nvSpPr>
        <p:spPr>
          <a:xfrm>
            <a:off x="5213586" y="4331598"/>
            <a:ext cx="228994"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2" name="Straight Connector 21"/>
          <p:cNvCxnSpPr>
            <a:stCxn id="21" idx="6"/>
            <a:endCxn id="23" idx="2"/>
          </p:cNvCxnSpPr>
          <p:nvPr/>
        </p:nvCxnSpPr>
        <p:spPr>
          <a:xfrm flipV="1">
            <a:off x="5442580" y="4442183"/>
            <a:ext cx="302811"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5745391" y="4331597"/>
            <a:ext cx="227622"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4" name="Oval 23"/>
          <p:cNvSpPr/>
          <p:nvPr/>
        </p:nvSpPr>
        <p:spPr>
          <a:xfrm>
            <a:off x="5745391" y="3839797"/>
            <a:ext cx="23541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Oval 24"/>
          <p:cNvSpPr/>
          <p:nvPr/>
        </p:nvSpPr>
        <p:spPr>
          <a:xfrm>
            <a:off x="6276081" y="3839464"/>
            <a:ext cx="22625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7" name="Oval 26"/>
          <p:cNvSpPr/>
          <p:nvPr/>
        </p:nvSpPr>
        <p:spPr>
          <a:xfrm>
            <a:off x="5738648" y="3335059"/>
            <a:ext cx="241107" cy="2589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8" name="Straight Connector 27"/>
          <p:cNvCxnSpPr>
            <a:stCxn id="24" idx="4"/>
            <a:endCxn id="23" idx="0"/>
          </p:cNvCxnSpPr>
          <p:nvPr/>
        </p:nvCxnSpPr>
        <p:spPr>
          <a:xfrm flipH="1">
            <a:off x="5859202" y="4078729"/>
            <a:ext cx="3898" cy="2528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5" idx="2"/>
            <a:endCxn id="24" idx="6"/>
          </p:cNvCxnSpPr>
          <p:nvPr/>
        </p:nvCxnSpPr>
        <p:spPr>
          <a:xfrm flipH="1">
            <a:off x="5980809" y="3958930"/>
            <a:ext cx="295272" cy="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33" idx="4"/>
            <a:endCxn id="25" idx="0"/>
          </p:cNvCxnSpPr>
          <p:nvPr/>
        </p:nvCxnSpPr>
        <p:spPr>
          <a:xfrm>
            <a:off x="6389210" y="3573991"/>
            <a:ext cx="0" cy="265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7" idx="6"/>
            <a:endCxn id="33" idx="6"/>
          </p:cNvCxnSpPr>
          <p:nvPr/>
        </p:nvCxnSpPr>
        <p:spPr>
          <a:xfrm flipV="1">
            <a:off x="5979755" y="3454525"/>
            <a:ext cx="522584" cy="100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6276081" y="3335059"/>
            <a:ext cx="22625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4" name="Tijdelijke aanduiding voor inhoud 2"/>
          <p:cNvSpPr txBox="1">
            <a:spLocks/>
          </p:cNvSpPr>
          <p:nvPr/>
        </p:nvSpPr>
        <p:spPr>
          <a:xfrm>
            <a:off x="4489124" y="2229203"/>
            <a:ext cx="2740153" cy="40507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nl-NL"/>
              <a:t>Random gevouwen</a:t>
            </a:r>
            <a:endParaRPr lang="nl-NL" dirty="0"/>
          </a:p>
        </p:txBody>
      </p:sp>
      <p:sp>
        <p:nvSpPr>
          <p:cNvPr id="35" name="Tijdelijke aanduiding voor inhoud 2"/>
          <p:cNvSpPr txBox="1">
            <a:spLocks/>
          </p:cNvSpPr>
          <p:nvPr/>
        </p:nvSpPr>
        <p:spPr>
          <a:xfrm>
            <a:off x="1194939" y="2229203"/>
            <a:ext cx="2740153" cy="40507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nl-NL"/>
              <a:t>Recht gevouwen</a:t>
            </a:r>
            <a:endParaRPr lang="nl-NL" dirty="0"/>
          </a:p>
        </p:txBody>
      </p:sp>
      <p:sp>
        <p:nvSpPr>
          <p:cNvPr id="37" name="Oval 36"/>
          <p:cNvSpPr/>
          <p:nvPr/>
        </p:nvSpPr>
        <p:spPr>
          <a:xfrm>
            <a:off x="1069848" y="3848344"/>
            <a:ext cx="228994"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38" name="Straight Connector 37"/>
          <p:cNvCxnSpPr>
            <a:stCxn id="37" idx="6"/>
            <a:endCxn id="39" idx="2"/>
          </p:cNvCxnSpPr>
          <p:nvPr/>
        </p:nvCxnSpPr>
        <p:spPr>
          <a:xfrm flipV="1">
            <a:off x="1298842" y="3956366"/>
            <a:ext cx="247576" cy="25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1546418" y="3840130"/>
            <a:ext cx="227622" cy="2324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0" name="Oval 39"/>
          <p:cNvSpPr/>
          <p:nvPr/>
        </p:nvSpPr>
        <p:spPr>
          <a:xfrm>
            <a:off x="2022148" y="3840463"/>
            <a:ext cx="23541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1" name="Oval 40"/>
          <p:cNvSpPr/>
          <p:nvPr/>
        </p:nvSpPr>
        <p:spPr>
          <a:xfrm>
            <a:off x="2552838" y="3840130"/>
            <a:ext cx="22625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2" name="Oval 41"/>
          <p:cNvSpPr/>
          <p:nvPr/>
        </p:nvSpPr>
        <p:spPr>
          <a:xfrm>
            <a:off x="3492397" y="3829452"/>
            <a:ext cx="241107" cy="2589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43" name="Straight Connector 42"/>
          <p:cNvCxnSpPr>
            <a:stCxn id="40" idx="2"/>
            <a:endCxn id="39" idx="6"/>
          </p:cNvCxnSpPr>
          <p:nvPr/>
        </p:nvCxnSpPr>
        <p:spPr>
          <a:xfrm flipH="1" flipV="1">
            <a:off x="1774040" y="3956366"/>
            <a:ext cx="248108" cy="35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41" idx="2"/>
            <a:endCxn id="40" idx="6"/>
          </p:cNvCxnSpPr>
          <p:nvPr/>
        </p:nvCxnSpPr>
        <p:spPr>
          <a:xfrm flipH="1">
            <a:off x="2257566" y="3959596"/>
            <a:ext cx="295272" cy="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47" idx="2"/>
            <a:endCxn id="41" idx="6"/>
          </p:cNvCxnSpPr>
          <p:nvPr/>
        </p:nvCxnSpPr>
        <p:spPr>
          <a:xfrm flipH="1">
            <a:off x="2779096" y="3958930"/>
            <a:ext cx="262402" cy="6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42" idx="2"/>
            <a:endCxn id="47" idx="6"/>
          </p:cNvCxnSpPr>
          <p:nvPr/>
        </p:nvCxnSpPr>
        <p:spPr>
          <a:xfrm flipH="1">
            <a:off x="3267756" y="3958930"/>
            <a:ext cx="22464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3041498" y="3839464"/>
            <a:ext cx="22625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1" name="Tijdelijke aanduiding voor inhoud 2"/>
          <p:cNvSpPr txBox="1">
            <a:spLocks/>
          </p:cNvSpPr>
          <p:nvPr/>
        </p:nvSpPr>
        <p:spPr>
          <a:xfrm>
            <a:off x="8369462" y="2229203"/>
            <a:ext cx="2740153" cy="40507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nl-NL"/>
              <a:t>Na Depth-first</a:t>
            </a:r>
            <a:endParaRPr lang="nl-NL" dirty="0"/>
          </a:p>
        </p:txBody>
      </p:sp>
      <p:sp>
        <p:nvSpPr>
          <p:cNvPr id="36" name="Oval 35"/>
          <p:cNvSpPr/>
          <p:nvPr/>
        </p:nvSpPr>
        <p:spPr>
          <a:xfrm>
            <a:off x="9208161" y="4800521"/>
            <a:ext cx="228994"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48" name="Straight Connector 47"/>
          <p:cNvCxnSpPr>
            <a:stCxn id="36" idx="0"/>
            <a:endCxn id="49" idx="4"/>
          </p:cNvCxnSpPr>
          <p:nvPr/>
        </p:nvCxnSpPr>
        <p:spPr>
          <a:xfrm flipV="1">
            <a:off x="9322658" y="4552768"/>
            <a:ext cx="1" cy="2477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9208848" y="4331597"/>
            <a:ext cx="227622" cy="2211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0" name="Oval 49"/>
          <p:cNvSpPr/>
          <p:nvPr/>
        </p:nvSpPr>
        <p:spPr>
          <a:xfrm>
            <a:off x="9208848" y="3839797"/>
            <a:ext cx="23541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1" name="Oval 50"/>
          <p:cNvSpPr/>
          <p:nvPr/>
        </p:nvSpPr>
        <p:spPr>
          <a:xfrm>
            <a:off x="9739538" y="3839464"/>
            <a:ext cx="22625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2" name="Oval 51"/>
          <p:cNvSpPr/>
          <p:nvPr/>
        </p:nvSpPr>
        <p:spPr>
          <a:xfrm>
            <a:off x="9202105" y="3335059"/>
            <a:ext cx="241107" cy="2589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53" name="Straight Connector 52"/>
          <p:cNvCxnSpPr>
            <a:stCxn id="50" idx="4"/>
            <a:endCxn id="49" idx="0"/>
          </p:cNvCxnSpPr>
          <p:nvPr/>
        </p:nvCxnSpPr>
        <p:spPr>
          <a:xfrm flipH="1">
            <a:off x="9322659" y="4078729"/>
            <a:ext cx="3898" cy="2528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51" idx="2"/>
            <a:endCxn id="50" idx="6"/>
          </p:cNvCxnSpPr>
          <p:nvPr/>
        </p:nvCxnSpPr>
        <p:spPr>
          <a:xfrm flipH="1">
            <a:off x="9444266" y="3958930"/>
            <a:ext cx="295272" cy="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57" idx="4"/>
            <a:endCxn id="51" idx="0"/>
          </p:cNvCxnSpPr>
          <p:nvPr/>
        </p:nvCxnSpPr>
        <p:spPr>
          <a:xfrm>
            <a:off x="9852667" y="3573991"/>
            <a:ext cx="0" cy="265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52" idx="6"/>
            <a:endCxn id="57" idx="6"/>
          </p:cNvCxnSpPr>
          <p:nvPr/>
        </p:nvCxnSpPr>
        <p:spPr>
          <a:xfrm flipV="1">
            <a:off x="9443212" y="3454525"/>
            <a:ext cx="522584" cy="100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9739538" y="3335059"/>
            <a:ext cx="226258" cy="2389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4190980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9A96FB-BA26-47C0-85BC-9E5A44D94A65}"/>
              </a:ext>
            </a:extLst>
          </p:cNvPr>
          <p:cNvSpPr>
            <a:spLocks noGrp="1"/>
          </p:cNvSpPr>
          <p:nvPr>
            <p:ph type="title"/>
          </p:nvPr>
        </p:nvSpPr>
        <p:spPr/>
        <p:txBody>
          <a:bodyPr/>
          <a:lstStyle/>
          <a:p>
            <a:r>
              <a:rPr lang="nl-NL"/>
              <a:t>Wat is een aminozuurketen ? </a:t>
            </a:r>
            <a:endParaRPr lang="nl-NL" dirty="0"/>
          </a:p>
        </p:txBody>
      </p:sp>
      <p:sp>
        <p:nvSpPr>
          <p:cNvPr id="7" name="AutoShape 2" descr="Afbeeldingsresultaat voor cel from human">
            <a:extLst>
              <a:ext uri="{FF2B5EF4-FFF2-40B4-BE49-F238E27FC236}">
                <a16:creationId xmlns:a16="http://schemas.microsoft.com/office/drawing/2014/main" id="{BAA6AD35-A0AD-46FB-8C83-83697536AD9E}"/>
              </a:ext>
            </a:extLst>
          </p:cNvPr>
          <p:cNvSpPr>
            <a:spLocks noChangeAspect="1" noChangeArrowheads="1"/>
          </p:cNvSpPr>
          <p:nvPr/>
        </p:nvSpPr>
        <p:spPr bwMode="auto">
          <a:xfrm>
            <a:off x="5943600" y="3276600"/>
            <a:ext cx="1637930" cy="163793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 name="AutoShape 4" descr="Afbeeldingsresultaat voor cel from human">
            <a:extLst>
              <a:ext uri="{FF2B5EF4-FFF2-40B4-BE49-F238E27FC236}">
                <a16:creationId xmlns:a16="http://schemas.microsoft.com/office/drawing/2014/main" id="{DE7F6D67-FFDD-4318-B4D9-E249E6758D4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NL"/>
          </a:p>
        </p:txBody>
      </p:sp>
      <p:pic>
        <p:nvPicPr>
          <p:cNvPr id="16" name="Afbeelding 15">
            <a:extLst>
              <a:ext uri="{FF2B5EF4-FFF2-40B4-BE49-F238E27FC236}">
                <a16:creationId xmlns:a16="http://schemas.microsoft.com/office/drawing/2014/main" id="{028B203A-6AFB-43CC-A2E5-888B735C297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00545" y="3276600"/>
            <a:ext cx="1428750" cy="1876425"/>
          </a:xfrm>
          <a:prstGeom prst="rect">
            <a:avLst/>
          </a:prstGeom>
        </p:spPr>
      </p:pic>
      <p:sp>
        <p:nvSpPr>
          <p:cNvPr id="19" name="Gelijkbenige driehoek 18">
            <a:extLst>
              <a:ext uri="{FF2B5EF4-FFF2-40B4-BE49-F238E27FC236}">
                <a16:creationId xmlns:a16="http://schemas.microsoft.com/office/drawing/2014/main" id="{3473C7A5-6D55-4B8D-B912-17E38BDAAE6F}"/>
              </a:ext>
            </a:extLst>
          </p:cNvPr>
          <p:cNvSpPr/>
          <p:nvPr/>
        </p:nvSpPr>
        <p:spPr>
          <a:xfrm rot="13707557">
            <a:off x="2737130" y="2858853"/>
            <a:ext cx="570473" cy="1230455"/>
          </a:xfrm>
          <a:prstGeom prst="triangle">
            <a:avLst/>
          </a:prstGeom>
          <a:solidFill>
            <a:schemeClr val="accent1">
              <a:alpha val="56000"/>
            </a:scheme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21" name="Afbeelding 20">
            <a:extLst>
              <a:ext uri="{FF2B5EF4-FFF2-40B4-BE49-F238E27FC236}">
                <a16:creationId xmlns:a16="http://schemas.microsoft.com/office/drawing/2014/main" id="{2E4ED76A-8CDE-4820-BEF2-FFF0CAB0FFC2}"/>
              </a:ext>
            </a:extLst>
          </p:cNvPr>
          <p:cNvPicPr>
            <a:picLocks noChangeAspect="1"/>
          </p:cNvPicPr>
          <p:nvPr/>
        </p:nvPicPr>
        <p:blipFill>
          <a:blip r:embed="rId3" cstate="print"/>
          <a:stretch>
            <a:fillRect/>
          </a:stretch>
        </p:blipFill>
        <p:spPr>
          <a:xfrm rot="19184243">
            <a:off x="3222139" y="1715780"/>
            <a:ext cx="1485900" cy="1571625"/>
          </a:xfrm>
          <a:prstGeom prst="rect">
            <a:avLst/>
          </a:prstGeom>
        </p:spPr>
      </p:pic>
      <p:sp>
        <p:nvSpPr>
          <p:cNvPr id="29" name="Tekstvak 28">
            <a:extLst>
              <a:ext uri="{FF2B5EF4-FFF2-40B4-BE49-F238E27FC236}">
                <a16:creationId xmlns:a16="http://schemas.microsoft.com/office/drawing/2014/main" id="{3F5F8535-0F1D-4072-B4F7-ECC8E1EF4714}"/>
              </a:ext>
            </a:extLst>
          </p:cNvPr>
          <p:cNvSpPr txBox="1"/>
          <p:nvPr/>
        </p:nvSpPr>
        <p:spPr>
          <a:xfrm>
            <a:off x="3625383" y="3212068"/>
            <a:ext cx="838691" cy="369332"/>
          </a:xfrm>
          <a:prstGeom prst="rect">
            <a:avLst/>
          </a:prstGeom>
          <a:noFill/>
        </p:spPr>
        <p:txBody>
          <a:bodyPr wrap="none" rtlCol="0">
            <a:spAutoFit/>
          </a:bodyPr>
          <a:lstStyle/>
          <a:p>
            <a:r>
              <a:rPr lang="nl-NL" dirty="0"/>
              <a:t>cellen</a:t>
            </a:r>
          </a:p>
        </p:txBody>
      </p:sp>
      <p:sp>
        <p:nvSpPr>
          <p:cNvPr id="30" name="Tekstvak 29">
            <a:extLst>
              <a:ext uri="{FF2B5EF4-FFF2-40B4-BE49-F238E27FC236}">
                <a16:creationId xmlns:a16="http://schemas.microsoft.com/office/drawing/2014/main" id="{60EFD1DE-A3E9-41CC-9FD4-3B5142326B68}"/>
              </a:ext>
            </a:extLst>
          </p:cNvPr>
          <p:cNvSpPr txBox="1"/>
          <p:nvPr/>
        </p:nvSpPr>
        <p:spPr>
          <a:xfrm>
            <a:off x="1520026" y="5154365"/>
            <a:ext cx="1309269" cy="369332"/>
          </a:xfrm>
          <a:prstGeom prst="rect">
            <a:avLst/>
          </a:prstGeom>
          <a:noFill/>
        </p:spPr>
        <p:txBody>
          <a:bodyPr wrap="none" rtlCol="0">
            <a:spAutoFit/>
          </a:bodyPr>
          <a:lstStyle/>
          <a:p>
            <a:r>
              <a:rPr lang="nl-NL" dirty="0"/>
              <a:t>organisme</a:t>
            </a:r>
          </a:p>
        </p:txBody>
      </p:sp>
      <p:sp>
        <p:nvSpPr>
          <p:cNvPr id="11" name="Tekstvak 12">
            <a:extLst>
              <a:ext uri="{FF2B5EF4-FFF2-40B4-BE49-F238E27FC236}">
                <a16:creationId xmlns:a16="http://schemas.microsoft.com/office/drawing/2014/main" id="{35AAEF8A-1E8B-4134-8FA6-762EB3980799}"/>
              </a:ext>
            </a:extLst>
          </p:cNvPr>
          <p:cNvSpPr txBox="1"/>
          <p:nvPr/>
        </p:nvSpPr>
        <p:spPr>
          <a:xfrm>
            <a:off x="420131" y="128248"/>
            <a:ext cx="11059297" cy="338554"/>
          </a:xfrm>
          <a:prstGeom prst="rect">
            <a:avLst/>
          </a:prstGeom>
          <a:noFill/>
        </p:spPr>
        <p:txBody>
          <a:bodyPr wrap="square" rtlCol="0">
            <a:spAutoFit/>
          </a:bodyPr>
          <a:lstStyle/>
          <a:p>
            <a:pPr algn="ctr"/>
            <a:r>
              <a:rPr lang="nl-NL" sz="1600" b="1">
                <a:solidFill>
                  <a:schemeClr val="accent1"/>
                </a:solidFill>
              </a:rPr>
              <a:t>Introductie</a:t>
            </a:r>
            <a:r>
              <a:rPr lang="nl-NL" sz="1600" b="1">
                <a:solidFill>
                  <a:schemeClr val="accent1">
                    <a:lumMod val="20000"/>
                    <a:lumOff val="80000"/>
                  </a:schemeClr>
                </a:solidFill>
              </a:rPr>
              <a:t>        Materiaal &amp; Methode       Resultaten        Discussie </a:t>
            </a:r>
            <a:endParaRPr lang="nl-NL" sz="1600" b="1" dirty="0">
              <a:solidFill>
                <a:schemeClr val="accent1">
                  <a:lumMod val="20000"/>
                  <a:lumOff val="80000"/>
                </a:schemeClr>
              </a:solidFill>
            </a:endParaRPr>
          </a:p>
        </p:txBody>
      </p:sp>
      <p:sp>
        <p:nvSpPr>
          <p:cNvPr id="28" name="Tekstvak 2">
            <a:extLst>
              <a:ext uri="{FF2B5EF4-FFF2-40B4-BE49-F238E27FC236}">
                <a16:creationId xmlns:a16="http://schemas.microsoft.com/office/drawing/2014/main" id="{09C9D1F4-F032-4E5D-9A7C-FF1C6395C9AA}"/>
              </a:ext>
            </a:extLst>
          </p:cNvPr>
          <p:cNvSpPr txBox="1"/>
          <p:nvPr/>
        </p:nvSpPr>
        <p:spPr>
          <a:xfrm>
            <a:off x="6762565" y="1983938"/>
            <a:ext cx="2769079" cy="1754326"/>
          </a:xfrm>
          <a:prstGeom prst="rect">
            <a:avLst/>
          </a:prstGeom>
          <a:noFill/>
        </p:spPr>
        <p:txBody>
          <a:bodyPr wrap="square" rtlCol="0">
            <a:spAutoFit/>
          </a:bodyPr>
          <a:lstStyle/>
          <a:p>
            <a:endParaRPr lang="nl-NL" b="1" dirty="0"/>
          </a:p>
          <a:p>
            <a:r>
              <a:rPr lang="nl-NL" b="1"/>
              <a:t>Belangrijke functies in de cel</a:t>
            </a:r>
            <a:endParaRPr lang="nl-NL" b="1" dirty="0"/>
          </a:p>
          <a:p>
            <a:endParaRPr lang="nl-NL" dirty="0"/>
          </a:p>
          <a:p>
            <a:r>
              <a:rPr lang="nl-NL"/>
              <a:t>Eiwitvorm van groot belang</a:t>
            </a:r>
            <a:r>
              <a:rPr lang="nl-NL" dirty="0"/>
              <a:t>!!</a:t>
            </a:r>
          </a:p>
        </p:txBody>
      </p:sp>
      <p:cxnSp>
        <p:nvCxnSpPr>
          <p:cNvPr id="5" name="Straight Arrow Connector 4"/>
          <p:cNvCxnSpPr/>
          <p:nvPr/>
        </p:nvCxnSpPr>
        <p:spPr>
          <a:xfrm flipV="1">
            <a:off x="4464074" y="2168604"/>
            <a:ext cx="929858" cy="1430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393932" y="1983938"/>
            <a:ext cx="1099335" cy="369332"/>
          </a:xfrm>
          <a:prstGeom prst="rect">
            <a:avLst/>
          </a:prstGeom>
          <a:solidFill>
            <a:srgbClr val="FFC000"/>
          </a:solidFill>
        </p:spPr>
        <p:txBody>
          <a:bodyPr wrap="square" rtlCol="0">
            <a:spAutoFit/>
          </a:bodyPr>
          <a:lstStyle/>
          <a:p>
            <a:r>
              <a:rPr lang="nl-NL" dirty="0"/>
              <a:t>eiwitten</a:t>
            </a:r>
            <a:endParaRPr lang="en-US" dirty="0"/>
          </a:p>
        </p:txBody>
      </p:sp>
      <p:sp>
        <p:nvSpPr>
          <p:cNvPr id="15" name="Rechthoek: afgeronde hoeken 3">
            <a:extLst>
              <a:ext uri="{FF2B5EF4-FFF2-40B4-BE49-F238E27FC236}">
                <a16:creationId xmlns:a16="http://schemas.microsoft.com/office/drawing/2014/main" id="{7030C92F-7460-4CD0-AC3E-DFDBBFE02B78}"/>
              </a:ext>
            </a:extLst>
          </p:cNvPr>
          <p:cNvSpPr/>
          <p:nvPr/>
        </p:nvSpPr>
        <p:spPr>
          <a:xfrm>
            <a:off x="6608001" y="3060540"/>
            <a:ext cx="2612794" cy="736920"/>
          </a:xfrm>
          <a:prstGeom prst="roundRect">
            <a:avLst/>
          </a:prstGeom>
          <a:noFill/>
          <a:ln w="28575">
            <a:solidFill>
              <a:schemeClr val="accent1">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2359401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experiment Hillclimber</a:t>
            </a:r>
            <a:endParaRPr lang="en-US" dirty="0"/>
          </a:p>
        </p:txBody>
      </p:sp>
      <p:sp>
        <p:nvSpPr>
          <p:cNvPr id="5" name="Tekstvak 12">
            <a:extLst>
              <a:ext uri="{FF2B5EF4-FFF2-40B4-BE49-F238E27FC236}">
                <a16:creationId xmlns:a16="http://schemas.microsoft.com/office/drawing/2014/main" id="{35AAEF8A-1E8B-4134-8FA6-762EB3980799}"/>
              </a:ext>
            </a:extLst>
          </p:cNvPr>
          <p:cNvSpPr txBox="1"/>
          <p:nvPr/>
        </p:nvSpPr>
        <p:spPr>
          <a:xfrm>
            <a:off x="420131" y="128248"/>
            <a:ext cx="11059297" cy="338554"/>
          </a:xfrm>
          <a:prstGeom prst="rect">
            <a:avLst/>
          </a:prstGeom>
          <a:noFill/>
        </p:spPr>
        <p:txBody>
          <a:bodyPr wrap="square" rtlCol="0">
            <a:spAutoFit/>
          </a:bodyPr>
          <a:lstStyle/>
          <a:p>
            <a:pPr algn="ctr"/>
            <a:r>
              <a:rPr lang="nl-NL" sz="1600" b="1">
                <a:solidFill>
                  <a:schemeClr val="accent1">
                    <a:lumMod val="20000"/>
                    <a:lumOff val="80000"/>
                  </a:schemeClr>
                </a:solidFill>
              </a:rPr>
              <a:t>Introductie        </a:t>
            </a:r>
            <a:r>
              <a:rPr lang="nl-NL" sz="1600" b="1">
                <a:solidFill>
                  <a:schemeClr val="accent1"/>
                </a:solidFill>
              </a:rPr>
              <a:t>Materiaal &amp; Methode       </a:t>
            </a:r>
            <a:r>
              <a:rPr lang="nl-NL" sz="1600" b="1">
                <a:solidFill>
                  <a:schemeClr val="accent1">
                    <a:lumMod val="20000"/>
                    <a:lumOff val="80000"/>
                  </a:schemeClr>
                </a:solidFill>
              </a:rPr>
              <a:t>Resultaten        Discussie </a:t>
            </a:r>
            <a:endParaRPr lang="nl-NL" sz="1600" b="1" dirty="0">
              <a:solidFill>
                <a:schemeClr val="accent1">
                  <a:lumMod val="20000"/>
                  <a:lumOff val="80000"/>
                </a:schemeClr>
              </a:solidFill>
            </a:endParaRPr>
          </a:p>
        </p:txBody>
      </p:sp>
      <p:sp>
        <p:nvSpPr>
          <p:cNvPr id="7" name="Tijdelijke aanduiding voor inhoud 2"/>
          <p:cNvSpPr>
            <a:spLocks noGrp="1"/>
          </p:cNvSpPr>
          <p:nvPr>
            <p:ph idx="1"/>
          </p:nvPr>
        </p:nvSpPr>
        <p:spPr>
          <a:xfrm>
            <a:off x="1069848" y="2121408"/>
            <a:ext cx="10058400" cy="4050792"/>
          </a:xfrm>
        </p:spPr>
        <p:txBody>
          <a:bodyPr/>
          <a:lstStyle/>
          <a:p>
            <a:r>
              <a:rPr lang="nl-NL" dirty="0"/>
              <a:t>Verschil in scoreverloop tussen de </a:t>
            </a:r>
            <a:r>
              <a:rPr lang="nl-NL" dirty="0" err="1"/>
              <a:t>hillclimber</a:t>
            </a:r>
            <a:r>
              <a:rPr lang="nl-NL" dirty="0"/>
              <a:t> varianten</a:t>
            </a:r>
          </a:p>
          <a:p>
            <a:pPr lvl="1"/>
            <a:r>
              <a:rPr lang="nl-NL" dirty="0"/>
              <a:t>Gemiddelde score van 40 runs</a:t>
            </a:r>
          </a:p>
          <a:p>
            <a:pPr lvl="1"/>
            <a:r>
              <a:rPr lang="nl-NL" dirty="0"/>
              <a:t>1000 iteraties per run</a:t>
            </a:r>
          </a:p>
          <a:p>
            <a:pPr lvl="1"/>
            <a:r>
              <a:rPr lang="nl-NL" dirty="0"/>
              <a:t>Gemiddelde score uitgezet tegen iteraties</a:t>
            </a:r>
          </a:p>
          <a:p>
            <a:pPr lvl="1"/>
            <a:endParaRPr lang="nl-NL" dirty="0"/>
          </a:p>
          <a:p>
            <a:r>
              <a:rPr lang="nl-NL" dirty="0"/>
              <a:t>Ketens:</a:t>
            </a:r>
          </a:p>
          <a:p>
            <a:pPr lvl="1"/>
            <a:r>
              <a:rPr lang="nl-NL" dirty="0"/>
              <a:t>1 (kortste </a:t>
            </a:r>
            <a:r>
              <a:rPr lang="nl-NL" dirty="0">
                <a:solidFill>
                  <a:srgbClr val="FF0000"/>
                </a:solidFill>
              </a:rPr>
              <a:t>P</a:t>
            </a:r>
            <a:r>
              <a:rPr lang="nl-NL" dirty="0">
                <a:solidFill>
                  <a:srgbClr val="002060"/>
                </a:solidFill>
              </a:rPr>
              <a:t>H</a:t>
            </a:r>
            <a:r>
              <a:rPr lang="nl-NL" dirty="0"/>
              <a:t>)</a:t>
            </a:r>
          </a:p>
          <a:p>
            <a:pPr lvl="1"/>
            <a:r>
              <a:rPr lang="nl-NL" dirty="0"/>
              <a:t>4 (langste </a:t>
            </a:r>
            <a:r>
              <a:rPr lang="nl-NL" dirty="0">
                <a:solidFill>
                  <a:srgbClr val="FF0000"/>
                </a:solidFill>
              </a:rPr>
              <a:t>P</a:t>
            </a:r>
            <a:r>
              <a:rPr lang="nl-NL" dirty="0">
                <a:solidFill>
                  <a:srgbClr val="002060"/>
                </a:solidFill>
              </a:rPr>
              <a:t>H</a:t>
            </a:r>
            <a:r>
              <a:rPr lang="nl-NL" dirty="0"/>
              <a:t>)</a:t>
            </a:r>
          </a:p>
          <a:p>
            <a:pPr lvl="1"/>
            <a:r>
              <a:rPr lang="nl-NL" dirty="0"/>
              <a:t>5 (kortste </a:t>
            </a:r>
            <a:r>
              <a:rPr lang="nl-NL" dirty="0">
                <a:solidFill>
                  <a:srgbClr val="FF0000"/>
                </a:solidFill>
              </a:rPr>
              <a:t>P</a:t>
            </a:r>
            <a:r>
              <a:rPr lang="nl-NL" dirty="0">
                <a:solidFill>
                  <a:srgbClr val="002060"/>
                </a:solidFill>
              </a:rPr>
              <a:t>H</a:t>
            </a:r>
            <a:r>
              <a:rPr lang="nl-NL" dirty="0">
                <a:solidFill>
                  <a:srgbClr val="00B050"/>
                </a:solidFill>
              </a:rPr>
              <a:t>C</a:t>
            </a:r>
            <a:r>
              <a:rPr lang="nl-NL" dirty="0"/>
              <a:t>)</a:t>
            </a:r>
          </a:p>
          <a:p>
            <a:pPr lvl="1"/>
            <a:r>
              <a:rPr lang="nl-NL" dirty="0"/>
              <a:t>7 (langste </a:t>
            </a:r>
            <a:r>
              <a:rPr lang="nl-NL" dirty="0">
                <a:solidFill>
                  <a:srgbClr val="FF0000"/>
                </a:solidFill>
              </a:rPr>
              <a:t>P</a:t>
            </a:r>
            <a:r>
              <a:rPr lang="nl-NL" dirty="0">
                <a:solidFill>
                  <a:srgbClr val="002060"/>
                </a:solidFill>
              </a:rPr>
              <a:t>H</a:t>
            </a:r>
            <a:r>
              <a:rPr lang="nl-NL" dirty="0">
                <a:solidFill>
                  <a:srgbClr val="00B050"/>
                </a:solidFill>
              </a:rPr>
              <a:t>C</a:t>
            </a:r>
            <a:r>
              <a:rPr lang="nl-NL" dirty="0"/>
              <a:t>)</a:t>
            </a:r>
          </a:p>
          <a:p>
            <a:pPr lvl="1"/>
            <a:endParaRPr lang="en-US" dirty="0"/>
          </a:p>
        </p:txBody>
      </p:sp>
    </p:spTree>
    <p:extLst>
      <p:ext uri="{BB962C8B-B14F-4D97-AF65-F5344CB8AC3E}">
        <p14:creationId xmlns:p14="http://schemas.microsoft.com/office/powerpoint/2010/main" val="37327288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Afbeelding 12" descr="Scoreverloop_hillclimber_seq4_presentatie.png"/>
          <p:cNvPicPr>
            <a:picLocks noChangeAspect="1"/>
          </p:cNvPicPr>
          <p:nvPr/>
        </p:nvPicPr>
        <p:blipFill>
          <a:blip r:embed="rId2" cstate="print"/>
          <a:srcRect t="11111" r="5641" b="4620"/>
          <a:stretch>
            <a:fillRect/>
          </a:stretch>
        </p:blipFill>
        <p:spPr>
          <a:xfrm>
            <a:off x="5789825" y="2424701"/>
            <a:ext cx="5522022" cy="3667875"/>
          </a:xfrm>
          <a:prstGeom prst="rect">
            <a:avLst/>
          </a:prstGeom>
        </p:spPr>
      </p:pic>
      <p:pic>
        <p:nvPicPr>
          <p:cNvPr id="8" name="Afbeelding 7" descr="Scoreverloop_hillclimber_seq1_presentatie.png"/>
          <p:cNvPicPr>
            <a:picLocks noChangeAspect="1"/>
          </p:cNvPicPr>
          <p:nvPr/>
        </p:nvPicPr>
        <p:blipFill>
          <a:blip r:embed="rId3" cstate="print"/>
          <a:srcRect t="11599"/>
          <a:stretch>
            <a:fillRect/>
          </a:stretch>
        </p:blipFill>
        <p:spPr>
          <a:xfrm>
            <a:off x="133566" y="2424701"/>
            <a:ext cx="5852172" cy="3847671"/>
          </a:xfrm>
          <a:prstGeom prst="rect">
            <a:avLst/>
          </a:prstGeom>
        </p:spPr>
      </p:pic>
      <p:sp>
        <p:nvSpPr>
          <p:cNvPr id="2" name="Titel 1"/>
          <p:cNvSpPr>
            <a:spLocks noGrp="1"/>
          </p:cNvSpPr>
          <p:nvPr>
            <p:ph type="title"/>
          </p:nvPr>
        </p:nvSpPr>
        <p:spPr/>
        <p:txBody>
          <a:bodyPr/>
          <a:lstStyle/>
          <a:p>
            <a:r>
              <a:rPr lang="en-US"/>
              <a:t>Resultaten Hillclimber</a:t>
            </a:r>
            <a:endParaRPr lang="en-US" dirty="0"/>
          </a:p>
        </p:txBody>
      </p:sp>
      <p:sp>
        <p:nvSpPr>
          <p:cNvPr id="5" name="Tekstvak 12">
            <a:extLst>
              <a:ext uri="{FF2B5EF4-FFF2-40B4-BE49-F238E27FC236}">
                <a16:creationId xmlns:a16="http://schemas.microsoft.com/office/drawing/2014/main" id="{35AAEF8A-1E8B-4134-8FA6-762EB3980799}"/>
              </a:ext>
            </a:extLst>
          </p:cNvPr>
          <p:cNvSpPr txBox="1"/>
          <p:nvPr/>
        </p:nvSpPr>
        <p:spPr>
          <a:xfrm>
            <a:off x="420131" y="128248"/>
            <a:ext cx="11059297" cy="338554"/>
          </a:xfrm>
          <a:prstGeom prst="rect">
            <a:avLst/>
          </a:prstGeom>
          <a:noFill/>
        </p:spPr>
        <p:txBody>
          <a:bodyPr wrap="square" rtlCol="0">
            <a:spAutoFit/>
          </a:bodyPr>
          <a:lstStyle/>
          <a:p>
            <a:pPr algn="ctr"/>
            <a:r>
              <a:rPr lang="nl-NL" sz="1600" b="1">
                <a:solidFill>
                  <a:schemeClr val="accent1">
                    <a:lumMod val="20000"/>
                    <a:lumOff val="80000"/>
                  </a:schemeClr>
                </a:solidFill>
              </a:rPr>
              <a:t>Introductie        Materiaal &amp; Methode       </a:t>
            </a:r>
            <a:r>
              <a:rPr lang="nl-NL" sz="1600" b="1">
                <a:solidFill>
                  <a:schemeClr val="accent1"/>
                </a:solidFill>
              </a:rPr>
              <a:t>Resultaten</a:t>
            </a:r>
            <a:r>
              <a:rPr lang="nl-NL" sz="1600" b="1">
                <a:solidFill>
                  <a:schemeClr val="accent1">
                    <a:lumMod val="20000"/>
                    <a:lumOff val="80000"/>
                  </a:schemeClr>
                </a:solidFill>
              </a:rPr>
              <a:t>        Discussie </a:t>
            </a:r>
            <a:endParaRPr lang="nl-NL" sz="1600" b="1" dirty="0">
              <a:solidFill>
                <a:schemeClr val="accent1">
                  <a:lumMod val="20000"/>
                  <a:lumOff val="80000"/>
                </a:schemeClr>
              </a:solidFill>
            </a:endParaRPr>
          </a:p>
        </p:txBody>
      </p:sp>
      <p:sp>
        <p:nvSpPr>
          <p:cNvPr id="7" name="Tijdelijke aanduiding voor inhoud 2"/>
          <p:cNvSpPr>
            <a:spLocks noGrp="1"/>
          </p:cNvSpPr>
          <p:nvPr>
            <p:ph idx="1"/>
          </p:nvPr>
        </p:nvSpPr>
        <p:spPr>
          <a:xfrm>
            <a:off x="1058125" y="1962364"/>
            <a:ext cx="3935906" cy="4221558"/>
          </a:xfrm>
        </p:spPr>
        <p:txBody>
          <a:bodyPr/>
          <a:lstStyle/>
          <a:p>
            <a:r>
              <a:rPr lang="nl-NL" dirty="0">
                <a:latin typeface="Arial" pitchFamily="34" charset="0"/>
                <a:cs typeface="Arial" pitchFamily="34" charset="0"/>
              </a:rPr>
              <a:t>Keten 1 (kortste </a:t>
            </a:r>
            <a:r>
              <a:rPr lang="nl-NL" dirty="0">
                <a:solidFill>
                  <a:srgbClr val="FF0000"/>
                </a:solidFill>
              </a:rPr>
              <a:t>P</a:t>
            </a:r>
            <a:r>
              <a:rPr lang="nl-NL" dirty="0">
                <a:solidFill>
                  <a:srgbClr val="002060"/>
                </a:solidFill>
              </a:rPr>
              <a:t>H</a:t>
            </a:r>
            <a:r>
              <a:rPr lang="nl-NL" dirty="0">
                <a:latin typeface="Arial" pitchFamily="34" charset="0"/>
                <a:cs typeface="Arial" pitchFamily="34" charset="0"/>
              </a:rPr>
              <a:t>)</a:t>
            </a:r>
          </a:p>
          <a:p>
            <a:pPr lvl="1"/>
            <a:endParaRPr lang="en-US" dirty="0"/>
          </a:p>
        </p:txBody>
      </p:sp>
      <p:sp>
        <p:nvSpPr>
          <p:cNvPr id="6" name="Tijdelijke aanduiding voor inhoud 2"/>
          <p:cNvSpPr txBox="1">
            <a:spLocks/>
          </p:cNvSpPr>
          <p:nvPr/>
        </p:nvSpPr>
        <p:spPr>
          <a:xfrm>
            <a:off x="6543205" y="1952090"/>
            <a:ext cx="4614527" cy="4293477"/>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nl-NL" dirty="0">
                <a:latin typeface="Arial" pitchFamily="34" charset="0"/>
                <a:cs typeface="Arial" pitchFamily="34" charset="0"/>
              </a:rPr>
              <a:t>Keten 4 (langste </a:t>
            </a:r>
            <a:r>
              <a:rPr lang="nl-NL" dirty="0">
                <a:solidFill>
                  <a:srgbClr val="FF0000"/>
                </a:solidFill>
              </a:rPr>
              <a:t>P</a:t>
            </a:r>
            <a:r>
              <a:rPr lang="nl-NL" dirty="0">
                <a:solidFill>
                  <a:srgbClr val="002060"/>
                </a:solidFill>
              </a:rPr>
              <a:t>H</a:t>
            </a:r>
            <a:r>
              <a:rPr lang="nl-NL" dirty="0">
                <a:latin typeface="Arial" pitchFamily="34" charset="0"/>
                <a:cs typeface="Arial" pitchFamily="34" charset="0"/>
              </a:rPr>
              <a:t>)</a:t>
            </a:r>
          </a:p>
          <a:p>
            <a:pPr lvl="1"/>
            <a:endParaRPr lang="en-US" dirty="0"/>
          </a:p>
        </p:txBody>
      </p:sp>
      <p:sp>
        <p:nvSpPr>
          <p:cNvPr id="9" name="Tekstvak 8"/>
          <p:cNvSpPr txBox="1"/>
          <p:nvPr/>
        </p:nvSpPr>
        <p:spPr>
          <a:xfrm>
            <a:off x="1982912" y="6185043"/>
            <a:ext cx="1800493" cy="369332"/>
          </a:xfrm>
          <a:prstGeom prst="rect">
            <a:avLst/>
          </a:prstGeom>
          <a:noFill/>
        </p:spPr>
        <p:txBody>
          <a:bodyPr wrap="none" rtlCol="0">
            <a:spAutoFit/>
          </a:bodyPr>
          <a:lstStyle/>
          <a:p>
            <a:r>
              <a:rPr lang="en-US">
                <a:latin typeface="Arial" pitchFamily="34" charset="0"/>
                <a:cs typeface="Arial" pitchFamily="34" charset="0"/>
              </a:rPr>
              <a:t>Iteratie nummer</a:t>
            </a:r>
            <a:endParaRPr lang="en-US" dirty="0">
              <a:latin typeface="Arial" pitchFamily="34" charset="0"/>
              <a:cs typeface="Arial" pitchFamily="34" charset="0"/>
            </a:endParaRPr>
          </a:p>
        </p:txBody>
      </p:sp>
      <p:sp>
        <p:nvSpPr>
          <p:cNvPr id="10" name="Tekstvak 9"/>
          <p:cNvSpPr txBox="1"/>
          <p:nvPr/>
        </p:nvSpPr>
        <p:spPr>
          <a:xfrm rot="16200000">
            <a:off x="-713178" y="4087403"/>
            <a:ext cx="2056973" cy="369332"/>
          </a:xfrm>
          <a:prstGeom prst="rect">
            <a:avLst/>
          </a:prstGeom>
          <a:noFill/>
        </p:spPr>
        <p:txBody>
          <a:bodyPr wrap="none" rtlCol="0">
            <a:spAutoFit/>
          </a:bodyPr>
          <a:lstStyle/>
          <a:p>
            <a:r>
              <a:rPr lang="en-US">
                <a:latin typeface="Arial" pitchFamily="34" charset="0"/>
                <a:cs typeface="Arial" pitchFamily="34" charset="0"/>
              </a:rPr>
              <a:t>Gemiddelde score</a:t>
            </a:r>
            <a:endParaRPr lang="en-US" dirty="0">
              <a:latin typeface="Arial" pitchFamily="34" charset="0"/>
              <a:cs typeface="Arial" pitchFamily="34" charset="0"/>
            </a:endParaRPr>
          </a:p>
        </p:txBody>
      </p:sp>
      <p:sp>
        <p:nvSpPr>
          <p:cNvPr id="11" name="Tekstvak 10"/>
          <p:cNvSpPr txBox="1"/>
          <p:nvPr/>
        </p:nvSpPr>
        <p:spPr>
          <a:xfrm>
            <a:off x="7580615" y="6149622"/>
            <a:ext cx="1800493" cy="369332"/>
          </a:xfrm>
          <a:prstGeom prst="rect">
            <a:avLst/>
          </a:prstGeom>
          <a:noFill/>
        </p:spPr>
        <p:txBody>
          <a:bodyPr wrap="none" rtlCol="0">
            <a:spAutoFit/>
          </a:bodyPr>
          <a:lstStyle/>
          <a:p>
            <a:r>
              <a:rPr lang="en-US">
                <a:latin typeface="Arial" pitchFamily="34" charset="0"/>
                <a:cs typeface="Arial" pitchFamily="34" charset="0"/>
              </a:rPr>
              <a:t>Iteratie nummer</a:t>
            </a:r>
            <a:endParaRPr lang="en-US" dirty="0">
              <a:latin typeface="Arial" pitchFamily="34" charset="0"/>
              <a:cs typeface="Arial" pitchFamily="34" charset="0"/>
            </a:endParaRPr>
          </a:p>
        </p:txBody>
      </p:sp>
      <p:sp>
        <p:nvSpPr>
          <p:cNvPr id="12" name="Tekstvak 11"/>
          <p:cNvSpPr txBox="1"/>
          <p:nvPr/>
        </p:nvSpPr>
        <p:spPr>
          <a:xfrm rot="16200000">
            <a:off x="4812607" y="3990336"/>
            <a:ext cx="2056973" cy="369332"/>
          </a:xfrm>
          <a:prstGeom prst="rect">
            <a:avLst/>
          </a:prstGeom>
          <a:noFill/>
        </p:spPr>
        <p:txBody>
          <a:bodyPr wrap="none" rtlCol="0">
            <a:spAutoFit/>
          </a:bodyPr>
          <a:lstStyle/>
          <a:p>
            <a:r>
              <a:rPr lang="en-US">
                <a:latin typeface="Arial" pitchFamily="34" charset="0"/>
                <a:cs typeface="Arial" pitchFamily="34" charset="0"/>
              </a:rPr>
              <a:t>Gemiddelde score</a:t>
            </a:r>
            <a:endParaRPr lang="en-US" dirty="0">
              <a:latin typeface="Arial" pitchFamily="34" charset="0"/>
              <a:cs typeface="Arial" pitchFamily="34" charset="0"/>
            </a:endParaRPr>
          </a:p>
        </p:txBody>
      </p:sp>
    </p:spTree>
    <p:extLst>
      <p:ext uri="{BB962C8B-B14F-4D97-AF65-F5344CB8AC3E}">
        <p14:creationId xmlns:p14="http://schemas.microsoft.com/office/powerpoint/2010/main" val="22083002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585" t="10403" r="7473" b="4243"/>
          <a:stretch/>
        </p:blipFill>
        <p:spPr>
          <a:xfrm>
            <a:off x="5924382" y="2469943"/>
            <a:ext cx="5449110" cy="3715100"/>
          </a:xfrm>
          <a:prstGeom prst="rect">
            <a:avLst/>
          </a:prstGeom>
        </p:spPr>
      </p:pic>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t="11583"/>
          <a:stretch/>
        </p:blipFill>
        <p:spPr>
          <a:xfrm>
            <a:off x="315308" y="2521314"/>
            <a:ext cx="5852172" cy="3848395"/>
          </a:xfrm>
          <a:prstGeom prst="rect">
            <a:avLst/>
          </a:prstGeom>
        </p:spPr>
      </p:pic>
      <p:sp>
        <p:nvSpPr>
          <p:cNvPr id="2" name="Titel 1"/>
          <p:cNvSpPr>
            <a:spLocks noGrp="1"/>
          </p:cNvSpPr>
          <p:nvPr>
            <p:ph type="title"/>
          </p:nvPr>
        </p:nvSpPr>
        <p:spPr/>
        <p:txBody>
          <a:bodyPr/>
          <a:lstStyle/>
          <a:p>
            <a:r>
              <a:rPr lang="en-US"/>
              <a:t>Resultaten Hillclimber</a:t>
            </a:r>
            <a:endParaRPr lang="en-US" dirty="0"/>
          </a:p>
        </p:txBody>
      </p:sp>
      <p:sp>
        <p:nvSpPr>
          <p:cNvPr id="5" name="Tekstvak 12">
            <a:extLst>
              <a:ext uri="{FF2B5EF4-FFF2-40B4-BE49-F238E27FC236}">
                <a16:creationId xmlns:a16="http://schemas.microsoft.com/office/drawing/2014/main" id="{35AAEF8A-1E8B-4134-8FA6-762EB3980799}"/>
              </a:ext>
            </a:extLst>
          </p:cNvPr>
          <p:cNvSpPr txBox="1"/>
          <p:nvPr/>
        </p:nvSpPr>
        <p:spPr>
          <a:xfrm>
            <a:off x="420131" y="128248"/>
            <a:ext cx="11059297" cy="338554"/>
          </a:xfrm>
          <a:prstGeom prst="rect">
            <a:avLst/>
          </a:prstGeom>
          <a:noFill/>
        </p:spPr>
        <p:txBody>
          <a:bodyPr wrap="square" rtlCol="0">
            <a:spAutoFit/>
          </a:bodyPr>
          <a:lstStyle/>
          <a:p>
            <a:pPr algn="ctr"/>
            <a:r>
              <a:rPr lang="nl-NL" sz="1600" b="1">
                <a:solidFill>
                  <a:schemeClr val="accent1">
                    <a:lumMod val="20000"/>
                    <a:lumOff val="80000"/>
                  </a:schemeClr>
                </a:solidFill>
              </a:rPr>
              <a:t>Introductie        Materiaal &amp; Methode       </a:t>
            </a:r>
            <a:r>
              <a:rPr lang="nl-NL" sz="1600" b="1">
                <a:solidFill>
                  <a:schemeClr val="accent1"/>
                </a:solidFill>
              </a:rPr>
              <a:t>Resultaten</a:t>
            </a:r>
            <a:r>
              <a:rPr lang="nl-NL" sz="1600" b="1">
                <a:solidFill>
                  <a:schemeClr val="accent1">
                    <a:lumMod val="20000"/>
                    <a:lumOff val="80000"/>
                  </a:schemeClr>
                </a:solidFill>
              </a:rPr>
              <a:t>        Discussie </a:t>
            </a:r>
            <a:endParaRPr lang="nl-NL" sz="1600" b="1" dirty="0">
              <a:solidFill>
                <a:schemeClr val="accent1">
                  <a:lumMod val="20000"/>
                  <a:lumOff val="80000"/>
                </a:schemeClr>
              </a:solidFill>
            </a:endParaRPr>
          </a:p>
        </p:txBody>
      </p:sp>
      <p:sp>
        <p:nvSpPr>
          <p:cNvPr id="7" name="Tijdelijke aanduiding voor inhoud 2"/>
          <p:cNvSpPr>
            <a:spLocks noGrp="1"/>
          </p:cNvSpPr>
          <p:nvPr>
            <p:ph idx="1"/>
          </p:nvPr>
        </p:nvSpPr>
        <p:spPr>
          <a:xfrm>
            <a:off x="1058124" y="1962364"/>
            <a:ext cx="4135667" cy="4221558"/>
          </a:xfrm>
        </p:spPr>
        <p:txBody>
          <a:bodyPr/>
          <a:lstStyle/>
          <a:p>
            <a:r>
              <a:rPr lang="nl-NL" dirty="0">
                <a:latin typeface="Arial" pitchFamily="34" charset="0"/>
                <a:cs typeface="Arial" pitchFamily="34" charset="0"/>
              </a:rPr>
              <a:t>Keten 5 (kortste </a:t>
            </a:r>
            <a:r>
              <a:rPr lang="nl-NL" dirty="0">
                <a:solidFill>
                  <a:srgbClr val="FF0000"/>
                </a:solidFill>
              </a:rPr>
              <a:t>P</a:t>
            </a:r>
            <a:r>
              <a:rPr lang="nl-NL" dirty="0">
                <a:solidFill>
                  <a:srgbClr val="002060"/>
                </a:solidFill>
              </a:rPr>
              <a:t>H</a:t>
            </a:r>
            <a:r>
              <a:rPr lang="nl-NL" dirty="0">
                <a:solidFill>
                  <a:srgbClr val="00B050"/>
                </a:solidFill>
              </a:rPr>
              <a:t>C</a:t>
            </a:r>
            <a:r>
              <a:rPr lang="nl-NL" dirty="0">
                <a:latin typeface="Arial" pitchFamily="34" charset="0"/>
                <a:cs typeface="Arial" pitchFamily="34" charset="0"/>
              </a:rPr>
              <a:t>)</a:t>
            </a:r>
          </a:p>
          <a:p>
            <a:pPr lvl="1"/>
            <a:endParaRPr lang="en-US" dirty="0"/>
          </a:p>
        </p:txBody>
      </p:sp>
      <p:sp>
        <p:nvSpPr>
          <p:cNvPr id="6" name="Tijdelijke aanduiding voor inhoud 2"/>
          <p:cNvSpPr txBox="1">
            <a:spLocks/>
          </p:cNvSpPr>
          <p:nvPr/>
        </p:nvSpPr>
        <p:spPr>
          <a:xfrm>
            <a:off x="6543205" y="1952090"/>
            <a:ext cx="4614527" cy="4293477"/>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nl-NL" dirty="0">
                <a:latin typeface="Arial" pitchFamily="34" charset="0"/>
                <a:cs typeface="Arial" pitchFamily="34" charset="0"/>
              </a:rPr>
              <a:t>Keten 7 (langste </a:t>
            </a:r>
            <a:r>
              <a:rPr lang="nl-NL" dirty="0">
                <a:solidFill>
                  <a:srgbClr val="FF0000"/>
                </a:solidFill>
              </a:rPr>
              <a:t>P</a:t>
            </a:r>
            <a:r>
              <a:rPr lang="nl-NL" dirty="0">
                <a:solidFill>
                  <a:srgbClr val="002060"/>
                </a:solidFill>
              </a:rPr>
              <a:t>H</a:t>
            </a:r>
            <a:r>
              <a:rPr lang="nl-NL" dirty="0">
                <a:solidFill>
                  <a:srgbClr val="00B050"/>
                </a:solidFill>
              </a:rPr>
              <a:t>C</a:t>
            </a:r>
            <a:r>
              <a:rPr lang="nl-NL" dirty="0">
                <a:latin typeface="Arial" pitchFamily="34" charset="0"/>
                <a:cs typeface="Arial" pitchFamily="34" charset="0"/>
              </a:rPr>
              <a:t>)</a:t>
            </a:r>
          </a:p>
          <a:p>
            <a:pPr lvl="1"/>
            <a:endParaRPr lang="en-US" dirty="0"/>
          </a:p>
        </p:txBody>
      </p:sp>
      <p:sp>
        <p:nvSpPr>
          <p:cNvPr id="9" name="Tekstvak 8"/>
          <p:cNvSpPr txBox="1"/>
          <p:nvPr/>
        </p:nvSpPr>
        <p:spPr>
          <a:xfrm>
            <a:off x="1982912" y="6185043"/>
            <a:ext cx="1800493" cy="369332"/>
          </a:xfrm>
          <a:prstGeom prst="rect">
            <a:avLst/>
          </a:prstGeom>
          <a:noFill/>
        </p:spPr>
        <p:txBody>
          <a:bodyPr wrap="none" rtlCol="0">
            <a:spAutoFit/>
          </a:bodyPr>
          <a:lstStyle/>
          <a:p>
            <a:r>
              <a:rPr lang="en-US">
                <a:latin typeface="Arial" pitchFamily="34" charset="0"/>
                <a:cs typeface="Arial" pitchFamily="34" charset="0"/>
              </a:rPr>
              <a:t>Iteratie nummer</a:t>
            </a:r>
            <a:endParaRPr lang="en-US" dirty="0">
              <a:latin typeface="Arial" pitchFamily="34" charset="0"/>
              <a:cs typeface="Arial" pitchFamily="34" charset="0"/>
            </a:endParaRPr>
          </a:p>
        </p:txBody>
      </p:sp>
      <p:sp>
        <p:nvSpPr>
          <p:cNvPr id="10" name="Tekstvak 9"/>
          <p:cNvSpPr txBox="1"/>
          <p:nvPr/>
        </p:nvSpPr>
        <p:spPr>
          <a:xfrm rot="16200000">
            <a:off x="-713178" y="4087403"/>
            <a:ext cx="2056973" cy="369332"/>
          </a:xfrm>
          <a:prstGeom prst="rect">
            <a:avLst/>
          </a:prstGeom>
          <a:noFill/>
        </p:spPr>
        <p:txBody>
          <a:bodyPr wrap="none" rtlCol="0">
            <a:spAutoFit/>
          </a:bodyPr>
          <a:lstStyle/>
          <a:p>
            <a:r>
              <a:rPr lang="en-US">
                <a:latin typeface="Arial" pitchFamily="34" charset="0"/>
                <a:cs typeface="Arial" pitchFamily="34" charset="0"/>
              </a:rPr>
              <a:t>Gemiddelde score</a:t>
            </a:r>
            <a:endParaRPr lang="en-US" dirty="0">
              <a:latin typeface="Arial" pitchFamily="34" charset="0"/>
              <a:cs typeface="Arial" pitchFamily="34" charset="0"/>
            </a:endParaRPr>
          </a:p>
        </p:txBody>
      </p:sp>
      <p:sp>
        <p:nvSpPr>
          <p:cNvPr id="11" name="Tekstvak 10"/>
          <p:cNvSpPr txBox="1"/>
          <p:nvPr/>
        </p:nvSpPr>
        <p:spPr>
          <a:xfrm>
            <a:off x="7580615" y="6149622"/>
            <a:ext cx="1800493" cy="369332"/>
          </a:xfrm>
          <a:prstGeom prst="rect">
            <a:avLst/>
          </a:prstGeom>
          <a:noFill/>
        </p:spPr>
        <p:txBody>
          <a:bodyPr wrap="none" rtlCol="0">
            <a:spAutoFit/>
          </a:bodyPr>
          <a:lstStyle/>
          <a:p>
            <a:r>
              <a:rPr lang="en-US">
                <a:latin typeface="Arial" pitchFamily="34" charset="0"/>
                <a:cs typeface="Arial" pitchFamily="34" charset="0"/>
              </a:rPr>
              <a:t>Iteratie nummer</a:t>
            </a:r>
            <a:endParaRPr lang="en-US" dirty="0">
              <a:latin typeface="Arial" pitchFamily="34" charset="0"/>
              <a:cs typeface="Arial" pitchFamily="34" charset="0"/>
            </a:endParaRPr>
          </a:p>
        </p:txBody>
      </p:sp>
      <p:sp>
        <p:nvSpPr>
          <p:cNvPr id="12" name="Tekstvak 11"/>
          <p:cNvSpPr txBox="1"/>
          <p:nvPr/>
        </p:nvSpPr>
        <p:spPr>
          <a:xfrm rot="16200000">
            <a:off x="4954328" y="3990335"/>
            <a:ext cx="2056973" cy="369332"/>
          </a:xfrm>
          <a:prstGeom prst="rect">
            <a:avLst/>
          </a:prstGeom>
          <a:noFill/>
        </p:spPr>
        <p:txBody>
          <a:bodyPr wrap="none" rtlCol="0">
            <a:spAutoFit/>
          </a:bodyPr>
          <a:lstStyle/>
          <a:p>
            <a:r>
              <a:rPr lang="en-US">
                <a:latin typeface="Arial" pitchFamily="34" charset="0"/>
                <a:cs typeface="Arial" pitchFamily="34" charset="0"/>
              </a:rPr>
              <a:t>Gemiddelde score</a:t>
            </a:r>
            <a:endParaRPr lang="en-US" dirty="0">
              <a:latin typeface="Arial" pitchFamily="34" charset="0"/>
              <a:cs typeface="Arial" pitchFamily="34" charset="0"/>
            </a:endParaRPr>
          </a:p>
        </p:txBody>
      </p:sp>
    </p:spTree>
    <p:extLst>
      <p:ext uri="{BB962C8B-B14F-4D97-AF65-F5344CB8AC3E}">
        <p14:creationId xmlns:p14="http://schemas.microsoft.com/office/powerpoint/2010/main" val="22083002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scores 2d</a:t>
            </a:r>
          </a:p>
        </p:txBody>
      </p:sp>
      <p:graphicFrame>
        <p:nvGraphicFramePr>
          <p:cNvPr id="6" name="Tabel 5"/>
          <p:cNvGraphicFramePr>
            <a:graphicFrameLocks noGrp="1"/>
          </p:cNvGraphicFramePr>
          <p:nvPr>
            <p:extLst>
              <p:ext uri="{D42A27DB-BD31-4B8C-83A1-F6EECF244321}">
                <p14:modId xmlns:p14="http://schemas.microsoft.com/office/powerpoint/2010/main" val="202455320"/>
              </p:ext>
            </p:extLst>
          </p:nvPr>
        </p:nvGraphicFramePr>
        <p:xfrm>
          <a:off x="1164500" y="1827465"/>
          <a:ext cx="9570558" cy="4468960"/>
        </p:xfrm>
        <a:graphic>
          <a:graphicData uri="http://schemas.openxmlformats.org/drawingml/2006/table">
            <a:tbl>
              <a:tblPr firstRow="1" bandRow="1">
                <a:tableStyleId>{7DF18680-E054-41AD-8BC1-D1AEF772440D}</a:tableStyleId>
              </a:tblPr>
              <a:tblGrid>
                <a:gridCol w="1243584">
                  <a:extLst>
                    <a:ext uri="{9D8B030D-6E8A-4147-A177-3AD203B41FA5}">
                      <a16:colId xmlns:a16="http://schemas.microsoft.com/office/drawing/2014/main" val="20001"/>
                    </a:ext>
                  </a:extLst>
                </a:gridCol>
                <a:gridCol w="1956816">
                  <a:extLst>
                    <a:ext uri="{9D8B030D-6E8A-4147-A177-3AD203B41FA5}">
                      <a16:colId xmlns:a16="http://schemas.microsoft.com/office/drawing/2014/main" val="20000"/>
                    </a:ext>
                  </a:extLst>
                </a:gridCol>
                <a:gridCol w="2249424">
                  <a:extLst>
                    <a:ext uri="{9D8B030D-6E8A-4147-A177-3AD203B41FA5}">
                      <a16:colId xmlns:a16="http://schemas.microsoft.com/office/drawing/2014/main" val="20003"/>
                    </a:ext>
                  </a:extLst>
                </a:gridCol>
                <a:gridCol w="1682496">
                  <a:extLst>
                    <a:ext uri="{9D8B030D-6E8A-4147-A177-3AD203B41FA5}">
                      <a16:colId xmlns:a16="http://schemas.microsoft.com/office/drawing/2014/main" val="20005"/>
                    </a:ext>
                  </a:extLst>
                </a:gridCol>
                <a:gridCol w="2438238">
                  <a:extLst>
                    <a:ext uri="{9D8B030D-6E8A-4147-A177-3AD203B41FA5}">
                      <a16:colId xmlns:a16="http://schemas.microsoft.com/office/drawing/2014/main" val="20004"/>
                    </a:ext>
                  </a:extLst>
                </a:gridCol>
              </a:tblGrid>
              <a:tr h="668424">
                <a:tc>
                  <a:txBody>
                    <a:bodyPr/>
                    <a:lstStyle/>
                    <a:p>
                      <a:r>
                        <a:rPr lang="en-US" dirty="0" err="1"/>
                        <a:t>Keten</a:t>
                      </a:r>
                      <a:r>
                        <a:rPr lang="en-US" dirty="0"/>
                        <a:t> </a:t>
                      </a:r>
                    </a:p>
                  </a:txBody>
                  <a:tcPr>
                    <a:lnB w="19050" cap="flat" cmpd="sng" algn="ctr">
                      <a:solidFill>
                        <a:schemeClr val="tx1"/>
                      </a:solidFill>
                      <a:prstDash val="solid"/>
                      <a:round/>
                      <a:headEnd type="none" w="med" len="med"/>
                      <a:tailEnd type="none" w="med" len="med"/>
                    </a:lnB>
                  </a:tcPr>
                </a:tc>
                <a:tc>
                  <a:txBody>
                    <a:bodyPr/>
                    <a:lstStyle/>
                    <a:p>
                      <a:r>
                        <a:rPr lang="en-US" dirty="0" err="1"/>
                        <a:t>Ketenlengte</a:t>
                      </a:r>
                      <a:endParaRPr lang="en-US" dirty="0"/>
                    </a:p>
                  </a:txBody>
                  <a:tcP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r>
                        <a:rPr lang="en-US" dirty="0"/>
                        <a:t>Breadth-first</a:t>
                      </a:r>
                    </a:p>
                    <a:p>
                      <a:r>
                        <a:rPr lang="nl-NL" dirty="0"/>
                        <a:t>met heuristieken</a:t>
                      </a:r>
                      <a:endParaRPr lang="en-US" dirty="0"/>
                    </a:p>
                  </a:txBody>
                  <a:tcP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r>
                        <a:rPr lang="nl-NL" dirty="0"/>
                        <a:t>Depth-first</a:t>
                      </a:r>
                      <a:endParaRPr lang="en-US" dirty="0"/>
                    </a:p>
                  </a:txBody>
                  <a:tcPr>
                    <a:lnB w="19050" cap="flat" cmpd="sng" algn="ctr">
                      <a:solidFill>
                        <a:schemeClr val="tx1"/>
                      </a:solidFill>
                      <a:prstDash val="solid"/>
                      <a:round/>
                      <a:headEnd type="none" w="med" len="med"/>
                      <a:tailEnd type="none" w="med" len="med"/>
                    </a:lnB>
                  </a:tcPr>
                </a:tc>
                <a:tc>
                  <a:txBody>
                    <a:bodyPr/>
                    <a:lstStyle/>
                    <a:p>
                      <a:r>
                        <a:rPr lang="en-US" dirty="0" err="1"/>
                        <a:t>Hillclimber</a:t>
                      </a:r>
                      <a:endParaRPr lang="en-US" dirty="0"/>
                    </a:p>
                    <a:p>
                      <a:r>
                        <a:rPr lang="en-US" dirty="0"/>
                        <a:t>(</a:t>
                      </a:r>
                      <a:r>
                        <a:rPr lang="en-US" dirty="0" err="1"/>
                        <a:t>recht</a:t>
                      </a:r>
                      <a:r>
                        <a:rPr lang="en-US" baseline="0" dirty="0"/>
                        <a:t> </a:t>
                      </a:r>
                      <a:r>
                        <a:rPr lang="en-US" baseline="0" dirty="0" err="1"/>
                        <a:t>gevouwen</a:t>
                      </a:r>
                      <a:r>
                        <a:rPr lang="en-US" baseline="0" dirty="0"/>
                        <a:t>)</a:t>
                      </a:r>
                      <a:endParaRPr lang="en-US" dirty="0"/>
                    </a:p>
                  </a:txBody>
                  <a:tcP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750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a:t>
                      </a:r>
                    </a:p>
                  </a:txBody>
                  <a:tcPr>
                    <a:lnT w="19050" cap="flat" cmpd="sng" algn="ctr">
                      <a:solidFill>
                        <a:schemeClr val="tx1"/>
                      </a:solid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dirty="0">
                          <a:solidFill>
                            <a:schemeClr val="dk1"/>
                          </a:solidFill>
                        </a:rPr>
                        <a:t>14</a:t>
                      </a:r>
                      <a:endParaRPr lang="en-US" dirty="0">
                        <a:solidFill>
                          <a:schemeClr val="tx1"/>
                        </a:solidFill>
                      </a:endParaRP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pPr>
                        <a:buFontTx/>
                        <a:buNone/>
                      </a:pPr>
                      <a:r>
                        <a:rPr lang="nl-NL" sz="1800" b="1" dirty="0">
                          <a:solidFill>
                            <a:schemeClr val="accent1"/>
                          </a:solidFill>
                        </a:rPr>
                        <a:t>-6</a:t>
                      </a:r>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a:buFontTx/>
                        <a:buNone/>
                      </a:pPr>
                      <a:r>
                        <a:rPr lang="nl-NL" sz="1800" b="1" dirty="0">
                          <a:solidFill>
                            <a:schemeClr val="accent1"/>
                          </a:solidFill>
                        </a:rPr>
                        <a:t>-6</a:t>
                      </a:r>
                      <a:endParaRPr lang="en-US" dirty="0"/>
                    </a:p>
                  </a:txBody>
                  <a:tcPr>
                    <a:lnT w="19050" cap="flat" cmpd="sng" algn="ctr">
                      <a:solidFill>
                        <a:schemeClr val="tx1"/>
                      </a:solidFill>
                      <a:prstDash val="solid"/>
                      <a:round/>
                      <a:headEnd type="none" w="med" len="med"/>
                      <a:tailEnd type="none" w="med" len="med"/>
                    </a:lnT>
                  </a:tcPr>
                </a:tc>
                <a:tc>
                  <a:txBody>
                    <a:bodyPr/>
                    <a:lstStyle/>
                    <a:p>
                      <a:pPr>
                        <a:buFontTx/>
                        <a:buNone/>
                      </a:pPr>
                      <a:r>
                        <a:rPr lang="nl-NL" sz="1800" b="1" dirty="0">
                          <a:solidFill>
                            <a:schemeClr val="accent1"/>
                          </a:solidFill>
                        </a:rPr>
                        <a:t>-6</a:t>
                      </a:r>
                      <a:endParaRPr lang="en-US" b="1" dirty="0">
                        <a:solidFill>
                          <a:schemeClr val="accent1"/>
                        </a:solidFill>
                      </a:endParaRPr>
                    </a:p>
                  </a:txBody>
                  <a:tcP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4750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20</a:t>
                      </a:r>
                    </a:p>
                  </a:txBody>
                  <a:tcPr>
                    <a:lnR w="19050" cap="flat" cmpd="sng" algn="ctr">
                      <a:solidFill>
                        <a:schemeClr val="tx1"/>
                      </a:solidFill>
                      <a:prstDash val="solid"/>
                      <a:round/>
                      <a:headEnd type="none" w="med" len="med"/>
                      <a:tailEnd type="none" w="med" len="med"/>
                    </a:lnR>
                  </a:tcPr>
                </a:tc>
                <a:tc>
                  <a:txBody>
                    <a:bodyPr/>
                    <a:lstStyle/>
                    <a:p>
                      <a:pPr>
                        <a:buFontTx/>
                        <a:buNone/>
                      </a:pPr>
                      <a:r>
                        <a:rPr lang="nl-NL" sz="1800" b="0"/>
                        <a:t>-7</a:t>
                      </a:r>
                      <a:endParaRPr lang="en-US" dirty="0"/>
                    </a:p>
                  </a:txBody>
                  <a:tcPr>
                    <a:lnL w="19050" cap="flat" cmpd="sng" algn="ctr">
                      <a:solidFill>
                        <a:schemeClr val="tx1"/>
                      </a:solidFill>
                      <a:prstDash val="solid"/>
                      <a:round/>
                      <a:headEnd type="none" w="med" len="med"/>
                      <a:tailEnd type="none" w="med" len="med"/>
                    </a:lnL>
                  </a:tcPr>
                </a:tc>
                <a:tc>
                  <a:txBody>
                    <a:bodyPr/>
                    <a:lstStyle/>
                    <a:p>
                      <a:pPr>
                        <a:buFontTx/>
                        <a:buNone/>
                      </a:pPr>
                      <a:r>
                        <a:rPr lang="nl-NL" sz="1800" b="0" baseline="0"/>
                        <a:t>-5</a:t>
                      </a:r>
                      <a:endParaRPr lang="en-US" dirty="0"/>
                    </a:p>
                  </a:txBody>
                  <a:tcPr/>
                </a:tc>
                <a:tc>
                  <a:txBody>
                    <a:bodyPr/>
                    <a:lstStyle/>
                    <a:p>
                      <a:pPr>
                        <a:buFontTx/>
                        <a:buNone/>
                      </a:pPr>
                      <a:r>
                        <a:rPr lang="nl-NL" sz="1800" b="1">
                          <a:solidFill>
                            <a:schemeClr val="accent1"/>
                          </a:solidFill>
                        </a:rPr>
                        <a:t>-8</a:t>
                      </a:r>
                      <a:endParaRPr lang="en-US" b="1" dirty="0">
                        <a:solidFill>
                          <a:schemeClr val="accent1"/>
                        </a:solidFill>
                      </a:endParaRPr>
                    </a:p>
                  </a:txBody>
                  <a:tcPr/>
                </a:tc>
                <a:extLst>
                  <a:ext uri="{0D108BD9-81ED-4DB2-BD59-A6C34878D82A}">
                    <a16:rowId xmlns:a16="http://schemas.microsoft.com/office/drawing/2014/main" val="10002"/>
                  </a:ext>
                </a:extLst>
              </a:tr>
              <a:tr h="4750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solidFill>
                            <a:schemeClr val="tx1"/>
                          </a:solidFill>
                        </a:rPr>
                        <a:t>3</a:t>
                      </a:r>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36</a:t>
                      </a:r>
                    </a:p>
                  </a:txBody>
                  <a:tcPr>
                    <a:lnR w="19050" cap="flat" cmpd="sng" algn="ctr">
                      <a:solidFill>
                        <a:schemeClr val="tx1"/>
                      </a:solidFill>
                      <a:prstDash val="solid"/>
                      <a:round/>
                      <a:headEnd type="none" w="med" len="med"/>
                      <a:tailEnd type="none" w="med" len="med"/>
                    </a:lnR>
                  </a:tcPr>
                </a:tc>
                <a:tc>
                  <a:txBody>
                    <a:bodyPr/>
                    <a:lstStyle/>
                    <a:p>
                      <a:r>
                        <a:rPr lang="nl-NL" sz="1800" b="0"/>
                        <a:t>-8</a:t>
                      </a:r>
                      <a:endParaRPr lang="en-US" sz="1800" dirty="0">
                        <a:solidFill>
                          <a:schemeClr val="accent1"/>
                        </a:solidFill>
                      </a:endParaRPr>
                    </a:p>
                  </a:txBody>
                  <a:tcPr>
                    <a:lnL w="19050" cap="flat" cmpd="sng" algn="ctr">
                      <a:solidFill>
                        <a:schemeClr val="tx1"/>
                      </a:solidFill>
                      <a:prstDash val="solid"/>
                      <a:round/>
                      <a:headEnd type="none" w="med" len="med"/>
                      <a:tailEnd type="none" w="med" len="med"/>
                    </a:lnL>
                  </a:tcPr>
                </a:tc>
                <a:tc>
                  <a:txBody>
                    <a:bodyPr/>
                    <a:lstStyle/>
                    <a:p>
                      <a:r>
                        <a:rPr lang="nl-NL" sz="1800" b="0" baseline="0"/>
                        <a:t>-3</a:t>
                      </a:r>
                      <a:endParaRPr lang="en-US" dirty="0">
                        <a:solidFill>
                          <a:schemeClr val="tx1"/>
                        </a:solidFill>
                      </a:endParaRPr>
                    </a:p>
                  </a:txBody>
                  <a:tcPr/>
                </a:tc>
                <a:tc>
                  <a:txBody>
                    <a:bodyPr/>
                    <a:lstStyle/>
                    <a:p>
                      <a:r>
                        <a:rPr lang="nl-NL" sz="1800" b="1">
                          <a:solidFill>
                            <a:schemeClr val="accent1"/>
                          </a:solidFill>
                        </a:rPr>
                        <a:t>-9</a:t>
                      </a:r>
                      <a:endParaRPr lang="en-US" b="1" dirty="0">
                        <a:solidFill>
                          <a:schemeClr val="accent1"/>
                        </a:solidFill>
                      </a:endParaRPr>
                    </a:p>
                  </a:txBody>
                  <a:tcPr/>
                </a:tc>
                <a:extLst>
                  <a:ext uri="{0D108BD9-81ED-4DB2-BD59-A6C34878D82A}">
                    <a16:rowId xmlns:a16="http://schemas.microsoft.com/office/drawing/2014/main" val="10003"/>
                  </a:ext>
                </a:extLst>
              </a:tr>
              <a:tr h="4750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solidFill>
                            <a:schemeClr val="tx1"/>
                          </a:solidFill>
                        </a:rPr>
                        <a:t>4</a:t>
                      </a:r>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50</a:t>
                      </a:r>
                    </a:p>
                  </a:txBody>
                  <a:tcPr>
                    <a:lnR w="19050" cap="flat" cmpd="sng" algn="ctr">
                      <a:solidFill>
                        <a:schemeClr val="tx1"/>
                      </a:solidFill>
                      <a:prstDash val="solid"/>
                      <a:round/>
                      <a:headEnd type="none" w="med" len="med"/>
                      <a:tailEnd type="none" w="med" len="med"/>
                    </a:lnR>
                  </a:tcPr>
                </a:tc>
                <a:tc>
                  <a:txBody>
                    <a:bodyPr/>
                    <a:lstStyle/>
                    <a:p>
                      <a:r>
                        <a:rPr lang="nl-NL" sz="1800" b="0"/>
                        <a:t>-10</a:t>
                      </a:r>
                      <a:endParaRPr lang="nl-NL" sz="1800" b="0" dirty="0"/>
                    </a:p>
                  </a:txBody>
                  <a:tcPr>
                    <a:lnL w="19050" cap="flat" cmpd="sng" algn="ctr">
                      <a:solidFill>
                        <a:schemeClr val="tx1"/>
                      </a:solidFill>
                      <a:prstDash val="solid"/>
                      <a:round/>
                      <a:headEnd type="none" w="med" len="med"/>
                      <a:tailEnd type="none" w="med" len="med"/>
                    </a:lnL>
                  </a:tcPr>
                </a:tc>
                <a:tc>
                  <a:txBody>
                    <a:bodyPr/>
                    <a:lstStyle/>
                    <a:p>
                      <a:r>
                        <a:rPr lang="nl-NL" sz="1800" b="0"/>
                        <a:t>-6</a:t>
                      </a:r>
                      <a:endParaRPr lang="en-US" sz="1800" b="0" dirty="0"/>
                    </a:p>
                  </a:txBody>
                  <a:tcPr/>
                </a:tc>
                <a:tc>
                  <a:txBody>
                    <a:bodyPr/>
                    <a:lstStyle/>
                    <a:p>
                      <a:r>
                        <a:rPr lang="nl-NL" sz="1800" b="1">
                          <a:solidFill>
                            <a:schemeClr val="accent1"/>
                          </a:solidFill>
                        </a:rPr>
                        <a:t>-15</a:t>
                      </a:r>
                      <a:endParaRPr lang="en-US" dirty="0"/>
                    </a:p>
                  </a:txBody>
                  <a:tcPr/>
                </a:tc>
                <a:extLst>
                  <a:ext uri="{0D108BD9-81ED-4DB2-BD59-A6C34878D82A}">
                    <a16:rowId xmlns:a16="http://schemas.microsoft.com/office/drawing/2014/main" val="10004"/>
                  </a:ext>
                </a:extLst>
              </a:tr>
              <a:tr h="4750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solidFill>
                            <a:schemeClr val="tx1"/>
                          </a:solidFill>
                        </a:rPr>
                        <a:t>5</a:t>
                      </a:r>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36</a:t>
                      </a:r>
                    </a:p>
                  </a:txBody>
                  <a:tcPr>
                    <a:lnR w="19050" cap="flat" cmpd="sng" algn="ctr">
                      <a:solidFill>
                        <a:schemeClr val="tx1"/>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a:solidFill>
                            <a:schemeClr val="tx1"/>
                          </a:solidFill>
                        </a:rPr>
                        <a:t>-15</a:t>
                      </a:r>
                      <a:endParaRPr lang="en-US" dirty="0"/>
                    </a:p>
                  </a:txBody>
                  <a:tcPr>
                    <a:lnL w="19050" cap="flat" cmpd="sng" algn="ctr">
                      <a:solidFill>
                        <a:schemeClr val="tx1"/>
                      </a:solidFill>
                      <a:prstDash val="solid"/>
                      <a:round/>
                      <a:headEnd type="none" w="med" len="med"/>
                      <a:tailEnd type="none" w="med" len="med"/>
                    </a:lnL>
                  </a:tcPr>
                </a:tc>
                <a:tc>
                  <a:txBody>
                    <a:bodyPr/>
                    <a:lstStyle/>
                    <a:p>
                      <a:pPr>
                        <a:buFontTx/>
                        <a:buNone/>
                      </a:pPr>
                      <a:r>
                        <a:rPr lang="nl-NL" baseline="0"/>
                        <a:t>-3</a:t>
                      </a:r>
                      <a:endParaRPr lang="nl-NL" baseline="0" dirty="0"/>
                    </a:p>
                  </a:txBody>
                  <a:tcPr/>
                </a:tc>
                <a:tc>
                  <a:txBody>
                    <a:bodyPr/>
                    <a:lstStyle/>
                    <a:p>
                      <a:pPr>
                        <a:buFontTx/>
                        <a:buNone/>
                      </a:pPr>
                      <a:r>
                        <a:rPr lang="en-US" b="1">
                          <a:solidFill>
                            <a:schemeClr val="accent1"/>
                          </a:solidFill>
                        </a:rPr>
                        <a:t>-17</a:t>
                      </a:r>
                      <a:endParaRPr lang="en-US" b="1" dirty="0">
                        <a:solidFill>
                          <a:schemeClr val="accent1"/>
                        </a:solidFill>
                      </a:endParaRPr>
                    </a:p>
                  </a:txBody>
                  <a:tcPr/>
                </a:tc>
                <a:extLst>
                  <a:ext uri="{0D108BD9-81ED-4DB2-BD59-A6C34878D82A}">
                    <a16:rowId xmlns:a16="http://schemas.microsoft.com/office/drawing/2014/main" val="10005"/>
                  </a:ext>
                </a:extLst>
              </a:tr>
              <a:tr h="4750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solidFill>
                            <a:schemeClr val="tx1"/>
                          </a:solidFill>
                        </a:rPr>
                        <a:t>6</a:t>
                      </a:r>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36</a:t>
                      </a:r>
                    </a:p>
                  </a:txBody>
                  <a:tcPr>
                    <a:lnR w="19050" cap="flat" cmpd="sng" algn="ctr">
                      <a:solidFill>
                        <a:schemeClr val="tx1"/>
                      </a:solidFill>
                      <a:prstDash val="solid"/>
                      <a:round/>
                      <a:headEnd type="none" w="med" len="med"/>
                      <a:tailEnd type="none" w="med" len="med"/>
                    </a:lnR>
                  </a:tcPr>
                </a:tc>
                <a:tc>
                  <a:txBody>
                    <a:bodyPr/>
                    <a:lstStyle/>
                    <a:p>
                      <a:pPr>
                        <a:buFontTx/>
                        <a:buNone/>
                      </a:pPr>
                      <a:r>
                        <a:rPr lang="en-US" b="1" baseline="0">
                          <a:solidFill>
                            <a:schemeClr val="accent1"/>
                          </a:solidFill>
                        </a:rPr>
                        <a:t>-35</a:t>
                      </a:r>
                      <a:endParaRPr lang="en-US" baseline="0" dirty="0"/>
                    </a:p>
                  </a:txBody>
                  <a:tcPr>
                    <a:lnL w="19050" cap="flat" cmpd="sng" algn="ctr">
                      <a:solidFill>
                        <a:schemeClr val="tx1"/>
                      </a:solidFill>
                      <a:prstDash val="solid"/>
                      <a:round/>
                      <a:headEnd type="none" w="med" len="med"/>
                      <a:tailEnd type="none" w="med" len="med"/>
                    </a:lnL>
                  </a:tcPr>
                </a:tc>
                <a:tc>
                  <a:txBody>
                    <a:bodyPr/>
                    <a:lstStyle/>
                    <a:p>
                      <a:pPr>
                        <a:buFontTx/>
                        <a:buNone/>
                      </a:pPr>
                      <a:r>
                        <a:rPr lang="nl-NL" baseline="0"/>
                        <a:t>-8</a:t>
                      </a:r>
                      <a:endParaRPr lang="en-US" dirty="0"/>
                    </a:p>
                  </a:txBody>
                  <a:tcPr/>
                </a:tc>
                <a:tc>
                  <a:txBody>
                    <a:bodyPr/>
                    <a:lstStyle/>
                    <a:p>
                      <a:pPr>
                        <a:buFontTx/>
                        <a:buNone/>
                      </a:pPr>
                      <a:r>
                        <a:rPr lang="en-US"/>
                        <a:t>-24</a:t>
                      </a:r>
                      <a:endParaRPr lang="en-US" b="1" dirty="0">
                        <a:solidFill>
                          <a:schemeClr val="accent1"/>
                        </a:solidFill>
                      </a:endParaRPr>
                    </a:p>
                  </a:txBody>
                  <a:tcPr/>
                </a:tc>
                <a:extLst>
                  <a:ext uri="{0D108BD9-81ED-4DB2-BD59-A6C34878D82A}">
                    <a16:rowId xmlns:a16="http://schemas.microsoft.com/office/drawing/2014/main" val="10006"/>
                  </a:ext>
                </a:extLst>
              </a:tr>
              <a:tr h="4750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50</a:t>
                      </a:r>
                    </a:p>
                  </a:txBody>
                  <a:tcPr>
                    <a:lnR w="19050" cap="flat" cmpd="sng" algn="ctr">
                      <a:solidFill>
                        <a:schemeClr val="tx1"/>
                      </a:solidFill>
                      <a:prstDash val="solid"/>
                      <a:round/>
                      <a:headEnd type="none" w="med" len="med"/>
                      <a:tailEnd type="none" w="med" len="med"/>
                    </a:lnR>
                  </a:tcPr>
                </a:tc>
                <a:tc>
                  <a:txBody>
                    <a:bodyPr/>
                    <a:lstStyle/>
                    <a:p>
                      <a:r>
                        <a:rPr lang="nl-NL" sz="1800" baseline="0">
                          <a:solidFill>
                            <a:schemeClr val="dk1"/>
                          </a:solidFill>
                        </a:rPr>
                        <a:t>-16</a:t>
                      </a:r>
                      <a:endParaRPr lang="en-US" sz="1800" dirty="0">
                        <a:solidFill>
                          <a:schemeClr val="accent1"/>
                        </a:solidFill>
                      </a:endParaRPr>
                    </a:p>
                  </a:txBody>
                  <a:tcPr>
                    <a:lnL w="19050" cap="flat" cmpd="sng" algn="ctr">
                      <a:solidFill>
                        <a:schemeClr val="tx1"/>
                      </a:solidFill>
                      <a:prstDash val="solid"/>
                      <a:round/>
                      <a:headEnd type="none" w="med" len="med"/>
                      <a:tailEnd type="none" w="med" len="med"/>
                    </a:lnL>
                  </a:tcPr>
                </a:tc>
                <a:tc>
                  <a:txBody>
                    <a:bodyPr/>
                    <a:lstStyle/>
                    <a:p>
                      <a:r>
                        <a:rPr lang="nl-NL" sz="1800" baseline="0">
                          <a:solidFill>
                            <a:schemeClr val="tx1"/>
                          </a:solidFill>
                        </a:rPr>
                        <a:t>-14</a:t>
                      </a:r>
                      <a:endParaRPr lang="en-US" dirty="0">
                        <a:solidFill>
                          <a:schemeClr val="tx1"/>
                        </a:solidFill>
                      </a:endParaRPr>
                    </a:p>
                  </a:txBody>
                  <a:tcPr/>
                </a:tc>
                <a:tc>
                  <a:txBody>
                    <a:bodyPr/>
                    <a:lstStyle/>
                    <a:p>
                      <a:r>
                        <a:rPr lang="en-US" b="1" baseline="0">
                          <a:solidFill>
                            <a:schemeClr val="accent1"/>
                          </a:solidFill>
                        </a:rPr>
                        <a:t>-24</a:t>
                      </a:r>
                      <a:endParaRPr lang="en-US" b="1" dirty="0">
                        <a:solidFill>
                          <a:schemeClr val="accent1"/>
                        </a:solidFill>
                      </a:endParaRPr>
                    </a:p>
                  </a:txBody>
                  <a:tcPr/>
                </a:tc>
                <a:extLst>
                  <a:ext uri="{0D108BD9-81ED-4DB2-BD59-A6C34878D82A}">
                    <a16:rowId xmlns:a16="http://schemas.microsoft.com/office/drawing/2014/main" val="10007"/>
                  </a:ext>
                </a:extLst>
              </a:tr>
              <a:tr h="4750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solidFill>
                            <a:schemeClr val="tx1"/>
                          </a:solidFill>
                        </a:rPr>
                        <a:t>8</a:t>
                      </a:r>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50</a:t>
                      </a:r>
                    </a:p>
                  </a:txBody>
                  <a:tcPr>
                    <a:lnR w="19050" cap="flat" cmpd="sng" algn="ctr">
                      <a:solidFill>
                        <a:schemeClr val="tx1"/>
                      </a:solidFill>
                      <a:prstDash val="solid"/>
                      <a:round/>
                      <a:headEnd type="none" w="med" len="med"/>
                      <a:tailEnd type="none" w="med" len="med"/>
                    </a:lnR>
                  </a:tcPr>
                </a:tc>
                <a:tc>
                  <a:txBody>
                    <a:bodyPr/>
                    <a:lstStyle/>
                    <a:p>
                      <a:r>
                        <a:rPr lang="nl-NL" sz="1800" b="1">
                          <a:solidFill>
                            <a:schemeClr val="accent1"/>
                          </a:solidFill>
                        </a:rPr>
                        <a:t>-24</a:t>
                      </a:r>
                      <a:endParaRPr lang="nl-NL" sz="1800" b="0" dirty="0"/>
                    </a:p>
                  </a:txBody>
                  <a:tcPr>
                    <a:lnL w="19050" cap="flat" cmpd="sng" algn="ctr">
                      <a:solidFill>
                        <a:schemeClr val="tx1"/>
                      </a:solidFill>
                      <a:prstDash val="solid"/>
                      <a:round/>
                      <a:headEnd type="none" w="med" len="med"/>
                      <a:tailEnd type="none" w="med" len="med"/>
                    </a:lnL>
                  </a:tcPr>
                </a:tc>
                <a:tc>
                  <a:txBody>
                    <a:bodyPr/>
                    <a:lstStyle/>
                    <a:p>
                      <a:r>
                        <a:rPr lang="nl-NL" sz="1800" b="0"/>
                        <a:t>-6</a:t>
                      </a:r>
                      <a:endParaRPr lang="nl-NL" sz="1800" b="0" dirty="0"/>
                    </a:p>
                  </a:txBody>
                  <a:tcPr/>
                </a:tc>
                <a:tc>
                  <a:txBody>
                    <a:bodyPr/>
                    <a:lstStyle/>
                    <a:p>
                      <a:r>
                        <a:rPr lang="en-US" baseline="0" dirty="0"/>
                        <a:t>-19</a:t>
                      </a:r>
                      <a:endParaRPr lang="en-US" b="1" dirty="0">
                        <a:solidFill>
                          <a:schemeClr val="accent1"/>
                        </a:solidFill>
                      </a:endParaRPr>
                    </a:p>
                  </a:txBody>
                  <a:tcPr/>
                </a:tc>
                <a:extLst>
                  <a:ext uri="{0D108BD9-81ED-4DB2-BD59-A6C34878D82A}">
                    <a16:rowId xmlns:a16="http://schemas.microsoft.com/office/drawing/2014/main" val="10008"/>
                  </a:ext>
                </a:extLst>
              </a:tr>
            </a:tbl>
          </a:graphicData>
        </a:graphic>
      </p:graphicFrame>
      <p:sp>
        <p:nvSpPr>
          <p:cNvPr id="5" name="Tekstvak 12">
            <a:extLst>
              <a:ext uri="{FF2B5EF4-FFF2-40B4-BE49-F238E27FC236}">
                <a16:creationId xmlns:a16="http://schemas.microsoft.com/office/drawing/2014/main" id="{35AAEF8A-1E8B-4134-8FA6-762EB3980799}"/>
              </a:ext>
            </a:extLst>
          </p:cNvPr>
          <p:cNvSpPr txBox="1"/>
          <p:nvPr/>
        </p:nvSpPr>
        <p:spPr>
          <a:xfrm>
            <a:off x="420131" y="128248"/>
            <a:ext cx="11059297" cy="338554"/>
          </a:xfrm>
          <a:prstGeom prst="rect">
            <a:avLst/>
          </a:prstGeom>
          <a:noFill/>
        </p:spPr>
        <p:txBody>
          <a:bodyPr wrap="square" rtlCol="0">
            <a:spAutoFit/>
          </a:bodyPr>
          <a:lstStyle/>
          <a:p>
            <a:pPr algn="ctr"/>
            <a:r>
              <a:rPr lang="nl-NL" sz="1600" b="1">
                <a:solidFill>
                  <a:schemeClr val="accent1">
                    <a:lumMod val="20000"/>
                    <a:lumOff val="80000"/>
                  </a:schemeClr>
                </a:solidFill>
              </a:rPr>
              <a:t>Introductie        Materiaal &amp; Methode       </a:t>
            </a:r>
            <a:r>
              <a:rPr lang="nl-NL" sz="1600" b="1">
                <a:solidFill>
                  <a:schemeClr val="accent1"/>
                </a:solidFill>
              </a:rPr>
              <a:t>Resultaten</a:t>
            </a:r>
            <a:r>
              <a:rPr lang="nl-NL" sz="1600" b="1">
                <a:solidFill>
                  <a:schemeClr val="accent1">
                    <a:lumMod val="20000"/>
                    <a:lumOff val="80000"/>
                  </a:schemeClr>
                </a:solidFill>
              </a:rPr>
              <a:t>        Discussie </a:t>
            </a:r>
            <a:endParaRPr lang="nl-NL" sz="1600" b="1" dirty="0">
              <a:solidFill>
                <a:schemeClr val="accent1">
                  <a:lumMod val="20000"/>
                  <a:lumOff val="80000"/>
                </a:schemeClr>
              </a:solidFill>
            </a:endParaRPr>
          </a:p>
        </p:txBody>
      </p:sp>
    </p:spTree>
    <p:extLst>
      <p:ext uri="{BB962C8B-B14F-4D97-AF65-F5344CB8AC3E}">
        <p14:creationId xmlns:p14="http://schemas.microsoft.com/office/powerpoint/2010/main" val="7245596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scores 3D</a:t>
            </a:r>
          </a:p>
        </p:txBody>
      </p:sp>
      <p:graphicFrame>
        <p:nvGraphicFramePr>
          <p:cNvPr id="6" name="Tabel 5"/>
          <p:cNvGraphicFramePr>
            <a:graphicFrameLocks noGrp="1"/>
          </p:cNvGraphicFramePr>
          <p:nvPr>
            <p:extLst>
              <p:ext uri="{D42A27DB-BD31-4B8C-83A1-F6EECF244321}">
                <p14:modId xmlns:p14="http://schemas.microsoft.com/office/powerpoint/2010/main" val="2518040039"/>
              </p:ext>
            </p:extLst>
          </p:nvPr>
        </p:nvGraphicFramePr>
        <p:xfrm>
          <a:off x="1164500" y="1827465"/>
          <a:ext cx="9570558" cy="4468960"/>
        </p:xfrm>
        <a:graphic>
          <a:graphicData uri="http://schemas.openxmlformats.org/drawingml/2006/table">
            <a:tbl>
              <a:tblPr firstRow="1" bandRow="1">
                <a:tableStyleId>{7DF18680-E054-41AD-8BC1-D1AEF772440D}</a:tableStyleId>
              </a:tblPr>
              <a:tblGrid>
                <a:gridCol w="1243584">
                  <a:extLst>
                    <a:ext uri="{9D8B030D-6E8A-4147-A177-3AD203B41FA5}">
                      <a16:colId xmlns:a16="http://schemas.microsoft.com/office/drawing/2014/main" val="20001"/>
                    </a:ext>
                  </a:extLst>
                </a:gridCol>
                <a:gridCol w="1956816">
                  <a:extLst>
                    <a:ext uri="{9D8B030D-6E8A-4147-A177-3AD203B41FA5}">
                      <a16:colId xmlns:a16="http://schemas.microsoft.com/office/drawing/2014/main" val="20000"/>
                    </a:ext>
                  </a:extLst>
                </a:gridCol>
                <a:gridCol w="2249424">
                  <a:extLst>
                    <a:ext uri="{9D8B030D-6E8A-4147-A177-3AD203B41FA5}">
                      <a16:colId xmlns:a16="http://schemas.microsoft.com/office/drawing/2014/main" val="20003"/>
                    </a:ext>
                  </a:extLst>
                </a:gridCol>
                <a:gridCol w="1682496">
                  <a:extLst>
                    <a:ext uri="{9D8B030D-6E8A-4147-A177-3AD203B41FA5}">
                      <a16:colId xmlns:a16="http://schemas.microsoft.com/office/drawing/2014/main" val="20005"/>
                    </a:ext>
                  </a:extLst>
                </a:gridCol>
                <a:gridCol w="2438238">
                  <a:extLst>
                    <a:ext uri="{9D8B030D-6E8A-4147-A177-3AD203B41FA5}">
                      <a16:colId xmlns:a16="http://schemas.microsoft.com/office/drawing/2014/main" val="20004"/>
                    </a:ext>
                  </a:extLst>
                </a:gridCol>
              </a:tblGrid>
              <a:tr h="668424">
                <a:tc>
                  <a:txBody>
                    <a:bodyPr/>
                    <a:lstStyle/>
                    <a:p>
                      <a:r>
                        <a:rPr lang="en-US" dirty="0" err="1"/>
                        <a:t>Keten</a:t>
                      </a:r>
                      <a:r>
                        <a:rPr lang="en-US" dirty="0"/>
                        <a:t> </a:t>
                      </a:r>
                    </a:p>
                  </a:txBody>
                  <a:tcPr>
                    <a:lnB w="19050" cap="flat" cmpd="sng" algn="ctr">
                      <a:solidFill>
                        <a:schemeClr val="tx1"/>
                      </a:solidFill>
                      <a:prstDash val="solid"/>
                      <a:round/>
                      <a:headEnd type="none" w="med" len="med"/>
                      <a:tailEnd type="none" w="med" len="med"/>
                    </a:lnB>
                  </a:tcPr>
                </a:tc>
                <a:tc>
                  <a:txBody>
                    <a:bodyPr/>
                    <a:lstStyle/>
                    <a:p>
                      <a:r>
                        <a:rPr lang="en-US" dirty="0" err="1"/>
                        <a:t>Ketenlengte</a:t>
                      </a:r>
                      <a:endParaRPr lang="en-US" dirty="0"/>
                    </a:p>
                  </a:txBody>
                  <a:tcP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r>
                        <a:rPr lang="en-US" dirty="0"/>
                        <a:t>Breadth-first</a:t>
                      </a:r>
                    </a:p>
                    <a:p>
                      <a:r>
                        <a:rPr lang="nl-NL" dirty="0"/>
                        <a:t>met heuristieken</a:t>
                      </a:r>
                      <a:endParaRPr lang="en-US" dirty="0"/>
                    </a:p>
                  </a:txBody>
                  <a:tcP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r>
                        <a:rPr lang="nl-NL" dirty="0"/>
                        <a:t>Depth-first</a:t>
                      </a:r>
                      <a:endParaRPr lang="en-US" dirty="0"/>
                    </a:p>
                  </a:txBody>
                  <a:tcPr>
                    <a:lnB w="19050" cap="flat" cmpd="sng" algn="ctr">
                      <a:solidFill>
                        <a:schemeClr val="tx1"/>
                      </a:solidFill>
                      <a:prstDash val="solid"/>
                      <a:round/>
                      <a:headEnd type="none" w="med" len="med"/>
                      <a:tailEnd type="none" w="med" len="med"/>
                    </a:lnB>
                  </a:tcPr>
                </a:tc>
                <a:tc>
                  <a:txBody>
                    <a:bodyPr/>
                    <a:lstStyle/>
                    <a:p>
                      <a:r>
                        <a:rPr lang="en-US" dirty="0" err="1"/>
                        <a:t>Hillclimber</a:t>
                      </a:r>
                      <a:endParaRPr lang="en-US" dirty="0"/>
                    </a:p>
                    <a:p>
                      <a:r>
                        <a:rPr lang="en-US" dirty="0"/>
                        <a:t>(</a:t>
                      </a:r>
                      <a:r>
                        <a:rPr lang="en-US" dirty="0" err="1"/>
                        <a:t>recht</a:t>
                      </a:r>
                      <a:r>
                        <a:rPr lang="en-US" baseline="0" dirty="0"/>
                        <a:t> </a:t>
                      </a:r>
                      <a:r>
                        <a:rPr lang="en-US" baseline="0" dirty="0" err="1"/>
                        <a:t>gevouwen</a:t>
                      </a:r>
                      <a:r>
                        <a:rPr lang="en-US" baseline="0" dirty="0"/>
                        <a:t>)</a:t>
                      </a:r>
                      <a:endParaRPr lang="en-US" dirty="0"/>
                    </a:p>
                  </a:txBody>
                  <a:tcP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750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a:t>
                      </a:r>
                    </a:p>
                  </a:txBody>
                  <a:tcPr>
                    <a:lnT w="19050" cap="flat" cmpd="sng" algn="ctr">
                      <a:solidFill>
                        <a:schemeClr val="tx1"/>
                      </a:solid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dirty="0">
                          <a:solidFill>
                            <a:schemeClr val="dk1"/>
                          </a:solidFill>
                        </a:rPr>
                        <a:t>14</a:t>
                      </a:r>
                      <a:endParaRPr lang="en-US" dirty="0">
                        <a:solidFill>
                          <a:schemeClr val="tx1"/>
                        </a:solidFill>
                      </a:endParaRP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pPr>
                        <a:buFontTx/>
                        <a:buNone/>
                      </a:pPr>
                      <a:r>
                        <a:rPr lang="en-US" baseline="0" dirty="0"/>
                        <a:t>-6</a:t>
                      </a:r>
                      <a:endParaRPr lang="en-US" dirty="0"/>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a:buFontTx/>
                        <a:buNone/>
                      </a:pPr>
                      <a:r>
                        <a:rPr lang="nl-NL" baseline="0" dirty="0"/>
                        <a:t>-4</a:t>
                      </a:r>
                      <a:endParaRPr lang="en-US" dirty="0"/>
                    </a:p>
                  </a:txBody>
                  <a:tcPr>
                    <a:lnT w="19050" cap="flat" cmpd="sng" algn="ctr">
                      <a:solidFill>
                        <a:schemeClr val="tx1"/>
                      </a:solidFill>
                      <a:prstDash val="solid"/>
                      <a:round/>
                      <a:headEnd type="none" w="med" len="med"/>
                      <a:tailEnd type="none" w="med" len="med"/>
                    </a:lnT>
                  </a:tcPr>
                </a:tc>
                <a:tc>
                  <a:txBody>
                    <a:bodyPr/>
                    <a:lstStyle/>
                    <a:p>
                      <a:pPr>
                        <a:buFontTx/>
                        <a:buNone/>
                      </a:pPr>
                      <a:r>
                        <a:rPr lang="en-US" b="1" dirty="0">
                          <a:solidFill>
                            <a:schemeClr val="accent1"/>
                          </a:solidFill>
                        </a:rPr>
                        <a:t>-7</a:t>
                      </a:r>
                    </a:p>
                  </a:txBody>
                  <a:tcP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4750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20</a:t>
                      </a:r>
                    </a:p>
                  </a:txBody>
                  <a:tcPr>
                    <a:lnR w="19050" cap="flat" cmpd="sng" algn="ctr">
                      <a:solidFill>
                        <a:schemeClr val="tx1"/>
                      </a:solidFill>
                      <a:prstDash val="solid"/>
                      <a:round/>
                      <a:headEnd type="none" w="med" len="med"/>
                      <a:tailEnd type="none" w="med" len="med"/>
                    </a:lnR>
                  </a:tcPr>
                </a:tc>
                <a:tc>
                  <a:txBody>
                    <a:bodyPr/>
                    <a:lstStyle/>
                    <a:p>
                      <a:pPr>
                        <a:buFontTx/>
                        <a:buNone/>
                      </a:pPr>
                      <a:r>
                        <a:rPr lang="en-US" baseline="0" dirty="0"/>
                        <a:t>-5</a:t>
                      </a:r>
                      <a:endParaRPr lang="en-US" dirty="0"/>
                    </a:p>
                  </a:txBody>
                  <a:tcPr>
                    <a:lnL w="19050" cap="flat" cmpd="sng" algn="ctr">
                      <a:solidFill>
                        <a:schemeClr val="tx1"/>
                      </a:solidFill>
                      <a:prstDash val="solid"/>
                      <a:round/>
                      <a:headEnd type="none" w="med" len="med"/>
                      <a:tailEnd type="none" w="med" len="med"/>
                    </a:lnL>
                  </a:tcPr>
                </a:tc>
                <a:tc>
                  <a:txBody>
                    <a:bodyPr/>
                    <a:lstStyle/>
                    <a:p>
                      <a:pPr>
                        <a:buFontTx/>
                        <a:buNone/>
                      </a:pPr>
                      <a:r>
                        <a:rPr lang="nl-NL" baseline="0" dirty="0"/>
                        <a:t>-3</a:t>
                      </a:r>
                      <a:endParaRPr lang="en-US" dirty="0"/>
                    </a:p>
                  </a:txBody>
                  <a:tcPr/>
                </a:tc>
                <a:tc>
                  <a:txBody>
                    <a:bodyPr/>
                    <a:lstStyle/>
                    <a:p>
                      <a:pPr>
                        <a:buFontTx/>
                        <a:buNone/>
                      </a:pPr>
                      <a:r>
                        <a:rPr lang="en-US" b="1" dirty="0">
                          <a:solidFill>
                            <a:schemeClr val="accent1"/>
                          </a:solidFill>
                        </a:rPr>
                        <a:t>-10</a:t>
                      </a:r>
                    </a:p>
                  </a:txBody>
                  <a:tcPr/>
                </a:tc>
                <a:extLst>
                  <a:ext uri="{0D108BD9-81ED-4DB2-BD59-A6C34878D82A}">
                    <a16:rowId xmlns:a16="http://schemas.microsoft.com/office/drawing/2014/main" val="10002"/>
                  </a:ext>
                </a:extLst>
              </a:tr>
              <a:tr h="4750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36</a:t>
                      </a:r>
                    </a:p>
                  </a:txBody>
                  <a:tcPr>
                    <a:lnR w="19050" cap="flat" cmpd="sng" algn="ctr">
                      <a:solidFill>
                        <a:schemeClr val="tx1"/>
                      </a:solidFill>
                      <a:prstDash val="solid"/>
                      <a:round/>
                      <a:headEnd type="none" w="med" len="med"/>
                      <a:tailEnd type="none" w="med" len="med"/>
                    </a:lnR>
                  </a:tcPr>
                </a:tc>
                <a:tc>
                  <a:txBody>
                    <a:bodyPr/>
                    <a:lstStyle/>
                    <a:p>
                      <a:r>
                        <a:rPr lang="nl-NL" sz="1800" baseline="0" dirty="0">
                          <a:solidFill>
                            <a:schemeClr val="dk1"/>
                          </a:solidFill>
                        </a:rPr>
                        <a:t>-8</a:t>
                      </a:r>
                      <a:endParaRPr lang="en-US" sz="1800" dirty="0">
                        <a:solidFill>
                          <a:schemeClr val="accent1"/>
                        </a:solidFill>
                      </a:endParaRPr>
                    </a:p>
                  </a:txBody>
                  <a:tcPr>
                    <a:lnL w="19050" cap="flat" cmpd="sng" algn="ctr">
                      <a:solidFill>
                        <a:schemeClr val="tx1"/>
                      </a:solidFill>
                      <a:prstDash val="solid"/>
                      <a:round/>
                      <a:headEnd type="none" w="med" len="med"/>
                      <a:tailEnd type="none" w="med" len="med"/>
                    </a:lnL>
                  </a:tcPr>
                </a:tc>
                <a:tc>
                  <a:txBody>
                    <a:bodyPr/>
                    <a:lstStyle/>
                    <a:p>
                      <a:r>
                        <a:rPr lang="nl-NL" sz="1800" baseline="0" dirty="0">
                          <a:solidFill>
                            <a:schemeClr val="tx1"/>
                          </a:solidFill>
                        </a:rPr>
                        <a:t>-1</a:t>
                      </a:r>
                      <a:endParaRPr lang="en-US" dirty="0">
                        <a:solidFill>
                          <a:schemeClr val="tx1"/>
                        </a:solidFill>
                      </a:endParaRPr>
                    </a:p>
                  </a:txBody>
                  <a:tcPr/>
                </a:tc>
                <a:tc>
                  <a:txBody>
                    <a:bodyPr/>
                    <a:lstStyle/>
                    <a:p>
                      <a:r>
                        <a:rPr lang="en-US" b="1" baseline="0" dirty="0">
                          <a:solidFill>
                            <a:schemeClr val="accent1"/>
                          </a:solidFill>
                        </a:rPr>
                        <a:t>-14</a:t>
                      </a:r>
                      <a:endParaRPr lang="en-US" b="1" dirty="0">
                        <a:solidFill>
                          <a:schemeClr val="accent1"/>
                        </a:solidFill>
                      </a:endParaRPr>
                    </a:p>
                  </a:txBody>
                  <a:tcPr/>
                </a:tc>
                <a:extLst>
                  <a:ext uri="{0D108BD9-81ED-4DB2-BD59-A6C34878D82A}">
                    <a16:rowId xmlns:a16="http://schemas.microsoft.com/office/drawing/2014/main" val="10003"/>
                  </a:ext>
                </a:extLst>
              </a:tr>
              <a:tr h="4750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50</a:t>
                      </a:r>
                    </a:p>
                  </a:txBody>
                  <a:tcPr>
                    <a:lnR w="19050" cap="flat" cmpd="sng" algn="ctr">
                      <a:solidFill>
                        <a:schemeClr val="tx1"/>
                      </a:solidFill>
                      <a:prstDash val="solid"/>
                      <a:round/>
                      <a:headEnd type="none" w="med" len="med"/>
                      <a:tailEnd type="none" w="med" len="med"/>
                    </a:lnR>
                  </a:tcPr>
                </a:tc>
                <a:tc>
                  <a:txBody>
                    <a:bodyPr/>
                    <a:lstStyle/>
                    <a:p>
                      <a:r>
                        <a:rPr lang="nl-NL" sz="1800" b="1" dirty="0">
                          <a:solidFill>
                            <a:schemeClr val="accent1"/>
                          </a:solidFill>
                        </a:rPr>
                        <a:t>-22</a:t>
                      </a:r>
                      <a:endParaRPr lang="en-US" sz="1800" b="1" dirty="0">
                        <a:solidFill>
                          <a:schemeClr val="accent1"/>
                        </a:solidFill>
                      </a:endParaRPr>
                    </a:p>
                  </a:txBody>
                  <a:tcPr>
                    <a:lnL w="19050" cap="flat" cmpd="sng" algn="ctr">
                      <a:solidFill>
                        <a:schemeClr val="tx1"/>
                      </a:solidFill>
                      <a:prstDash val="solid"/>
                      <a:round/>
                      <a:headEnd type="none" w="med" len="med"/>
                      <a:tailEnd type="none" w="med" len="med"/>
                    </a:lnL>
                  </a:tcPr>
                </a:tc>
                <a:tc>
                  <a:txBody>
                    <a:bodyPr/>
                    <a:lstStyle/>
                    <a:p>
                      <a:r>
                        <a:rPr lang="nl-NL" sz="1800" b="0" dirty="0"/>
                        <a:t>-4</a:t>
                      </a:r>
                      <a:endParaRPr lang="en-US" sz="1800" b="0" dirty="0"/>
                    </a:p>
                  </a:txBody>
                  <a:tcPr/>
                </a:tc>
                <a:tc>
                  <a:txBody>
                    <a:bodyPr/>
                    <a:lstStyle/>
                    <a:p>
                      <a:r>
                        <a:rPr lang="en-US" baseline="0" dirty="0"/>
                        <a:t>-20</a:t>
                      </a:r>
                      <a:endParaRPr lang="en-US" dirty="0"/>
                    </a:p>
                  </a:txBody>
                  <a:tcPr/>
                </a:tc>
                <a:extLst>
                  <a:ext uri="{0D108BD9-81ED-4DB2-BD59-A6C34878D82A}">
                    <a16:rowId xmlns:a16="http://schemas.microsoft.com/office/drawing/2014/main" val="10004"/>
                  </a:ext>
                </a:extLst>
              </a:tr>
              <a:tr h="4750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36</a:t>
                      </a:r>
                    </a:p>
                  </a:txBody>
                  <a:tcPr>
                    <a:lnR w="19050" cap="flat" cmpd="sng" algn="ctr">
                      <a:solidFill>
                        <a:schemeClr val="tx1"/>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-17</a:t>
                      </a:r>
                      <a:endParaRPr lang="en-US" dirty="0"/>
                    </a:p>
                  </a:txBody>
                  <a:tcPr>
                    <a:lnL w="19050" cap="flat" cmpd="sng" algn="ctr">
                      <a:solidFill>
                        <a:schemeClr val="tx1"/>
                      </a:solidFill>
                      <a:prstDash val="solid"/>
                      <a:round/>
                      <a:headEnd type="none" w="med" len="med"/>
                      <a:tailEnd type="none" w="med" len="med"/>
                    </a:lnL>
                  </a:tcPr>
                </a:tc>
                <a:tc>
                  <a:txBody>
                    <a:bodyPr/>
                    <a:lstStyle/>
                    <a:p>
                      <a:pPr>
                        <a:buFontTx/>
                        <a:buNone/>
                      </a:pPr>
                      <a:r>
                        <a:rPr lang="nl-NL" baseline="0" dirty="0"/>
                        <a:t>-1</a:t>
                      </a:r>
                    </a:p>
                  </a:txBody>
                  <a:tcPr/>
                </a:tc>
                <a:tc>
                  <a:txBody>
                    <a:bodyPr/>
                    <a:lstStyle/>
                    <a:p>
                      <a:pPr>
                        <a:buFontTx/>
                        <a:buNone/>
                      </a:pPr>
                      <a:r>
                        <a:rPr lang="en-US" b="1" dirty="0">
                          <a:solidFill>
                            <a:schemeClr val="accent1"/>
                          </a:solidFill>
                        </a:rPr>
                        <a:t>-33</a:t>
                      </a:r>
                    </a:p>
                  </a:txBody>
                  <a:tcPr/>
                </a:tc>
                <a:extLst>
                  <a:ext uri="{0D108BD9-81ED-4DB2-BD59-A6C34878D82A}">
                    <a16:rowId xmlns:a16="http://schemas.microsoft.com/office/drawing/2014/main" val="10005"/>
                  </a:ext>
                </a:extLst>
              </a:tr>
              <a:tr h="4750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36</a:t>
                      </a:r>
                    </a:p>
                  </a:txBody>
                  <a:tcPr>
                    <a:lnR w="19050" cap="flat" cmpd="sng" algn="ctr">
                      <a:solidFill>
                        <a:schemeClr val="tx1"/>
                      </a:solidFill>
                      <a:prstDash val="solid"/>
                      <a:round/>
                      <a:headEnd type="none" w="med" len="med"/>
                      <a:tailEnd type="none" w="med" len="med"/>
                    </a:lnR>
                  </a:tcPr>
                </a:tc>
                <a:tc>
                  <a:txBody>
                    <a:bodyPr/>
                    <a:lstStyle/>
                    <a:p>
                      <a:pPr>
                        <a:buFontTx/>
                        <a:buNone/>
                      </a:pPr>
                      <a:r>
                        <a:rPr lang="en-US" baseline="0" dirty="0"/>
                        <a:t>-35</a:t>
                      </a:r>
                    </a:p>
                  </a:txBody>
                  <a:tcPr>
                    <a:lnL w="19050" cap="flat" cmpd="sng" algn="ctr">
                      <a:solidFill>
                        <a:schemeClr val="tx1"/>
                      </a:solidFill>
                      <a:prstDash val="solid"/>
                      <a:round/>
                      <a:headEnd type="none" w="med" len="med"/>
                      <a:tailEnd type="none" w="med" len="med"/>
                    </a:lnL>
                  </a:tcPr>
                </a:tc>
                <a:tc>
                  <a:txBody>
                    <a:bodyPr/>
                    <a:lstStyle/>
                    <a:p>
                      <a:pPr>
                        <a:buFontTx/>
                        <a:buNone/>
                      </a:pPr>
                      <a:r>
                        <a:rPr lang="nl-NL" baseline="0" dirty="0"/>
                        <a:t>-3</a:t>
                      </a:r>
                      <a:endParaRPr lang="en-US" dirty="0"/>
                    </a:p>
                  </a:txBody>
                  <a:tcPr/>
                </a:tc>
                <a:tc>
                  <a:txBody>
                    <a:bodyPr/>
                    <a:lstStyle/>
                    <a:p>
                      <a:pPr>
                        <a:buFontTx/>
                        <a:buNone/>
                      </a:pPr>
                      <a:r>
                        <a:rPr lang="en-US" b="1" dirty="0">
                          <a:solidFill>
                            <a:schemeClr val="accent1"/>
                          </a:solidFill>
                        </a:rPr>
                        <a:t>-39</a:t>
                      </a:r>
                    </a:p>
                  </a:txBody>
                  <a:tcPr/>
                </a:tc>
                <a:extLst>
                  <a:ext uri="{0D108BD9-81ED-4DB2-BD59-A6C34878D82A}">
                    <a16:rowId xmlns:a16="http://schemas.microsoft.com/office/drawing/2014/main" val="10006"/>
                  </a:ext>
                </a:extLst>
              </a:tr>
              <a:tr h="4750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50</a:t>
                      </a:r>
                    </a:p>
                  </a:txBody>
                  <a:tcPr>
                    <a:lnR w="19050" cap="flat" cmpd="sng" algn="ctr">
                      <a:solidFill>
                        <a:schemeClr val="tx1"/>
                      </a:solidFill>
                      <a:prstDash val="solid"/>
                      <a:round/>
                      <a:headEnd type="none" w="med" len="med"/>
                      <a:tailEnd type="none" w="med" len="med"/>
                    </a:lnR>
                  </a:tcPr>
                </a:tc>
                <a:tc>
                  <a:txBody>
                    <a:bodyPr/>
                    <a:lstStyle/>
                    <a:p>
                      <a:r>
                        <a:rPr lang="nl-NL" sz="1800" baseline="0" dirty="0">
                          <a:solidFill>
                            <a:schemeClr val="dk1"/>
                          </a:solidFill>
                        </a:rPr>
                        <a:t>-29</a:t>
                      </a:r>
                      <a:endParaRPr lang="en-US" sz="1800" dirty="0">
                        <a:solidFill>
                          <a:schemeClr val="accent1"/>
                        </a:solidFill>
                      </a:endParaRPr>
                    </a:p>
                  </a:txBody>
                  <a:tcPr>
                    <a:lnL w="19050" cap="flat" cmpd="sng" algn="ctr">
                      <a:solidFill>
                        <a:schemeClr val="tx1"/>
                      </a:solidFill>
                      <a:prstDash val="solid"/>
                      <a:round/>
                      <a:headEnd type="none" w="med" len="med"/>
                      <a:tailEnd type="none" w="med" len="med"/>
                    </a:lnL>
                  </a:tcPr>
                </a:tc>
                <a:tc>
                  <a:txBody>
                    <a:bodyPr/>
                    <a:lstStyle/>
                    <a:p>
                      <a:r>
                        <a:rPr lang="nl-NL" sz="1800" baseline="0" dirty="0">
                          <a:solidFill>
                            <a:schemeClr val="tx1"/>
                          </a:solidFill>
                        </a:rPr>
                        <a:t>-9</a:t>
                      </a:r>
                      <a:endParaRPr lang="en-US" dirty="0">
                        <a:solidFill>
                          <a:schemeClr val="tx1"/>
                        </a:solidFill>
                      </a:endParaRPr>
                    </a:p>
                  </a:txBody>
                  <a:tcPr/>
                </a:tc>
                <a:tc>
                  <a:txBody>
                    <a:bodyPr/>
                    <a:lstStyle/>
                    <a:p>
                      <a:r>
                        <a:rPr lang="en-US" b="1" baseline="0" dirty="0">
                          <a:solidFill>
                            <a:schemeClr val="accent1"/>
                          </a:solidFill>
                        </a:rPr>
                        <a:t>-35</a:t>
                      </a:r>
                      <a:endParaRPr lang="en-US" b="1" dirty="0">
                        <a:solidFill>
                          <a:schemeClr val="accent1"/>
                        </a:solidFill>
                      </a:endParaRPr>
                    </a:p>
                  </a:txBody>
                  <a:tcPr/>
                </a:tc>
                <a:extLst>
                  <a:ext uri="{0D108BD9-81ED-4DB2-BD59-A6C34878D82A}">
                    <a16:rowId xmlns:a16="http://schemas.microsoft.com/office/drawing/2014/main" val="10007"/>
                  </a:ext>
                </a:extLst>
              </a:tr>
              <a:tr h="4750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8</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50</a:t>
                      </a:r>
                    </a:p>
                  </a:txBody>
                  <a:tcPr>
                    <a:lnR w="19050" cap="flat" cmpd="sng" algn="ctr">
                      <a:solidFill>
                        <a:schemeClr val="tx1"/>
                      </a:solidFill>
                      <a:prstDash val="solid"/>
                      <a:round/>
                      <a:headEnd type="none" w="med" len="med"/>
                      <a:tailEnd type="none" w="med" len="med"/>
                    </a:lnR>
                  </a:tcPr>
                </a:tc>
                <a:tc>
                  <a:txBody>
                    <a:bodyPr/>
                    <a:lstStyle/>
                    <a:p>
                      <a:r>
                        <a:rPr lang="nl-NL" sz="1800" b="0" dirty="0"/>
                        <a:t>-23</a:t>
                      </a:r>
                    </a:p>
                  </a:txBody>
                  <a:tcPr>
                    <a:lnL w="19050" cap="flat" cmpd="sng" algn="ctr">
                      <a:solidFill>
                        <a:schemeClr val="tx1"/>
                      </a:solidFill>
                      <a:prstDash val="solid"/>
                      <a:round/>
                      <a:headEnd type="none" w="med" len="med"/>
                      <a:tailEnd type="none" w="med" len="med"/>
                    </a:ln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800" b="0" dirty="0"/>
                        <a:t>-4</a:t>
                      </a:r>
                    </a:p>
                  </a:txBody>
                  <a:tcPr/>
                </a:tc>
                <a:tc>
                  <a:txBody>
                    <a:bodyPr/>
                    <a:lstStyle/>
                    <a:p>
                      <a:r>
                        <a:rPr lang="en-US" b="1" baseline="0" dirty="0">
                          <a:solidFill>
                            <a:schemeClr val="accent1"/>
                          </a:solidFill>
                        </a:rPr>
                        <a:t>-34</a:t>
                      </a:r>
                      <a:endParaRPr lang="en-US" b="1" dirty="0">
                        <a:solidFill>
                          <a:schemeClr val="accent1"/>
                        </a:solidFill>
                      </a:endParaRPr>
                    </a:p>
                  </a:txBody>
                  <a:tcPr/>
                </a:tc>
                <a:extLst>
                  <a:ext uri="{0D108BD9-81ED-4DB2-BD59-A6C34878D82A}">
                    <a16:rowId xmlns:a16="http://schemas.microsoft.com/office/drawing/2014/main" val="10008"/>
                  </a:ext>
                </a:extLst>
              </a:tr>
            </a:tbl>
          </a:graphicData>
        </a:graphic>
      </p:graphicFrame>
      <p:sp>
        <p:nvSpPr>
          <p:cNvPr id="5" name="Tekstvak 12">
            <a:extLst>
              <a:ext uri="{FF2B5EF4-FFF2-40B4-BE49-F238E27FC236}">
                <a16:creationId xmlns:a16="http://schemas.microsoft.com/office/drawing/2014/main" id="{35AAEF8A-1E8B-4134-8FA6-762EB3980799}"/>
              </a:ext>
            </a:extLst>
          </p:cNvPr>
          <p:cNvSpPr txBox="1"/>
          <p:nvPr/>
        </p:nvSpPr>
        <p:spPr>
          <a:xfrm>
            <a:off x="420131" y="128248"/>
            <a:ext cx="11059297" cy="338554"/>
          </a:xfrm>
          <a:prstGeom prst="rect">
            <a:avLst/>
          </a:prstGeom>
          <a:noFill/>
        </p:spPr>
        <p:txBody>
          <a:bodyPr wrap="square" rtlCol="0">
            <a:spAutoFit/>
          </a:bodyPr>
          <a:lstStyle/>
          <a:p>
            <a:pPr algn="ctr"/>
            <a:r>
              <a:rPr lang="nl-NL" sz="1600" b="1">
                <a:solidFill>
                  <a:schemeClr val="accent1">
                    <a:lumMod val="20000"/>
                    <a:lumOff val="80000"/>
                  </a:schemeClr>
                </a:solidFill>
              </a:rPr>
              <a:t>Introductie        Materiaal &amp; Methode       </a:t>
            </a:r>
            <a:r>
              <a:rPr lang="nl-NL" sz="1600" b="1">
                <a:solidFill>
                  <a:schemeClr val="accent1"/>
                </a:solidFill>
              </a:rPr>
              <a:t>Resultaten</a:t>
            </a:r>
            <a:r>
              <a:rPr lang="nl-NL" sz="1600" b="1">
                <a:solidFill>
                  <a:schemeClr val="accent1">
                    <a:lumMod val="20000"/>
                    <a:lumOff val="80000"/>
                  </a:schemeClr>
                </a:solidFill>
              </a:rPr>
              <a:t>        Discussie </a:t>
            </a:r>
            <a:endParaRPr lang="nl-NL" sz="1600" b="1" dirty="0">
              <a:solidFill>
                <a:schemeClr val="accent1">
                  <a:lumMod val="20000"/>
                  <a:lumOff val="80000"/>
                </a:schemeClr>
              </a:solidFill>
            </a:endParaRPr>
          </a:p>
        </p:txBody>
      </p:sp>
    </p:spTree>
    <p:extLst>
      <p:ext uri="{BB962C8B-B14F-4D97-AF65-F5344CB8AC3E}">
        <p14:creationId xmlns:p14="http://schemas.microsoft.com/office/powerpoint/2010/main" val="4857062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Conclusie</a:t>
            </a:r>
            <a:endParaRPr lang="en-US" dirty="0"/>
          </a:p>
        </p:txBody>
      </p:sp>
      <p:sp>
        <p:nvSpPr>
          <p:cNvPr id="3" name="Content Placeholder 2"/>
          <p:cNvSpPr>
            <a:spLocks noGrp="1"/>
          </p:cNvSpPr>
          <p:nvPr>
            <p:ph idx="1"/>
          </p:nvPr>
        </p:nvSpPr>
        <p:spPr>
          <a:xfrm>
            <a:off x="1069848" y="2121408"/>
            <a:ext cx="10058400" cy="3794760"/>
          </a:xfrm>
        </p:spPr>
        <p:txBody>
          <a:bodyPr>
            <a:normAutofit/>
          </a:bodyPr>
          <a:lstStyle/>
          <a:p>
            <a:r>
              <a:rPr lang="en-AU" dirty="0"/>
              <a:t>Wat </a:t>
            </a:r>
            <a:r>
              <a:rPr lang="en-AU" dirty="0" err="1"/>
              <a:t>gaf</a:t>
            </a:r>
            <a:r>
              <a:rPr lang="en-AU" dirty="0"/>
              <a:t> </a:t>
            </a:r>
            <a:r>
              <a:rPr lang="en-AU" dirty="0" err="1"/>
              <a:t>bij</a:t>
            </a:r>
            <a:r>
              <a:rPr lang="en-AU" dirty="0"/>
              <a:t> </a:t>
            </a:r>
            <a:r>
              <a:rPr lang="en-AU" dirty="0" err="1"/>
              <a:t>ons</a:t>
            </a:r>
            <a:r>
              <a:rPr lang="en-AU" dirty="0"/>
              <a:t> het </a:t>
            </a:r>
            <a:r>
              <a:rPr lang="en-AU" dirty="0" err="1"/>
              <a:t>beste</a:t>
            </a:r>
            <a:r>
              <a:rPr lang="en-AU" dirty="0"/>
              <a:t> </a:t>
            </a:r>
            <a:r>
              <a:rPr lang="en-AU" dirty="0" err="1"/>
              <a:t>resultaat</a:t>
            </a:r>
            <a:r>
              <a:rPr lang="en-AU" dirty="0"/>
              <a:t>?</a:t>
            </a:r>
          </a:p>
          <a:p>
            <a:pPr lvl="1"/>
            <a:r>
              <a:rPr lang="en-AU" dirty="0" err="1"/>
              <a:t>Hillclimber</a:t>
            </a:r>
            <a:r>
              <a:rPr lang="en-AU" dirty="0"/>
              <a:t>: </a:t>
            </a:r>
            <a:r>
              <a:rPr lang="en-AU" dirty="0" err="1"/>
              <a:t>rechte</a:t>
            </a:r>
            <a:r>
              <a:rPr lang="en-AU" dirty="0"/>
              <a:t> </a:t>
            </a:r>
            <a:r>
              <a:rPr lang="en-AU" dirty="0" err="1"/>
              <a:t>keten</a:t>
            </a:r>
            <a:r>
              <a:rPr lang="en-AU" dirty="0"/>
              <a:t> </a:t>
            </a:r>
            <a:r>
              <a:rPr lang="en-AU" dirty="0" err="1"/>
              <a:t>als</a:t>
            </a:r>
            <a:r>
              <a:rPr lang="en-AU" dirty="0"/>
              <a:t> begin</a:t>
            </a:r>
          </a:p>
          <a:p>
            <a:pPr lvl="1"/>
            <a:r>
              <a:rPr lang="en-AU" dirty="0" err="1"/>
              <a:t>Alle</a:t>
            </a:r>
            <a:r>
              <a:rPr lang="en-AU" dirty="0"/>
              <a:t> </a:t>
            </a:r>
            <a:r>
              <a:rPr lang="en-AU" dirty="0" err="1"/>
              <a:t>algoritmen</a:t>
            </a:r>
            <a:r>
              <a:rPr lang="en-AU" dirty="0"/>
              <a:t> 2D: </a:t>
            </a:r>
            <a:r>
              <a:rPr lang="en-AU" dirty="0" err="1"/>
              <a:t>hillclimber</a:t>
            </a:r>
            <a:r>
              <a:rPr lang="en-AU" dirty="0"/>
              <a:t> (</a:t>
            </a:r>
            <a:r>
              <a:rPr lang="en-AU" dirty="0" err="1"/>
              <a:t>recht</a:t>
            </a:r>
            <a:r>
              <a:rPr lang="en-AU" dirty="0"/>
              <a:t>)</a:t>
            </a:r>
          </a:p>
          <a:p>
            <a:pPr lvl="1"/>
            <a:r>
              <a:rPr lang="en-AU" dirty="0" err="1"/>
              <a:t>Alle</a:t>
            </a:r>
            <a:r>
              <a:rPr lang="en-AU" dirty="0"/>
              <a:t> </a:t>
            </a:r>
            <a:r>
              <a:rPr lang="en-AU" dirty="0" err="1"/>
              <a:t>algoritmen</a:t>
            </a:r>
            <a:r>
              <a:rPr lang="en-AU" dirty="0"/>
              <a:t> 3D: </a:t>
            </a:r>
            <a:r>
              <a:rPr lang="en-AU" dirty="0" err="1"/>
              <a:t>hillclimber</a:t>
            </a:r>
            <a:r>
              <a:rPr lang="en-AU" dirty="0"/>
              <a:t> (</a:t>
            </a:r>
            <a:r>
              <a:rPr lang="en-AU" dirty="0" err="1"/>
              <a:t>recht</a:t>
            </a:r>
            <a:r>
              <a:rPr lang="en-AU" dirty="0"/>
              <a:t>)</a:t>
            </a:r>
          </a:p>
          <a:p>
            <a:pPr lvl="1"/>
            <a:endParaRPr lang="en-AU" dirty="0"/>
          </a:p>
          <a:p>
            <a:pPr marL="274320" lvl="1" indent="0">
              <a:buNone/>
            </a:pPr>
            <a:endParaRPr lang="en-AU" dirty="0">
              <a:sym typeface="Wingdings" panose="05000000000000000000" pitchFamily="2" charset="2"/>
            </a:endParaRPr>
          </a:p>
          <a:p>
            <a:pPr marL="274320" lvl="1" indent="0">
              <a:buNone/>
            </a:pPr>
            <a:r>
              <a:rPr lang="en-AU" dirty="0">
                <a:sym typeface="Wingdings" panose="05000000000000000000" pitchFamily="2" charset="2"/>
              </a:rPr>
              <a:t> </a:t>
            </a:r>
            <a:r>
              <a:rPr lang="en-AU" dirty="0" err="1">
                <a:sym typeface="Wingdings" panose="05000000000000000000" pitchFamily="2" charset="2"/>
              </a:rPr>
              <a:t>Hillclimber</a:t>
            </a:r>
            <a:r>
              <a:rPr lang="en-AU" dirty="0">
                <a:sym typeface="Wingdings" panose="05000000000000000000" pitchFamily="2" charset="2"/>
              </a:rPr>
              <a:t> (</a:t>
            </a:r>
            <a:r>
              <a:rPr lang="en-AU" dirty="0" err="1">
                <a:sym typeface="Wingdings" panose="05000000000000000000" pitchFamily="2" charset="2"/>
              </a:rPr>
              <a:t>recht</a:t>
            </a:r>
            <a:r>
              <a:rPr lang="en-AU" dirty="0">
                <a:sym typeface="Wingdings" panose="05000000000000000000" pitchFamily="2" charset="2"/>
              </a:rPr>
              <a:t>) </a:t>
            </a:r>
            <a:r>
              <a:rPr lang="en-AU" dirty="0" err="1">
                <a:sym typeface="Wingdings" panose="05000000000000000000" pitchFamily="2" charset="2"/>
              </a:rPr>
              <a:t>werkte</a:t>
            </a:r>
            <a:r>
              <a:rPr lang="en-AU" dirty="0">
                <a:sym typeface="Wingdings" panose="05000000000000000000" pitchFamily="2" charset="2"/>
              </a:rPr>
              <a:t> het </a:t>
            </a:r>
            <a:r>
              <a:rPr lang="en-AU" dirty="0" err="1">
                <a:sym typeface="Wingdings" panose="05000000000000000000" pitchFamily="2" charset="2"/>
              </a:rPr>
              <a:t>beste</a:t>
            </a:r>
            <a:r>
              <a:rPr lang="en-AU" dirty="0">
                <a:sym typeface="Wingdings" panose="05000000000000000000" pitchFamily="2" charset="2"/>
              </a:rPr>
              <a:t> </a:t>
            </a:r>
            <a:r>
              <a:rPr lang="en-AU" dirty="0" err="1">
                <a:sym typeface="Wingdings" panose="05000000000000000000" pitchFamily="2" charset="2"/>
              </a:rPr>
              <a:t>bij</a:t>
            </a:r>
            <a:r>
              <a:rPr lang="en-AU" dirty="0">
                <a:sym typeface="Wingdings" panose="05000000000000000000" pitchFamily="2" charset="2"/>
              </a:rPr>
              <a:t> </a:t>
            </a:r>
            <a:r>
              <a:rPr lang="en-AU" dirty="0" err="1">
                <a:sym typeface="Wingdings" panose="05000000000000000000" pitchFamily="2" charset="2"/>
              </a:rPr>
              <a:t>ons</a:t>
            </a:r>
            <a:r>
              <a:rPr lang="en-AU" dirty="0">
                <a:sym typeface="Wingdings" panose="05000000000000000000" pitchFamily="2" charset="2"/>
              </a:rPr>
              <a:t>!</a:t>
            </a:r>
            <a:endParaRPr lang="nl-NL" dirty="0"/>
          </a:p>
        </p:txBody>
      </p:sp>
      <p:sp>
        <p:nvSpPr>
          <p:cNvPr id="4" name="Tekstvak 12">
            <a:extLst>
              <a:ext uri="{FF2B5EF4-FFF2-40B4-BE49-F238E27FC236}">
                <a16:creationId xmlns:a16="http://schemas.microsoft.com/office/drawing/2014/main" id="{35AAEF8A-1E8B-4134-8FA6-762EB3980799}"/>
              </a:ext>
            </a:extLst>
          </p:cNvPr>
          <p:cNvSpPr txBox="1"/>
          <p:nvPr/>
        </p:nvSpPr>
        <p:spPr>
          <a:xfrm>
            <a:off x="420131" y="128248"/>
            <a:ext cx="11059297" cy="338554"/>
          </a:xfrm>
          <a:prstGeom prst="rect">
            <a:avLst/>
          </a:prstGeom>
          <a:noFill/>
        </p:spPr>
        <p:txBody>
          <a:bodyPr wrap="square" rtlCol="0">
            <a:spAutoFit/>
          </a:bodyPr>
          <a:lstStyle/>
          <a:p>
            <a:pPr algn="ctr"/>
            <a:r>
              <a:rPr lang="nl-NL" sz="1600" b="1" dirty="0">
                <a:solidFill>
                  <a:schemeClr val="accent1">
                    <a:lumMod val="20000"/>
                    <a:lumOff val="80000"/>
                  </a:schemeClr>
                </a:solidFill>
              </a:rPr>
              <a:t>Introductie        Materiaal &amp; Methode       Resultaten        </a:t>
            </a:r>
            <a:r>
              <a:rPr lang="nl-NL" sz="1600" b="1" dirty="0">
                <a:solidFill>
                  <a:schemeClr val="accent1"/>
                </a:solidFill>
              </a:rPr>
              <a:t>Discussie</a:t>
            </a:r>
            <a:r>
              <a:rPr lang="nl-NL" sz="1600" b="1" dirty="0">
                <a:solidFill>
                  <a:schemeClr val="accent1">
                    <a:lumMod val="20000"/>
                    <a:lumOff val="80000"/>
                  </a:schemeClr>
                </a:solidFill>
              </a:rPr>
              <a:t> </a:t>
            </a:r>
          </a:p>
        </p:txBody>
      </p:sp>
    </p:spTree>
    <p:extLst>
      <p:ext uri="{BB962C8B-B14F-4D97-AF65-F5344CB8AC3E}">
        <p14:creationId xmlns:p14="http://schemas.microsoft.com/office/powerpoint/2010/main" val="40942491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a:t>discussie</a:t>
            </a:r>
            <a:endParaRPr lang="nl-NL" dirty="0"/>
          </a:p>
        </p:txBody>
      </p:sp>
      <p:sp>
        <p:nvSpPr>
          <p:cNvPr id="3" name="Content Placeholder 2"/>
          <p:cNvSpPr>
            <a:spLocks noGrp="1"/>
          </p:cNvSpPr>
          <p:nvPr>
            <p:ph idx="1"/>
          </p:nvPr>
        </p:nvSpPr>
        <p:spPr/>
        <p:txBody>
          <a:bodyPr/>
          <a:lstStyle/>
          <a:p>
            <a:r>
              <a:rPr lang="en-AU" dirty="0" err="1"/>
              <a:t>Waarom</a:t>
            </a:r>
            <a:r>
              <a:rPr lang="en-AU" dirty="0"/>
              <a:t> </a:t>
            </a:r>
            <a:r>
              <a:rPr lang="en-AU" dirty="0" err="1"/>
              <a:t>werkte</a:t>
            </a:r>
            <a:r>
              <a:rPr lang="en-AU" dirty="0"/>
              <a:t> hillclimber </a:t>
            </a:r>
            <a:r>
              <a:rPr lang="en-AU" dirty="0" err="1"/>
              <a:t>beter</a:t>
            </a:r>
            <a:r>
              <a:rPr lang="en-AU" dirty="0"/>
              <a:t> met </a:t>
            </a:r>
            <a:r>
              <a:rPr lang="en-AU" dirty="0" err="1"/>
              <a:t>rechte</a:t>
            </a:r>
            <a:r>
              <a:rPr lang="en-AU" dirty="0"/>
              <a:t> </a:t>
            </a:r>
            <a:r>
              <a:rPr lang="en-AU" dirty="0" err="1"/>
              <a:t>keten</a:t>
            </a:r>
            <a:r>
              <a:rPr lang="en-AU" dirty="0"/>
              <a:t>?</a:t>
            </a:r>
          </a:p>
          <a:p>
            <a:pPr lvl="1"/>
            <a:r>
              <a:rPr lang="en-AU" dirty="0" err="1"/>
              <a:t>Vervolgonderzoek</a:t>
            </a:r>
            <a:r>
              <a:rPr lang="en-AU" dirty="0"/>
              <a:t>: constraint relaxation</a:t>
            </a:r>
          </a:p>
          <a:p>
            <a:endParaRPr lang="en-AU" dirty="0"/>
          </a:p>
          <a:p>
            <a:r>
              <a:rPr lang="en-AU" dirty="0"/>
              <a:t>Breadth first vs hillclimber</a:t>
            </a:r>
          </a:p>
          <a:p>
            <a:pPr lvl="1"/>
            <a:r>
              <a:rPr lang="en-AU" dirty="0" err="1"/>
              <a:t>Vervolgonderzoek</a:t>
            </a:r>
            <a:r>
              <a:rPr lang="en-AU" dirty="0"/>
              <a:t>: beam van beam-search </a:t>
            </a:r>
            <a:r>
              <a:rPr lang="en-AU" dirty="0" err="1"/>
              <a:t>vergroten</a:t>
            </a:r>
            <a:endParaRPr lang="nl-NL" dirty="0"/>
          </a:p>
        </p:txBody>
      </p:sp>
      <p:sp>
        <p:nvSpPr>
          <p:cNvPr id="4" name="Tekstvak 12">
            <a:extLst>
              <a:ext uri="{FF2B5EF4-FFF2-40B4-BE49-F238E27FC236}">
                <a16:creationId xmlns:a16="http://schemas.microsoft.com/office/drawing/2014/main" id="{35AAEF8A-1E8B-4134-8FA6-762EB3980799}"/>
              </a:ext>
            </a:extLst>
          </p:cNvPr>
          <p:cNvSpPr txBox="1"/>
          <p:nvPr/>
        </p:nvSpPr>
        <p:spPr>
          <a:xfrm>
            <a:off x="420131" y="128248"/>
            <a:ext cx="11059297" cy="338554"/>
          </a:xfrm>
          <a:prstGeom prst="rect">
            <a:avLst/>
          </a:prstGeom>
          <a:noFill/>
        </p:spPr>
        <p:txBody>
          <a:bodyPr wrap="square" rtlCol="0">
            <a:spAutoFit/>
          </a:bodyPr>
          <a:lstStyle/>
          <a:p>
            <a:pPr algn="ctr"/>
            <a:r>
              <a:rPr lang="nl-NL" sz="1600" b="1" dirty="0">
                <a:solidFill>
                  <a:schemeClr val="accent1">
                    <a:lumMod val="20000"/>
                    <a:lumOff val="80000"/>
                  </a:schemeClr>
                </a:solidFill>
              </a:rPr>
              <a:t>Introductie        Materiaal &amp; Methode       Resultaten        </a:t>
            </a:r>
            <a:r>
              <a:rPr lang="nl-NL" sz="1600" b="1" dirty="0">
                <a:solidFill>
                  <a:schemeClr val="accent1"/>
                </a:solidFill>
              </a:rPr>
              <a:t>Discussie</a:t>
            </a:r>
            <a:r>
              <a:rPr lang="nl-NL" sz="1600" b="1" dirty="0">
                <a:solidFill>
                  <a:schemeClr val="accent1">
                    <a:lumMod val="20000"/>
                    <a:lumOff val="80000"/>
                  </a:schemeClr>
                </a:solidFill>
              </a:rPr>
              <a:t> </a:t>
            </a:r>
          </a:p>
        </p:txBody>
      </p:sp>
    </p:spTree>
    <p:extLst>
      <p:ext uri="{BB962C8B-B14F-4D97-AF65-F5344CB8AC3E}">
        <p14:creationId xmlns:p14="http://schemas.microsoft.com/office/powerpoint/2010/main" val="2568236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9A96FB-BA26-47C0-85BC-9E5A44D94A65}"/>
              </a:ext>
            </a:extLst>
          </p:cNvPr>
          <p:cNvSpPr>
            <a:spLocks noGrp="1"/>
          </p:cNvSpPr>
          <p:nvPr>
            <p:ph type="title"/>
          </p:nvPr>
        </p:nvSpPr>
        <p:spPr/>
        <p:txBody>
          <a:bodyPr/>
          <a:lstStyle/>
          <a:p>
            <a:r>
              <a:rPr lang="nl-NL"/>
              <a:t>Wat is een aminozuurketen ? </a:t>
            </a:r>
            <a:endParaRPr lang="nl-NL" dirty="0"/>
          </a:p>
        </p:txBody>
      </p:sp>
      <p:pic>
        <p:nvPicPr>
          <p:cNvPr id="5" name="Tijdelijke aanduiding voor inhoud 4">
            <a:extLst>
              <a:ext uri="{FF2B5EF4-FFF2-40B4-BE49-F238E27FC236}">
                <a16:creationId xmlns:a16="http://schemas.microsoft.com/office/drawing/2014/main" id="{82F9B9FE-1870-4902-A7DB-4B27D59D2B2B}"/>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091006" y="3067865"/>
            <a:ext cx="1436703" cy="490953"/>
          </a:xfrm>
        </p:spPr>
      </p:pic>
      <p:pic>
        <p:nvPicPr>
          <p:cNvPr id="14" name="Afbeelding 13">
            <a:extLst>
              <a:ext uri="{FF2B5EF4-FFF2-40B4-BE49-F238E27FC236}">
                <a16:creationId xmlns:a16="http://schemas.microsoft.com/office/drawing/2014/main" id="{F67612D4-1C0C-40D2-972D-04F12DDE0F60}"/>
              </a:ext>
            </a:extLst>
          </p:cNvPr>
          <p:cNvPicPr>
            <a:picLocks noChangeAspect="1"/>
          </p:cNvPicPr>
          <p:nvPr/>
        </p:nvPicPr>
        <p:blipFill>
          <a:blip r:embed="rId4" cstate="print"/>
          <a:stretch>
            <a:fillRect/>
          </a:stretch>
        </p:blipFill>
        <p:spPr>
          <a:xfrm>
            <a:off x="881107" y="4189688"/>
            <a:ext cx="1776965" cy="1691234"/>
          </a:xfrm>
          <a:prstGeom prst="rect">
            <a:avLst/>
          </a:prstGeom>
        </p:spPr>
      </p:pic>
      <p:sp>
        <p:nvSpPr>
          <p:cNvPr id="3" name="Tekstvak 2">
            <a:extLst>
              <a:ext uri="{FF2B5EF4-FFF2-40B4-BE49-F238E27FC236}">
                <a16:creationId xmlns:a16="http://schemas.microsoft.com/office/drawing/2014/main" id="{C26579A7-5154-43F0-8824-0FAFC9CD4201}"/>
              </a:ext>
            </a:extLst>
          </p:cNvPr>
          <p:cNvSpPr txBox="1"/>
          <p:nvPr/>
        </p:nvSpPr>
        <p:spPr>
          <a:xfrm>
            <a:off x="1516955" y="5880922"/>
            <a:ext cx="505267" cy="369332"/>
          </a:xfrm>
          <a:prstGeom prst="rect">
            <a:avLst/>
          </a:prstGeom>
          <a:noFill/>
        </p:spPr>
        <p:txBody>
          <a:bodyPr wrap="none" rtlCol="0">
            <a:spAutoFit/>
          </a:bodyPr>
          <a:lstStyle/>
          <a:p>
            <a:r>
              <a:rPr lang="nl-NL" dirty="0"/>
              <a:t>cel</a:t>
            </a:r>
          </a:p>
        </p:txBody>
      </p:sp>
      <p:sp>
        <p:nvSpPr>
          <p:cNvPr id="4" name="Tekstvak 3">
            <a:extLst>
              <a:ext uri="{FF2B5EF4-FFF2-40B4-BE49-F238E27FC236}">
                <a16:creationId xmlns:a16="http://schemas.microsoft.com/office/drawing/2014/main" id="{1F03EA5B-9405-4FF2-A715-0E995B30C408}"/>
              </a:ext>
            </a:extLst>
          </p:cNvPr>
          <p:cNvSpPr txBox="1"/>
          <p:nvPr/>
        </p:nvSpPr>
        <p:spPr>
          <a:xfrm>
            <a:off x="1443994" y="3566849"/>
            <a:ext cx="888483" cy="369332"/>
          </a:xfrm>
          <a:prstGeom prst="rect">
            <a:avLst/>
          </a:prstGeom>
          <a:noFill/>
        </p:spPr>
        <p:txBody>
          <a:bodyPr wrap="square" rtlCol="0">
            <a:spAutoFit/>
          </a:bodyPr>
          <a:lstStyle/>
          <a:p>
            <a:r>
              <a:rPr lang="nl-NL" dirty="0"/>
              <a:t>DNA</a:t>
            </a:r>
          </a:p>
        </p:txBody>
      </p:sp>
      <p:cxnSp>
        <p:nvCxnSpPr>
          <p:cNvPr id="17" name="Rechte verbindingslijn met pijl 16">
            <a:extLst>
              <a:ext uri="{FF2B5EF4-FFF2-40B4-BE49-F238E27FC236}">
                <a16:creationId xmlns:a16="http://schemas.microsoft.com/office/drawing/2014/main" id="{4354D81E-79D5-49F9-8B3E-FFC4DC3E61F5}"/>
              </a:ext>
            </a:extLst>
          </p:cNvPr>
          <p:cNvCxnSpPr>
            <a:cxnSpLocks/>
          </p:cNvCxnSpPr>
          <p:nvPr/>
        </p:nvCxnSpPr>
        <p:spPr>
          <a:xfrm flipV="1">
            <a:off x="1769588" y="3972232"/>
            <a:ext cx="0" cy="8259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kstvak 12">
            <a:extLst>
              <a:ext uri="{FF2B5EF4-FFF2-40B4-BE49-F238E27FC236}">
                <a16:creationId xmlns:a16="http://schemas.microsoft.com/office/drawing/2014/main" id="{35AAEF8A-1E8B-4134-8FA6-762EB3980799}"/>
              </a:ext>
            </a:extLst>
          </p:cNvPr>
          <p:cNvSpPr txBox="1"/>
          <p:nvPr/>
        </p:nvSpPr>
        <p:spPr>
          <a:xfrm>
            <a:off x="420131" y="128248"/>
            <a:ext cx="11059297" cy="338554"/>
          </a:xfrm>
          <a:prstGeom prst="rect">
            <a:avLst/>
          </a:prstGeom>
          <a:noFill/>
        </p:spPr>
        <p:txBody>
          <a:bodyPr wrap="square" rtlCol="0">
            <a:spAutoFit/>
          </a:bodyPr>
          <a:lstStyle/>
          <a:p>
            <a:pPr algn="ctr"/>
            <a:r>
              <a:rPr lang="nl-NL" sz="1600" b="1">
                <a:solidFill>
                  <a:schemeClr val="accent1"/>
                </a:solidFill>
              </a:rPr>
              <a:t>Introductie</a:t>
            </a:r>
            <a:r>
              <a:rPr lang="nl-NL" sz="1600" b="1">
                <a:solidFill>
                  <a:schemeClr val="accent1">
                    <a:lumMod val="20000"/>
                    <a:lumOff val="80000"/>
                  </a:schemeClr>
                </a:solidFill>
              </a:rPr>
              <a:t>        Materiaal &amp; Methode       Resultaten        Discussie </a:t>
            </a:r>
            <a:endParaRPr lang="nl-NL" sz="1600" b="1" dirty="0">
              <a:solidFill>
                <a:schemeClr val="accent1">
                  <a:lumMod val="20000"/>
                  <a:lumOff val="80000"/>
                </a:schemeClr>
              </a:solidFill>
            </a:endParaRPr>
          </a:p>
        </p:txBody>
      </p:sp>
      <p:pic>
        <p:nvPicPr>
          <p:cNvPr id="3075" name="Picture 3"/>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6" t="33717" r="14337" b="27148"/>
          <a:stretch/>
        </p:blipFill>
        <p:spPr bwMode="auto">
          <a:xfrm>
            <a:off x="4544734" y="2808480"/>
            <a:ext cx="2661140" cy="1127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4" name="Right Arrow 7173"/>
          <p:cNvSpPr/>
          <p:nvPr/>
        </p:nvSpPr>
        <p:spPr>
          <a:xfrm>
            <a:off x="3106616" y="3195358"/>
            <a:ext cx="1277816" cy="3026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ight Arrow 55"/>
          <p:cNvSpPr/>
          <p:nvPr/>
        </p:nvSpPr>
        <p:spPr>
          <a:xfrm>
            <a:off x="7417609" y="3221005"/>
            <a:ext cx="1277816" cy="3026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45454" t="26175" r="29272" b="16368"/>
          <a:stretch/>
        </p:blipFill>
        <p:spPr bwMode="auto">
          <a:xfrm>
            <a:off x="8695425" y="1622485"/>
            <a:ext cx="1984279" cy="2537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176" name="Straight Connector 7175"/>
          <p:cNvCxnSpPr/>
          <p:nvPr/>
        </p:nvCxnSpPr>
        <p:spPr>
          <a:xfrm flipV="1">
            <a:off x="4544734" y="3498008"/>
            <a:ext cx="265470" cy="32180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177" name="TextBox 7176"/>
          <p:cNvSpPr txBox="1"/>
          <p:nvPr/>
        </p:nvSpPr>
        <p:spPr>
          <a:xfrm>
            <a:off x="3907328" y="3735806"/>
            <a:ext cx="1467651" cy="261610"/>
          </a:xfrm>
          <a:prstGeom prst="rect">
            <a:avLst/>
          </a:prstGeom>
          <a:noFill/>
        </p:spPr>
        <p:txBody>
          <a:bodyPr wrap="square" rtlCol="0">
            <a:spAutoFit/>
          </a:bodyPr>
          <a:lstStyle/>
          <a:p>
            <a:r>
              <a:rPr lang="nl-NL" sz="1100" dirty="0"/>
              <a:t>aminozuur</a:t>
            </a:r>
            <a:endParaRPr lang="en-US" sz="1400" dirty="0"/>
          </a:p>
        </p:txBody>
      </p:sp>
      <p:sp>
        <p:nvSpPr>
          <p:cNvPr id="63" name="Tekstvak 2">
            <a:extLst>
              <a:ext uri="{FF2B5EF4-FFF2-40B4-BE49-F238E27FC236}">
                <a16:creationId xmlns:a16="http://schemas.microsoft.com/office/drawing/2014/main" id="{C26579A7-5154-43F0-8824-0FAFC9CD4201}"/>
              </a:ext>
            </a:extLst>
          </p:cNvPr>
          <p:cNvSpPr txBox="1"/>
          <p:nvPr/>
        </p:nvSpPr>
        <p:spPr>
          <a:xfrm>
            <a:off x="4810204" y="4131680"/>
            <a:ext cx="1983125" cy="369332"/>
          </a:xfrm>
          <a:prstGeom prst="rect">
            <a:avLst/>
          </a:prstGeom>
          <a:noFill/>
        </p:spPr>
        <p:txBody>
          <a:bodyPr wrap="square" rtlCol="0">
            <a:spAutoFit/>
          </a:bodyPr>
          <a:lstStyle/>
          <a:p>
            <a:pPr algn="ctr"/>
            <a:r>
              <a:rPr lang="nl-NL" dirty="0"/>
              <a:t>aminozuurketen</a:t>
            </a:r>
          </a:p>
        </p:txBody>
      </p:sp>
      <p:sp>
        <p:nvSpPr>
          <p:cNvPr id="64" name="Tekstvak 2">
            <a:extLst>
              <a:ext uri="{FF2B5EF4-FFF2-40B4-BE49-F238E27FC236}">
                <a16:creationId xmlns:a16="http://schemas.microsoft.com/office/drawing/2014/main" id="{C26579A7-5154-43F0-8824-0FAFC9CD4201}"/>
              </a:ext>
            </a:extLst>
          </p:cNvPr>
          <p:cNvSpPr txBox="1"/>
          <p:nvPr/>
        </p:nvSpPr>
        <p:spPr>
          <a:xfrm>
            <a:off x="8796471" y="4131680"/>
            <a:ext cx="1983125" cy="369332"/>
          </a:xfrm>
          <a:prstGeom prst="rect">
            <a:avLst/>
          </a:prstGeom>
          <a:noFill/>
        </p:spPr>
        <p:txBody>
          <a:bodyPr wrap="square" rtlCol="0">
            <a:spAutoFit/>
          </a:bodyPr>
          <a:lstStyle/>
          <a:p>
            <a:pPr algn="ctr"/>
            <a:r>
              <a:rPr lang="nl-NL" dirty="0"/>
              <a:t>eiwit</a:t>
            </a:r>
          </a:p>
        </p:txBody>
      </p:sp>
    </p:spTree>
    <p:extLst>
      <p:ext uri="{BB962C8B-B14F-4D97-AF65-F5344CB8AC3E}">
        <p14:creationId xmlns:p14="http://schemas.microsoft.com/office/powerpoint/2010/main" val="1374118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9A96FB-BA26-47C0-85BC-9E5A44D94A65}"/>
              </a:ext>
            </a:extLst>
          </p:cNvPr>
          <p:cNvSpPr>
            <a:spLocks noGrp="1"/>
          </p:cNvSpPr>
          <p:nvPr>
            <p:ph type="title"/>
          </p:nvPr>
        </p:nvSpPr>
        <p:spPr/>
        <p:txBody>
          <a:bodyPr/>
          <a:lstStyle/>
          <a:p>
            <a:r>
              <a:rPr lang="nl-NL"/>
              <a:t>Wat is een aminozuurketen ? </a:t>
            </a:r>
            <a:endParaRPr lang="nl-NL" dirty="0"/>
          </a:p>
        </p:txBody>
      </p:sp>
      <p:pic>
        <p:nvPicPr>
          <p:cNvPr id="5" name="Tijdelijke aanduiding voor inhoud 4">
            <a:extLst>
              <a:ext uri="{FF2B5EF4-FFF2-40B4-BE49-F238E27FC236}">
                <a16:creationId xmlns:a16="http://schemas.microsoft.com/office/drawing/2014/main" id="{82F9B9FE-1870-4902-A7DB-4B27D59D2B2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91006" y="3067865"/>
            <a:ext cx="1436703" cy="490953"/>
          </a:xfrm>
        </p:spPr>
      </p:pic>
      <p:pic>
        <p:nvPicPr>
          <p:cNvPr id="14" name="Afbeelding 13">
            <a:extLst>
              <a:ext uri="{FF2B5EF4-FFF2-40B4-BE49-F238E27FC236}">
                <a16:creationId xmlns:a16="http://schemas.microsoft.com/office/drawing/2014/main" id="{F67612D4-1C0C-40D2-972D-04F12DDE0F60}"/>
              </a:ext>
            </a:extLst>
          </p:cNvPr>
          <p:cNvPicPr>
            <a:picLocks noChangeAspect="1"/>
          </p:cNvPicPr>
          <p:nvPr/>
        </p:nvPicPr>
        <p:blipFill>
          <a:blip r:embed="rId3" cstate="print"/>
          <a:stretch>
            <a:fillRect/>
          </a:stretch>
        </p:blipFill>
        <p:spPr>
          <a:xfrm>
            <a:off x="881107" y="4189688"/>
            <a:ext cx="1776965" cy="1691234"/>
          </a:xfrm>
          <a:prstGeom prst="rect">
            <a:avLst/>
          </a:prstGeom>
        </p:spPr>
      </p:pic>
      <p:sp>
        <p:nvSpPr>
          <p:cNvPr id="3" name="Tekstvak 2">
            <a:extLst>
              <a:ext uri="{FF2B5EF4-FFF2-40B4-BE49-F238E27FC236}">
                <a16:creationId xmlns:a16="http://schemas.microsoft.com/office/drawing/2014/main" id="{C26579A7-5154-43F0-8824-0FAFC9CD4201}"/>
              </a:ext>
            </a:extLst>
          </p:cNvPr>
          <p:cNvSpPr txBox="1"/>
          <p:nvPr/>
        </p:nvSpPr>
        <p:spPr>
          <a:xfrm>
            <a:off x="1516955" y="5880922"/>
            <a:ext cx="505267" cy="369332"/>
          </a:xfrm>
          <a:prstGeom prst="rect">
            <a:avLst/>
          </a:prstGeom>
          <a:noFill/>
        </p:spPr>
        <p:txBody>
          <a:bodyPr wrap="none" rtlCol="0">
            <a:spAutoFit/>
          </a:bodyPr>
          <a:lstStyle/>
          <a:p>
            <a:r>
              <a:rPr lang="nl-NL" dirty="0"/>
              <a:t>cel</a:t>
            </a:r>
          </a:p>
        </p:txBody>
      </p:sp>
      <p:sp>
        <p:nvSpPr>
          <p:cNvPr id="4" name="Tekstvak 3">
            <a:extLst>
              <a:ext uri="{FF2B5EF4-FFF2-40B4-BE49-F238E27FC236}">
                <a16:creationId xmlns:a16="http://schemas.microsoft.com/office/drawing/2014/main" id="{1F03EA5B-9405-4FF2-A715-0E995B30C408}"/>
              </a:ext>
            </a:extLst>
          </p:cNvPr>
          <p:cNvSpPr txBox="1"/>
          <p:nvPr/>
        </p:nvSpPr>
        <p:spPr>
          <a:xfrm>
            <a:off x="1443994" y="3566849"/>
            <a:ext cx="888483" cy="369332"/>
          </a:xfrm>
          <a:prstGeom prst="rect">
            <a:avLst/>
          </a:prstGeom>
          <a:noFill/>
        </p:spPr>
        <p:txBody>
          <a:bodyPr wrap="square" rtlCol="0">
            <a:spAutoFit/>
          </a:bodyPr>
          <a:lstStyle/>
          <a:p>
            <a:r>
              <a:rPr lang="nl-NL" dirty="0"/>
              <a:t>DNA</a:t>
            </a:r>
          </a:p>
        </p:txBody>
      </p:sp>
      <p:cxnSp>
        <p:nvCxnSpPr>
          <p:cNvPr id="17" name="Rechte verbindingslijn met pijl 16">
            <a:extLst>
              <a:ext uri="{FF2B5EF4-FFF2-40B4-BE49-F238E27FC236}">
                <a16:creationId xmlns:a16="http://schemas.microsoft.com/office/drawing/2014/main" id="{4354D81E-79D5-49F9-8B3E-FFC4DC3E61F5}"/>
              </a:ext>
            </a:extLst>
          </p:cNvPr>
          <p:cNvCxnSpPr>
            <a:cxnSpLocks/>
          </p:cNvCxnSpPr>
          <p:nvPr/>
        </p:nvCxnSpPr>
        <p:spPr>
          <a:xfrm flipV="1">
            <a:off x="1769588" y="3972232"/>
            <a:ext cx="0" cy="8259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kstvak 12">
            <a:extLst>
              <a:ext uri="{FF2B5EF4-FFF2-40B4-BE49-F238E27FC236}">
                <a16:creationId xmlns:a16="http://schemas.microsoft.com/office/drawing/2014/main" id="{35AAEF8A-1E8B-4134-8FA6-762EB3980799}"/>
              </a:ext>
            </a:extLst>
          </p:cNvPr>
          <p:cNvSpPr txBox="1"/>
          <p:nvPr/>
        </p:nvSpPr>
        <p:spPr>
          <a:xfrm>
            <a:off x="420131" y="128248"/>
            <a:ext cx="11059297" cy="338554"/>
          </a:xfrm>
          <a:prstGeom prst="rect">
            <a:avLst/>
          </a:prstGeom>
          <a:noFill/>
        </p:spPr>
        <p:txBody>
          <a:bodyPr wrap="square" rtlCol="0">
            <a:spAutoFit/>
          </a:bodyPr>
          <a:lstStyle/>
          <a:p>
            <a:pPr algn="ctr"/>
            <a:r>
              <a:rPr lang="nl-NL" sz="1600" b="1">
                <a:solidFill>
                  <a:schemeClr val="accent1"/>
                </a:solidFill>
              </a:rPr>
              <a:t>Introductie</a:t>
            </a:r>
            <a:r>
              <a:rPr lang="nl-NL" sz="1600" b="1">
                <a:solidFill>
                  <a:schemeClr val="accent1">
                    <a:lumMod val="20000"/>
                    <a:lumOff val="80000"/>
                  </a:schemeClr>
                </a:solidFill>
              </a:rPr>
              <a:t>        Materiaal &amp; Methode       Resultaten        Discussie </a:t>
            </a:r>
            <a:endParaRPr lang="nl-NL" sz="1600" b="1" dirty="0">
              <a:solidFill>
                <a:schemeClr val="accent1">
                  <a:lumMod val="20000"/>
                  <a:lumOff val="80000"/>
                </a:schemeClr>
              </a:solidFill>
            </a:endParaRPr>
          </a:p>
        </p:txBody>
      </p:sp>
      <p:pic>
        <p:nvPicPr>
          <p:cNvPr id="3075"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3716" t="33717" r="14337" b="27148"/>
          <a:stretch/>
        </p:blipFill>
        <p:spPr bwMode="auto">
          <a:xfrm>
            <a:off x="4544734" y="2808480"/>
            <a:ext cx="2661140" cy="1127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4" name="Right Arrow 7173"/>
          <p:cNvSpPr/>
          <p:nvPr/>
        </p:nvSpPr>
        <p:spPr>
          <a:xfrm>
            <a:off x="3106616" y="3195358"/>
            <a:ext cx="1277816" cy="3026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ight Arrow 55"/>
          <p:cNvSpPr/>
          <p:nvPr/>
        </p:nvSpPr>
        <p:spPr>
          <a:xfrm>
            <a:off x="7417609" y="3221005"/>
            <a:ext cx="1277816" cy="3026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45454" t="26175" r="29272" b="16368"/>
          <a:stretch/>
        </p:blipFill>
        <p:spPr bwMode="auto">
          <a:xfrm>
            <a:off x="8695425" y="1622485"/>
            <a:ext cx="1984279" cy="2537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176" name="Straight Connector 7175"/>
          <p:cNvCxnSpPr/>
          <p:nvPr/>
        </p:nvCxnSpPr>
        <p:spPr>
          <a:xfrm flipV="1">
            <a:off x="4544734" y="3498008"/>
            <a:ext cx="265470" cy="32180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177" name="TextBox 7176"/>
          <p:cNvSpPr txBox="1"/>
          <p:nvPr/>
        </p:nvSpPr>
        <p:spPr>
          <a:xfrm>
            <a:off x="3907328" y="3735806"/>
            <a:ext cx="1467651" cy="261610"/>
          </a:xfrm>
          <a:prstGeom prst="rect">
            <a:avLst/>
          </a:prstGeom>
          <a:noFill/>
        </p:spPr>
        <p:txBody>
          <a:bodyPr wrap="square" rtlCol="0">
            <a:spAutoFit/>
          </a:bodyPr>
          <a:lstStyle/>
          <a:p>
            <a:r>
              <a:rPr lang="nl-NL" sz="1100" dirty="0"/>
              <a:t>aminozuur</a:t>
            </a:r>
            <a:endParaRPr lang="en-US" sz="1400" dirty="0"/>
          </a:p>
        </p:txBody>
      </p:sp>
      <p:sp>
        <p:nvSpPr>
          <p:cNvPr id="63" name="Tekstvak 2">
            <a:extLst>
              <a:ext uri="{FF2B5EF4-FFF2-40B4-BE49-F238E27FC236}">
                <a16:creationId xmlns:a16="http://schemas.microsoft.com/office/drawing/2014/main" id="{C26579A7-5154-43F0-8824-0FAFC9CD4201}"/>
              </a:ext>
            </a:extLst>
          </p:cNvPr>
          <p:cNvSpPr txBox="1"/>
          <p:nvPr/>
        </p:nvSpPr>
        <p:spPr>
          <a:xfrm>
            <a:off x="4810204" y="4131680"/>
            <a:ext cx="1983125" cy="369332"/>
          </a:xfrm>
          <a:prstGeom prst="rect">
            <a:avLst/>
          </a:prstGeom>
          <a:noFill/>
        </p:spPr>
        <p:txBody>
          <a:bodyPr wrap="square" rtlCol="0">
            <a:spAutoFit/>
          </a:bodyPr>
          <a:lstStyle/>
          <a:p>
            <a:pPr algn="ctr"/>
            <a:r>
              <a:rPr lang="nl-NL" dirty="0"/>
              <a:t>aminozuurketen</a:t>
            </a:r>
          </a:p>
        </p:txBody>
      </p:sp>
      <p:sp>
        <p:nvSpPr>
          <p:cNvPr id="64" name="Tekstvak 2">
            <a:extLst>
              <a:ext uri="{FF2B5EF4-FFF2-40B4-BE49-F238E27FC236}">
                <a16:creationId xmlns:a16="http://schemas.microsoft.com/office/drawing/2014/main" id="{C26579A7-5154-43F0-8824-0FAFC9CD4201}"/>
              </a:ext>
            </a:extLst>
          </p:cNvPr>
          <p:cNvSpPr txBox="1"/>
          <p:nvPr/>
        </p:nvSpPr>
        <p:spPr>
          <a:xfrm>
            <a:off x="8796471" y="4131680"/>
            <a:ext cx="1983125" cy="369332"/>
          </a:xfrm>
          <a:prstGeom prst="rect">
            <a:avLst/>
          </a:prstGeom>
          <a:noFill/>
        </p:spPr>
        <p:txBody>
          <a:bodyPr wrap="square" rtlCol="0">
            <a:spAutoFit/>
          </a:bodyPr>
          <a:lstStyle/>
          <a:p>
            <a:pPr algn="ctr"/>
            <a:r>
              <a:rPr lang="nl-NL" dirty="0"/>
              <a:t>eiwit</a:t>
            </a:r>
          </a:p>
        </p:txBody>
      </p:sp>
      <p:sp>
        <p:nvSpPr>
          <p:cNvPr id="18" name="Ovaal 41">
            <a:extLst>
              <a:ext uri="{FF2B5EF4-FFF2-40B4-BE49-F238E27FC236}">
                <a16:creationId xmlns:a16="http://schemas.microsoft.com/office/drawing/2014/main" id="{72D56CA8-60C5-45EC-8F1B-B1093445083D}"/>
              </a:ext>
            </a:extLst>
          </p:cNvPr>
          <p:cNvSpPr/>
          <p:nvPr/>
        </p:nvSpPr>
        <p:spPr>
          <a:xfrm rot="21379240">
            <a:off x="3980370" y="5142416"/>
            <a:ext cx="548314" cy="517817"/>
          </a:xfrm>
          <a:prstGeom prst="ellipse">
            <a:avLst/>
          </a:prstGeom>
          <a:solidFill>
            <a:srgbClr val="FF000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Ovaal 43">
            <a:extLst>
              <a:ext uri="{FF2B5EF4-FFF2-40B4-BE49-F238E27FC236}">
                <a16:creationId xmlns:a16="http://schemas.microsoft.com/office/drawing/2014/main" id="{7CF4FCBC-648B-4EB1-93CE-BA029036C0CC}"/>
              </a:ext>
            </a:extLst>
          </p:cNvPr>
          <p:cNvSpPr/>
          <p:nvPr/>
        </p:nvSpPr>
        <p:spPr>
          <a:xfrm rot="21379240">
            <a:off x="5428130" y="5160995"/>
            <a:ext cx="548314" cy="517817"/>
          </a:xfrm>
          <a:prstGeom prst="ellipse">
            <a:avLst/>
          </a:prstGeom>
          <a:solidFill>
            <a:srgbClr val="00B0F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0" name="Tekstvak 50">
            <a:extLst>
              <a:ext uri="{FF2B5EF4-FFF2-40B4-BE49-F238E27FC236}">
                <a16:creationId xmlns:a16="http://schemas.microsoft.com/office/drawing/2014/main" id="{36AF06F7-C7AC-406C-827D-CBD749238E27}"/>
              </a:ext>
            </a:extLst>
          </p:cNvPr>
          <p:cNvSpPr txBox="1"/>
          <p:nvPr/>
        </p:nvSpPr>
        <p:spPr>
          <a:xfrm>
            <a:off x="3589824" y="5216658"/>
            <a:ext cx="1329403" cy="369332"/>
          </a:xfrm>
          <a:prstGeom prst="rect">
            <a:avLst/>
          </a:prstGeom>
          <a:noFill/>
        </p:spPr>
        <p:txBody>
          <a:bodyPr wrap="none" rtlCol="0">
            <a:spAutoFit/>
          </a:bodyPr>
          <a:lstStyle/>
          <a:p>
            <a:r>
              <a:rPr lang="nl-NL" dirty="0"/>
              <a:t>Hydrofoob</a:t>
            </a:r>
          </a:p>
        </p:txBody>
      </p:sp>
      <p:sp>
        <p:nvSpPr>
          <p:cNvPr id="21" name="Tekstvak 58">
            <a:extLst>
              <a:ext uri="{FF2B5EF4-FFF2-40B4-BE49-F238E27FC236}">
                <a16:creationId xmlns:a16="http://schemas.microsoft.com/office/drawing/2014/main" id="{F0657E35-0C81-4AF8-BA44-4F33F5AF6613}"/>
              </a:ext>
            </a:extLst>
          </p:cNvPr>
          <p:cNvSpPr txBox="1"/>
          <p:nvPr/>
        </p:nvSpPr>
        <p:spPr>
          <a:xfrm>
            <a:off x="5304004" y="5216659"/>
            <a:ext cx="796565" cy="369332"/>
          </a:xfrm>
          <a:prstGeom prst="rect">
            <a:avLst/>
          </a:prstGeom>
          <a:noFill/>
        </p:spPr>
        <p:txBody>
          <a:bodyPr wrap="none" rtlCol="0">
            <a:spAutoFit/>
          </a:bodyPr>
          <a:lstStyle/>
          <a:p>
            <a:r>
              <a:rPr lang="nl-NL" dirty="0"/>
              <a:t>Polair</a:t>
            </a:r>
          </a:p>
        </p:txBody>
      </p:sp>
      <p:sp>
        <p:nvSpPr>
          <p:cNvPr id="22" name="Ovaal 61">
            <a:extLst>
              <a:ext uri="{FF2B5EF4-FFF2-40B4-BE49-F238E27FC236}">
                <a16:creationId xmlns:a16="http://schemas.microsoft.com/office/drawing/2014/main" id="{8A290C8E-7589-400C-9595-1E7D05623DE2}"/>
              </a:ext>
            </a:extLst>
          </p:cNvPr>
          <p:cNvSpPr/>
          <p:nvPr/>
        </p:nvSpPr>
        <p:spPr>
          <a:xfrm rot="21379240">
            <a:off x="6882916" y="5160995"/>
            <a:ext cx="548314" cy="517817"/>
          </a:xfrm>
          <a:prstGeom prst="ellipse">
            <a:avLst/>
          </a:prstGeom>
          <a:solidFill>
            <a:srgbClr val="92D05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3" name="Tekstvak 62">
            <a:extLst>
              <a:ext uri="{FF2B5EF4-FFF2-40B4-BE49-F238E27FC236}">
                <a16:creationId xmlns:a16="http://schemas.microsoft.com/office/drawing/2014/main" id="{06857F55-522B-4B48-90E8-81D28DF8093C}"/>
              </a:ext>
            </a:extLst>
          </p:cNvPr>
          <p:cNvSpPr txBox="1"/>
          <p:nvPr/>
        </p:nvSpPr>
        <p:spPr>
          <a:xfrm>
            <a:off x="6553201" y="5207970"/>
            <a:ext cx="1130438" cy="369332"/>
          </a:xfrm>
          <a:prstGeom prst="rect">
            <a:avLst/>
          </a:prstGeom>
          <a:noFill/>
        </p:spPr>
        <p:txBody>
          <a:bodyPr wrap="none" rtlCol="0">
            <a:spAutoFit/>
          </a:bodyPr>
          <a:lstStyle/>
          <a:p>
            <a:r>
              <a:rPr lang="nl-NL" dirty="0" err="1"/>
              <a:t>Cysteine</a:t>
            </a:r>
            <a:endParaRPr lang="nl-NL" dirty="0"/>
          </a:p>
        </p:txBody>
      </p:sp>
      <p:cxnSp>
        <p:nvCxnSpPr>
          <p:cNvPr id="24" name="Straight Arrow Connector 23"/>
          <p:cNvCxnSpPr/>
          <p:nvPr/>
        </p:nvCxnSpPr>
        <p:spPr>
          <a:xfrm flipH="1">
            <a:off x="4544734" y="4647010"/>
            <a:ext cx="643715" cy="4783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702287" y="4647010"/>
            <a:ext cx="0" cy="4783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6369978" y="4603386"/>
            <a:ext cx="496888" cy="4339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580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7" name="Rechte verbindingslijn 76">
            <a:extLst>
              <a:ext uri="{FF2B5EF4-FFF2-40B4-BE49-F238E27FC236}">
                <a16:creationId xmlns:a16="http://schemas.microsoft.com/office/drawing/2014/main" id="{9812B259-9D26-437C-888D-12FD41E09E12}"/>
              </a:ext>
            </a:extLst>
          </p:cNvPr>
          <p:cNvCxnSpPr>
            <a:cxnSpLocks/>
          </p:cNvCxnSpPr>
          <p:nvPr/>
        </p:nvCxnSpPr>
        <p:spPr>
          <a:xfrm flipH="1">
            <a:off x="2568956" y="2483704"/>
            <a:ext cx="352872" cy="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 name="Rechthoek 8">
            <a:extLst>
              <a:ext uri="{FF2B5EF4-FFF2-40B4-BE49-F238E27FC236}">
                <a16:creationId xmlns:a16="http://schemas.microsoft.com/office/drawing/2014/main" id="{2EF3A218-A581-4942-95E5-912DA50B7BC2}"/>
              </a:ext>
            </a:extLst>
          </p:cNvPr>
          <p:cNvSpPr/>
          <p:nvPr/>
        </p:nvSpPr>
        <p:spPr>
          <a:xfrm>
            <a:off x="1390650" y="1453811"/>
            <a:ext cx="5355771" cy="5039064"/>
          </a:xfrm>
          <a:prstGeom prst="rect">
            <a:avLst/>
          </a:prstGeom>
          <a:blipFill dpi="0" rotWithShape="1">
            <a:blip r:embed="rId3" cstate="print">
              <a:alphaModFix amt="28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cxnSp>
        <p:nvCxnSpPr>
          <p:cNvPr id="3077" name="Rechte verbindingslijn 3076">
            <a:extLst>
              <a:ext uri="{FF2B5EF4-FFF2-40B4-BE49-F238E27FC236}">
                <a16:creationId xmlns:a16="http://schemas.microsoft.com/office/drawing/2014/main" id="{B4AE7606-D7E8-456C-BC2D-43AAEEADF2E0}"/>
              </a:ext>
            </a:extLst>
          </p:cNvPr>
          <p:cNvCxnSpPr>
            <a:cxnSpLocks/>
            <a:endCxn id="13" idx="0"/>
          </p:cNvCxnSpPr>
          <p:nvPr/>
        </p:nvCxnSpPr>
        <p:spPr>
          <a:xfrm flipH="1">
            <a:off x="2488292" y="2064259"/>
            <a:ext cx="2030" cy="307505"/>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 name="Titel 1">
            <a:extLst>
              <a:ext uri="{FF2B5EF4-FFF2-40B4-BE49-F238E27FC236}">
                <a16:creationId xmlns:a16="http://schemas.microsoft.com/office/drawing/2014/main" id="{28AC7F7A-EB5E-48A2-A178-02E17BA194BE}"/>
              </a:ext>
            </a:extLst>
          </p:cNvPr>
          <p:cNvSpPr>
            <a:spLocks noGrp="1"/>
          </p:cNvSpPr>
          <p:nvPr>
            <p:ph type="title"/>
          </p:nvPr>
        </p:nvSpPr>
        <p:spPr>
          <a:xfrm>
            <a:off x="870098" y="365125"/>
            <a:ext cx="10515600" cy="1325563"/>
          </a:xfrm>
        </p:spPr>
        <p:txBody>
          <a:bodyPr/>
          <a:lstStyle/>
          <a:p>
            <a:r>
              <a:rPr lang="nl-NL"/>
              <a:t>Protein Pow(d)er - Casus</a:t>
            </a:r>
            <a:endParaRPr lang="nl-NL" dirty="0"/>
          </a:p>
        </p:txBody>
      </p:sp>
      <p:sp>
        <p:nvSpPr>
          <p:cNvPr id="6" name="Tijdelijke aanduiding voor inhoud 2">
            <a:extLst>
              <a:ext uri="{FF2B5EF4-FFF2-40B4-BE49-F238E27FC236}">
                <a16:creationId xmlns:a16="http://schemas.microsoft.com/office/drawing/2014/main" id="{39CCA8EE-4DBA-4295-92E6-76021C7C2316}"/>
              </a:ext>
            </a:extLst>
          </p:cNvPr>
          <p:cNvSpPr txBox="1">
            <a:spLocks/>
          </p:cNvSpPr>
          <p:nvPr/>
        </p:nvSpPr>
        <p:spPr>
          <a:xfrm>
            <a:off x="7573150" y="1690688"/>
            <a:ext cx="4073652" cy="2278411"/>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Constrained Optimization Problem</a:t>
            </a:r>
          </a:p>
          <a:p>
            <a:r>
              <a:rPr lang="en-US" dirty="0"/>
              <a:t>Score</a:t>
            </a:r>
          </a:p>
          <a:p>
            <a:r>
              <a:rPr lang="en-US" dirty="0"/>
              <a:t>Constraints:</a:t>
            </a:r>
          </a:p>
          <a:p>
            <a:pPr lvl="1"/>
            <a:r>
              <a:rPr lang="en-US" dirty="0" err="1"/>
              <a:t>Geen</a:t>
            </a:r>
            <a:r>
              <a:rPr lang="en-US" dirty="0"/>
              <a:t> </a:t>
            </a:r>
            <a:r>
              <a:rPr lang="en-US" dirty="0" err="1"/>
              <a:t>aminozuren</a:t>
            </a:r>
            <a:r>
              <a:rPr lang="en-US" dirty="0"/>
              <a:t> op </a:t>
            </a:r>
            <a:r>
              <a:rPr lang="en-US" dirty="0" err="1"/>
              <a:t>dezelfde</a:t>
            </a:r>
            <a:r>
              <a:rPr lang="en-US" dirty="0"/>
              <a:t> </a:t>
            </a:r>
            <a:r>
              <a:rPr lang="en-US" dirty="0" err="1"/>
              <a:t>plek</a:t>
            </a:r>
            <a:endParaRPr lang="en-US" dirty="0"/>
          </a:p>
          <a:p>
            <a:pPr lvl="1"/>
            <a:r>
              <a:rPr lang="en-US" dirty="0"/>
              <a:t>Hoek van 90 </a:t>
            </a:r>
            <a:r>
              <a:rPr lang="en-US" dirty="0" err="1"/>
              <a:t>graden</a:t>
            </a:r>
            <a:r>
              <a:rPr lang="en-US" dirty="0"/>
              <a:t> of </a:t>
            </a:r>
            <a:r>
              <a:rPr lang="en-US" dirty="0" err="1"/>
              <a:t>recht</a:t>
            </a:r>
            <a:endParaRPr lang="en-US" dirty="0"/>
          </a:p>
          <a:p>
            <a:endParaRPr lang="en-US" dirty="0"/>
          </a:p>
          <a:p>
            <a:pPr lvl="1">
              <a:buNone/>
            </a:pPr>
            <a:endParaRPr lang="en-US" dirty="0"/>
          </a:p>
          <a:p>
            <a:endParaRPr lang="en-US" dirty="0"/>
          </a:p>
          <a:p>
            <a:pPr lvl="1" indent="0">
              <a:buFont typeface="Wingdings" pitchFamily="2" charset="2"/>
              <a:buNone/>
            </a:pPr>
            <a:endParaRPr lang="en-US" dirty="0"/>
          </a:p>
          <a:p>
            <a:pPr lvl="1" indent="0">
              <a:buFont typeface="Wingdings" pitchFamily="2" charset="2"/>
              <a:buNone/>
            </a:pPr>
            <a:endParaRPr lang="en-US" dirty="0"/>
          </a:p>
        </p:txBody>
      </p:sp>
      <p:sp>
        <p:nvSpPr>
          <p:cNvPr id="8" name="Ovaal 7">
            <a:extLst>
              <a:ext uri="{FF2B5EF4-FFF2-40B4-BE49-F238E27FC236}">
                <a16:creationId xmlns:a16="http://schemas.microsoft.com/office/drawing/2014/main" id="{38308C4F-DC89-4634-9368-D4F9CB002622}"/>
              </a:ext>
            </a:extLst>
          </p:cNvPr>
          <p:cNvSpPr/>
          <p:nvPr/>
        </p:nvSpPr>
        <p:spPr>
          <a:xfrm>
            <a:off x="1847990" y="1857770"/>
            <a:ext cx="225277" cy="238125"/>
          </a:xfrm>
          <a:prstGeom prst="ellipse">
            <a:avLst/>
          </a:prstGeom>
          <a:solidFill>
            <a:srgbClr val="00B0F0"/>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Ovaal 10">
            <a:extLst>
              <a:ext uri="{FF2B5EF4-FFF2-40B4-BE49-F238E27FC236}">
                <a16:creationId xmlns:a16="http://schemas.microsoft.com/office/drawing/2014/main" id="{76118200-467E-411D-B321-86BB0FE072CE}"/>
              </a:ext>
            </a:extLst>
          </p:cNvPr>
          <p:cNvSpPr/>
          <p:nvPr/>
        </p:nvSpPr>
        <p:spPr>
          <a:xfrm>
            <a:off x="2366129" y="1854650"/>
            <a:ext cx="225277" cy="238125"/>
          </a:xfrm>
          <a:prstGeom prst="ellipse">
            <a:avLst/>
          </a:prstGeom>
          <a:solidFill>
            <a:srgbClr val="FF0000"/>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Ovaal 11">
            <a:extLst>
              <a:ext uri="{FF2B5EF4-FFF2-40B4-BE49-F238E27FC236}">
                <a16:creationId xmlns:a16="http://schemas.microsoft.com/office/drawing/2014/main" id="{B4EEB698-4C31-4D93-8C78-6012417B26A0}"/>
              </a:ext>
            </a:extLst>
          </p:cNvPr>
          <p:cNvSpPr/>
          <p:nvPr/>
        </p:nvSpPr>
        <p:spPr>
          <a:xfrm>
            <a:off x="1847990" y="2378920"/>
            <a:ext cx="225277" cy="238125"/>
          </a:xfrm>
          <a:prstGeom prst="ellipse">
            <a:avLst/>
          </a:prstGeom>
          <a:solidFill>
            <a:srgbClr val="00B0F0"/>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 name="Ovaal 12">
            <a:extLst>
              <a:ext uri="{FF2B5EF4-FFF2-40B4-BE49-F238E27FC236}">
                <a16:creationId xmlns:a16="http://schemas.microsoft.com/office/drawing/2014/main" id="{500F1BCE-C77A-473B-9DF0-77E083596602}"/>
              </a:ext>
            </a:extLst>
          </p:cNvPr>
          <p:cNvSpPr/>
          <p:nvPr/>
        </p:nvSpPr>
        <p:spPr>
          <a:xfrm>
            <a:off x="2375653" y="2371764"/>
            <a:ext cx="225277" cy="238125"/>
          </a:xfrm>
          <a:prstGeom prst="ellipse">
            <a:avLst/>
          </a:prstGeom>
          <a:solidFill>
            <a:srgbClr val="FF0000"/>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Ovaal 14">
            <a:extLst>
              <a:ext uri="{FF2B5EF4-FFF2-40B4-BE49-F238E27FC236}">
                <a16:creationId xmlns:a16="http://schemas.microsoft.com/office/drawing/2014/main" id="{898E8221-649B-44A2-BF29-42FCCC5B3A20}"/>
              </a:ext>
            </a:extLst>
          </p:cNvPr>
          <p:cNvSpPr/>
          <p:nvPr/>
        </p:nvSpPr>
        <p:spPr>
          <a:xfrm>
            <a:off x="2879425" y="1854649"/>
            <a:ext cx="225277" cy="238125"/>
          </a:xfrm>
          <a:prstGeom prst="ellipse">
            <a:avLst/>
          </a:prstGeom>
          <a:solidFill>
            <a:srgbClr val="00B0F0"/>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Ovaal 15">
            <a:extLst>
              <a:ext uri="{FF2B5EF4-FFF2-40B4-BE49-F238E27FC236}">
                <a16:creationId xmlns:a16="http://schemas.microsoft.com/office/drawing/2014/main" id="{99C9B94C-2898-44AA-B541-6046F39910EF}"/>
              </a:ext>
            </a:extLst>
          </p:cNvPr>
          <p:cNvSpPr/>
          <p:nvPr/>
        </p:nvSpPr>
        <p:spPr>
          <a:xfrm>
            <a:off x="2375653" y="2862382"/>
            <a:ext cx="225277" cy="238125"/>
          </a:xfrm>
          <a:prstGeom prst="ellipse">
            <a:avLst/>
          </a:prstGeom>
          <a:solidFill>
            <a:srgbClr val="00B0F0"/>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Ovaal 16">
            <a:extLst>
              <a:ext uri="{FF2B5EF4-FFF2-40B4-BE49-F238E27FC236}">
                <a16:creationId xmlns:a16="http://schemas.microsoft.com/office/drawing/2014/main" id="{9A22B3EA-9F59-408E-B98F-D4E72457B6E8}"/>
              </a:ext>
            </a:extLst>
          </p:cNvPr>
          <p:cNvSpPr/>
          <p:nvPr/>
        </p:nvSpPr>
        <p:spPr>
          <a:xfrm>
            <a:off x="2891823" y="2862382"/>
            <a:ext cx="225277" cy="238125"/>
          </a:xfrm>
          <a:prstGeom prst="ellipse">
            <a:avLst/>
          </a:prstGeom>
          <a:solidFill>
            <a:srgbClr val="FF0000"/>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Ovaal 17">
            <a:extLst>
              <a:ext uri="{FF2B5EF4-FFF2-40B4-BE49-F238E27FC236}">
                <a16:creationId xmlns:a16="http://schemas.microsoft.com/office/drawing/2014/main" id="{973C7420-39A6-4941-8754-ED28969BAABD}"/>
              </a:ext>
            </a:extLst>
          </p:cNvPr>
          <p:cNvSpPr/>
          <p:nvPr/>
        </p:nvSpPr>
        <p:spPr>
          <a:xfrm>
            <a:off x="2891824" y="2371765"/>
            <a:ext cx="225277" cy="238125"/>
          </a:xfrm>
          <a:prstGeom prst="ellipse">
            <a:avLst/>
          </a:prstGeom>
          <a:solidFill>
            <a:srgbClr val="FF0000"/>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1" name="Rechte verbindingslijn 20">
            <a:extLst>
              <a:ext uri="{FF2B5EF4-FFF2-40B4-BE49-F238E27FC236}">
                <a16:creationId xmlns:a16="http://schemas.microsoft.com/office/drawing/2014/main" id="{059EA362-83D0-42A6-BF5A-015D3190823C}"/>
              </a:ext>
            </a:extLst>
          </p:cNvPr>
          <p:cNvCxnSpPr>
            <a:stCxn id="8" idx="6"/>
            <a:endCxn id="11" idx="2"/>
          </p:cNvCxnSpPr>
          <p:nvPr/>
        </p:nvCxnSpPr>
        <p:spPr>
          <a:xfrm flipV="1">
            <a:off x="2073267" y="1973713"/>
            <a:ext cx="292862" cy="3120"/>
          </a:xfrm>
          <a:prstGeom prst="line">
            <a:avLst/>
          </a:prstGeom>
          <a:ln w="57150"/>
        </p:spPr>
        <p:style>
          <a:lnRef idx="1">
            <a:schemeClr val="dk1"/>
          </a:lnRef>
          <a:fillRef idx="0">
            <a:schemeClr val="dk1"/>
          </a:fillRef>
          <a:effectRef idx="0">
            <a:schemeClr val="dk1"/>
          </a:effectRef>
          <a:fontRef idx="minor">
            <a:schemeClr val="tx1"/>
          </a:fontRef>
        </p:style>
      </p:cxnSp>
      <p:cxnSp>
        <p:nvCxnSpPr>
          <p:cNvPr id="29" name="Rechte verbindingslijn 28">
            <a:extLst>
              <a:ext uri="{FF2B5EF4-FFF2-40B4-BE49-F238E27FC236}">
                <a16:creationId xmlns:a16="http://schemas.microsoft.com/office/drawing/2014/main" id="{00D294FB-389A-4E37-B884-C5612071181C}"/>
              </a:ext>
            </a:extLst>
          </p:cNvPr>
          <p:cNvCxnSpPr>
            <a:cxnSpLocks/>
            <a:stCxn id="12" idx="0"/>
            <a:endCxn id="8" idx="4"/>
          </p:cNvCxnSpPr>
          <p:nvPr/>
        </p:nvCxnSpPr>
        <p:spPr>
          <a:xfrm flipV="1">
            <a:off x="1960629" y="2095895"/>
            <a:ext cx="0" cy="283025"/>
          </a:xfrm>
          <a:prstGeom prst="line">
            <a:avLst/>
          </a:prstGeom>
          <a:ln w="57150"/>
        </p:spPr>
        <p:style>
          <a:lnRef idx="1">
            <a:schemeClr val="dk1"/>
          </a:lnRef>
          <a:fillRef idx="0">
            <a:schemeClr val="dk1"/>
          </a:fillRef>
          <a:effectRef idx="0">
            <a:schemeClr val="dk1"/>
          </a:effectRef>
          <a:fontRef idx="minor">
            <a:schemeClr val="tx1"/>
          </a:fontRef>
        </p:style>
      </p:cxnSp>
      <p:cxnSp>
        <p:nvCxnSpPr>
          <p:cNvPr id="33" name="Rechte verbindingslijn 32">
            <a:extLst>
              <a:ext uri="{FF2B5EF4-FFF2-40B4-BE49-F238E27FC236}">
                <a16:creationId xmlns:a16="http://schemas.microsoft.com/office/drawing/2014/main" id="{DF3DBED6-FC8C-40FB-B1CD-C2007EED090F}"/>
              </a:ext>
            </a:extLst>
          </p:cNvPr>
          <p:cNvCxnSpPr/>
          <p:nvPr/>
        </p:nvCxnSpPr>
        <p:spPr>
          <a:xfrm flipV="1">
            <a:off x="2598961" y="1969456"/>
            <a:ext cx="292862" cy="3120"/>
          </a:xfrm>
          <a:prstGeom prst="line">
            <a:avLst/>
          </a:prstGeom>
          <a:ln w="57150"/>
        </p:spPr>
        <p:style>
          <a:lnRef idx="1">
            <a:schemeClr val="dk1"/>
          </a:lnRef>
          <a:fillRef idx="0">
            <a:schemeClr val="dk1"/>
          </a:fillRef>
          <a:effectRef idx="0">
            <a:schemeClr val="dk1"/>
          </a:effectRef>
          <a:fontRef idx="minor">
            <a:schemeClr val="tx1"/>
          </a:fontRef>
        </p:style>
      </p:cxnSp>
      <p:cxnSp>
        <p:nvCxnSpPr>
          <p:cNvPr id="35" name="Rechte verbindingslijn 34">
            <a:extLst>
              <a:ext uri="{FF2B5EF4-FFF2-40B4-BE49-F238E27FC236}">
                <a16:creationId xmlns:a16="http://schemas.microsoft.com/office/drawing/2014/main" id="{34FE5152-64F3-4C8E-9330-4577813E9279}"/>
              </a:ext>
            </a:extLst>
          </p:cNvPr>
          <p:cNvCxnSpPr/>
          <p:nvPr/>
        </p:nvCxnSpPr>
        <p:spPr>
          <a:xfrm flipV="1">
            <a:off x="2073267" y="2497982"/>
            <a:ext cx="292862" cy="3120"/>
          </a:xfrm>
          <a:prstGeom prst="line">
            <a:avLst/>
          </a:prstGeom>
          <a:ln w="57150"/>
        </p:spPr>
        <p:style>
          <a:lnRef idx="1">
            <a:schemeClr val="dk1"/>
          </a:lnRef>
          <a:fillRef idx="0">
            <a:schemeClr val="dk1"/>
          </a:fillRef>
          <a:effectRef idx="0">
            <a:schemeClr val="dk1"/>
          </a:effectRef>
          <a:fontRef idx="minor">
            <a:schemeClr val="tx1"/>
          </a:fontRef>
        </p:style>
      </p:cxnSp>
      <p:cxnSp>
        <p:nvCxnSpPr>
          <p:cNvPr id="36" name="Rechte verbindingslijn 35">
            <a:extLst>
              <a:ext uri="{FF2B5EF4-FFF2-40B4-BE49-F238E27FC236}">
                <a16:creationId xmlns:a16="http://schemas.microsoft.com/office/drawing/2014/main" id="{889A6001-E0D2-4C60-9308-23164EED59AE}"/>
              </a:ext>
            </a:extLst>
          </p:cNvPr>
          <p:cNvCxnSpPr>
            <a:cxnSpLocks/>
          </p:cNvCxnSpPr>
          <p:nvPr/>
        </p:nvCxnSpPr>
        <p:spPr>
          <a:xfrm flipV="1">
            <a:off x="2488291" y="2609889"/>
            <a:ext cx="0" cy="252493"/>
          </a:xfrm>
          <a:prstGeom prst="line">
            <a:avLst/>
          </a:prstGeom>
          <a:ln w="57150"/>
        </p:spPr>
        <p:style>
          <a:lnRef idx="1">
            <a:schemeClr val="dk1"/>
          </a:lnRef>
          <a:fillRef idx="0">
            <a:schemeClr val="dk1"/>
          </a:fillRef>
          <a:effectRef idx="0">
            <a:schemeClr val="dk1"/>
          </a:effectRef>
          <a:fontRef idx="minor">
            <a:schemeClr val="tx1"/>
          </a:fontRef>
        </p:style>
      </p:cxnSp>
      <p:cxnSp>
        <p:nvCxnSpPr>
          <p:cNvPr id="40" name="Rechte verbindingslijn 39">
            <a:extLst>
              <a:ext uri="{FF2B5EF4-FFF2-40B4-BE49-F238E27FC236}">
                <a16:creationId xmlns:a16="http://schemas.microsoft.com/office/drawing/2014/main" id="{FCEDDA5F-A1B0-4DB3-80CB-FE29668E206A}"/>
              </a:ext>
            </a:extLst>
          </p:cNvPr>
          <p:cNvCxnSpPr>
            <a:cxnSpLocks/>
          </p:cNvCxnSpPr>
          <p:nvPr/>
        </p:nvCxnSpPr>
        <p:spPr>
          <a:xfrm>
            <a:off x="3013223" y="2093012"/>
            <a:ext cx="0" cy="285908"/>
          </a:xfrm>
          <a:prstGeom prst="line">
            <a:avLst/>
          </a:prstGeom>
          <a:ln w="57150"/>
        </p:spPr>
        <p:style>
          <a:lnRef idx="1">
            <a:schemeClr val="dk1"/>
          </a:lnRef>
          <a:fillRef idx="0">
            <a:schemeClr val="dk1"/>
          </a:fillRef>
          <a:effectRef idx="0">
            <a:schemeClr val="dk1"/>
          </a:effectRef>
          <a:fontRef idx="minor">
            <a:schemeClr val="tx1"/>
          </a:fontRef>
        </p:style>
      </p:cxnSp>
      <p:cxnSp>
        <p:nvCxnSpPr>
          <p:cNvPr id="43" name="Rechte verbindingslijn 42">
            <a:extLst>
              <a:ext uri="{FF2B5EF4-FFF2-40B4-BE49-F238E27FC236}">
                <a16:creationId xmlns:a16="http://schemas.microsoft.com/office/drawing/2014/main" id="{B7D431BF-07EE-4352-A0B1-C2E7F18E4560}"/>
              </a:ext>
            </a:extLst>
          </p:cNvPr>
          <p:cNvCxnSpPr>
            <a:cxnSpLocks/>
            <a:endCxn id="17" idx="0"/>
          </p:cNvCxnSpPr>
          <p:nvPr/>
        </p:nvCxnSpPr>
        <p:spPr>
          <a:xfrm>
            <a:off x="3004461" y="2617045"/>
            <a:ext cx="1" cy="245337"/>
          </a:xfrm>
          <a:prstGeom prst="line">
            <a:avLst/>
          </a:prstGeom>
          <a:ln w="57150"/>
        </p:spPr>
        <p:style>
          <a:lnRef idx="1">
            <a:schemeClr val="dk1"/>
          </a:lnRef>
          <a:fillRef idx="0">
            <a:schemeClr val="dk1"/>
          </a:fillRef>
          <a:effectRef idx="0">
            <a:schemeClr val="dk1"/>
          </a:effectRef>
          <a:fontRef idx="minor">
            <a:schemeClr val="tx1"/>
          </a:fontRef>
        </p:style>
      </p:cxnSp>
      <p:sp>
        <p:nvSpPr>
          <p:cNvPr id="45" name="Ovaal 44">
            <a:extLst>
              <a:ext uri="{FF2B5EF4-FFF2-40B4-BE49-F238E27FC236}">
                <a16:creationId xmlns:a16="http://schemas.microsoft.com/office/drawing/2014/main" id="{57529141-7330-4247-8686-99CD5E35686F}"/>
              </a:ext>
            </a:extLst>
          </p:cNvPr>
          <p:cNvSpPr/>
          <p:nvPr/>
        </p:nvSpPr>
        <p:spPr>
          <a:xfrm>
            <a:off x="4457840" y="1871387"/>
            <a:ext cx="225277" cy="238125"/>
          </a:xfrm>
          <a:prstGeom prst="ellipse">
            <a:avLst/>
          </a:prstGeom>
          <a:solidFill>
            <a:srgbClr val="00B0F0"/>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6" name="Ovaal 45">
            <a:extLst>
              <a:ext uri="{FF2B5EF4-FFF2-40B4-BE49-F238E27FC236}">
                <a16:creationId xmlns:a16="http://schemas.microsoft.com/office/drawing/2014/main" id="{3B79EEF7-DC2A-40D1-A77A-3567AF6FB04E}"/>
              </a:ext>
            </a:extLst>
          </p:cNvPr>
          <p:cNvSpPr/>
          <p:nvPr/>
        </p:nvSpPr>
        <p:spPr>
          <a:xfrm>
            <a:off x="5006739" y="1868265"/>
            <a:ext cx="225277" cy="238125"/>
          </a:xfrm>
          <a:prstGeom prst="ellipse">
            <a:avLst/>
          </a:prstGeom>
          <a:solidFill>
            <a:srgbClr val="FF0000"/>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7" name="Ovaal 46">
            <a:extLst>
              <a:ext uri="{FF2B5EF4-FFF2-40B4-BE49-F238E27FC236}">
                <a16:creationId xmlns:a16="http://schemas.microsoft.com/office/drawing/2014/main" id="{11A247D9-9223-4775-8D01-3DAB7B8E8D4D}"/>
              </a:ext>
            </a:extLst>
          </p:cNvPr>
          <p:cNvSpPr/>
          <p:nvPr/>
        </p:nvSpPr>
        <p:spPr>
          <a:xfrm>
            <a:off x="4457840" y="2392537"/>
            <a:ext cx="225277" cy="238125"/>
          </a:xfrm>
          <a:prstGeom prst="ellipse">
            <a:avLst/>
          </a:prstGeom>
          <a:solidFill>
            <a:srgbClr val="00B0F0"/>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9" name="Ovaal 48">
            <a:extLst>
              <a:ext uri="{FF2B5EF4-FFF2-40B4-BE49-F238E27FC236}">
                <a16:creationId xmlns:a16="http://schemas.microsoft.com/office/drawing/2014/main" id="{B954B904-B0E0-41EA-AE6A-7C4FE2E08A6B}"/>
              </a:ext>
            </a:extLst>
          </p:cNvPr>
          <p:cNvSpPr/>
          <p:nvPr/>
        </p:nvSpPr>
        <p:spPr>
          <a:xfrm>
            <a:off x="5499210" y="1871387"/>
            <a:ext cx="225277" cy="238125"/>
          </a:xfrm>
          <a:prstGeom prst="ellipse">
            <a:avLst/>
          </a:prstGeom>
          <a:solidFill>
            <a:srgbClr val="00B0F0"/>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0" name="Ovaal 49">
            <a:extLst>
              <a:ext uri="{FF2B5EF4-FFF2-40B4-BE49-F238E27FC236}">
                <a16:creationId xmlns:a16="http://schemas.microsoft.com/office/drawing/2014/main" id="{FFB398A4-3B9A-4B53-9B10-3BADE25E9832}"/>
              </a:ext>
            </a:extLst>
          </p:cNvPr>
          <p:cNvSpPr/>
          <p:nvPr/>
        </p:nvSpPr>
        <p:spPr>
          <a:xfrm>
            <a:off x="5024206" y="2862382"/>
            <a:ext cx="225277" cy="238125"/>
          </a:xfrm>
          <a:prstGeom prst="ellipse">
            <a:avLst/>
          </a:prstGeom>
          <a:solidFill>
            <a:srgbClr val="FF0000"/>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2" name="Ovaal 51">
            <a:extLst>
              <a:ext uri="{FF2B5EF4-FFF2-40B4-BE49-F238E27FC236}">
                <a16:creationId xmlns:a16="http://schemas.microsoft.com/office/drawing/2014/main" id="{DE621220-FF0D-4C01-8E25-53B2CDA747CD}"/>
              </a:ext>
            </a:extLst>
          </p:cNvPr>
          <p:cNvSpPr/>
          <p:nvPr/>
        </p:nvSpPr>
        <p:spPr>
          <a:xfrm>
            <a:off x="5513542" y="2363018"/>
            <a:ext cx="225277" cy="238125"/>
          </a:xfrm>
          <a:prstGeom prst="ellipse">
            <a:avLst/>
          </a:prstGeom>
          <a:solidFill>
            <a:srgbClr val="FF0000"/>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53" name="Rechte verbindingslijn 52">
            <a:extLst>
              <a:ext uri="{FF2B5EF4-FFF2-40B4-BE49-F238E27FC236}">
                <a16:creationId xmlns:a16="http://schemas.microsoft.com/office/drawing/2014/main" id="{5A724333-08C2-4B29-ACA7-A817F61C1DD9}"/>
              </a:ext>
            </a:extLst>
          </p:cNvPr>
          <p:cNvCxnSpPr>
            <a:stCxn id="45" idx="6"/>
            <a:endCxn id="46" idx="2"/>
          </p:cNvCxnSpPr>
          <p:nvPr/>
        </p:nvCxnSpPr>
        <p:spPr>
          <a:xfrm flipV="1">
            <a:off x="4683117" y="1987328"/>
            <a:ext cx="323622" cy="3122"/>
          </a:xfrm>
          <a:prstGeom prst="line">
            <a:avLst/>
          </a:prstGeom>
          <a:ln w="57150"/>
        </p:spPr>
        <p:style>
          <a:lnRef idx="1">
            <a:schemeClr val="dk1"/>
          </a:lnRef>
          <a:fillRef idx="0">
            <a:schemeClr val="dk1"/>
          </a:fillRef>
          <a:effectRef idx="0">
            <a:schemeClr val="dk1"/>
          </a:effectRef>
          <a:fontRef idx="minor">
            <a:schemeClr val="tx1"/>
          </a:fontRef>
        </p:style>
      </p:cxnSp>
      <p:cxnSp>
        <p:nvCxnSpPr>
          <p:cNvPr id="54" name="Rechte verbindingslijn 53">
            <a:extLst>
              <a:ext uri="{FF2B5EF4-FFF2-40B4-BE49-F238E27FC236}">
                <a16:creationId xmlns:a16="http://schemas.microsoft.com/office/drawing/2014/main" id="{50AD91D4-B66C-4F18-86F0-99D578BEBE2D}"/>
              </a:ext>
            </a:extLst>
          </p:cNvPr>
          <p:cNvCxnSpPr>
            <a:cxnSpLocks/>
            <a:stCxn id="47" idx="0"/>
            <a:endCxn id="45" idx="4"/>
          </p:cNvCxnSpPr>
          <p:nvPr/>
        </p:nvCxnSpPr>
        <p:spPr>
          <a:xfrm flipV="1">
            <a:off x="4570479" y="2109512"/>
            <a:ext cx="0" cy="283025"/>
          </a:xfrm>
          <a:prstGeom prst="line">
            <a:avLst/>
          </a:prstGeom>
          <a:ln w="57150"/>
        </p:spPr>
        <p:style>
          <a:lnRef idx="1">
            <a:schemeClr val="dk1"/>
          </a:lnRef>
          <a:fillRef idx="0">
            <a:schemeClr val="dk1"/>
          </a:fillRef>
          <a:effectRef idx="0">
            <a:schemeClr val="dk1"/>
          </a:effectRef>
          <a:fontRef idx="minor">
            <a:schemeClr val="tx1"/>
          </a:fontRef>
        </p:style>
      </p:cxnSp>
      <p:cxnSp>
        <p:nvCxnSpPr>
          <p:cNvPr id="55" name="Rechte verbindingslijn 54">
            <a:extLst>
              <a:ext uri="{FF2B5EF4-FFF2-40B4-BE49-F238E27FC236}">
                <a16:creationId xmlns:a16="http://schemas.microsoft.com/office/drawing/2014/main" id="{BA10A45E-DDFC-4DB2-BF69-1AED5BD23B1F}"/>
              </a:ext>
            </a:extLst>
          </p:cNvPr>
          <p:cNvCxnSpPr>
            <a:cxnSpLocks/>
            <a:stCxn id="46" idx="6"/>
          </p:cNvCxnSpPr>
          <p:nvPr/>
        </p:nvCxnSpPr>
        <p:spPr>
          <a:xfrm>
            <a:off x="5232016" y="1987328"/>
            <a:ext cx="281526" cy="3122"/>
          </a:xfrm>
          <a:prstGeom prst="line">
            <a:avLst/>
          </a:prstGeom>
          <a:ln w="57150"/>
        </p:spPr>
        <p:style>
          <a:lnRef idx="1">
            <a:schemeClr val="dk1"/>
          </a:lnRef>
          <a:fillRef idx="0">
            <a:schemeClr val="dk1"/>
          </a:fillRef>
          <a:effectRef idx="0">
            <a:schemeClr val="dk1"/>
          </a:effectRef>
          <a:fontRef idx="minor">
            <a:schemeClr val="tx1"/>
          </a:fontRef>
        </p:style>
      </p:cxnSp>
      <p:cxnSp>
        <p:nvCxnSpPr>
          <p:cNvPr id="56" name="Rechte verbindingslijn 55">
            <a:extLst>
              <a:ext uri="{FF2B5EF4-FFF2-40B4-BE49-F238E27FC236}">
                <a16:creationId xmlns:a16="http://schemas.microsoft.com/office/drawing/2014/main" id="{68548DB6-31EB-4F34-BE86-59E578FB704C}"/>
              </a:ext>
            </a:extLst>
          </p:cNvPr>
          <p:cNvCxnSpPr>
            <a:cxnSpLocks/>
            <a:stCxn id="60" idx="6"/>
            <a:endCxn id="50" idx="2"/>
          </p:cNvCxnSpPr>
          <p:nvPr/>
        </p:nvCxnSpPr>
        <p:spPr>
          <a:xfrm>
            <a:off x="4683116" y="2981445"/>
            <a:ext cx="34109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57" name="Rechte verbindingslijn 56">
            <a:extLst>
              <a:ext uri="{FF2B5EF4-FFF2-40B4-BE49-F238E27FC236}">
                <a16:creationId xmlns:a16="http://schemas.microsoft.com/office/drawing/2014/main" id="{E49FBC19-232E-45AC-A754-4A2A738BDD0C}"/>
              </a:ext>
            </a:extLst>
          </p:cNvPr>
          <p:cNvCxnSpPr>
            <a:cxnSpLocks/>
          </p:cNvCxnSpPr>
          <p:nvPr/>
        </p:nvCxnSpPr>
        <p:spPr>
          <a:xfrm flipV="1">
            <a:off x="4570477" y="2630662"/>
            <a:ext cx="0" cy="252493"/>
          </a:xfrm>
          <a:prstGeom prst="line">
            <a:avLst/>
          </a:prstGeom>
          <a:ln w="57150"/>
        </p:spPr>
        <p:style>
          <a:lnRef idx="1">
            <a:schemeClr val="dk1"/>
          </a:lnRef>
          <a:fillRef idx="0">
            <a:schemeClr val="dk1"/>
          </a:fillRef>
          <a:effectRef idx="0">
            <a:schemeClr val="dk1"/>
          </a:effectRef>
          <a:fontRef idx="minor">
            <a:schemeClr val="tx1"/>
          </a:fontRef>
        </p:style>
      </p:cxnSp>
      <p:cxnSp>
        <p:nvCxnSpPr>
          <p:cNvPr id="58" name="Rechte verbindingslijn 57">
            <a:extLst>
              <a:ext uri="{FF2B5EF4-FFF2-40B4-BE49-F238E27FC236}">
                <a16:creationId xmlns:a16="http://schemas.microsoft.com/office/drawing/2014/main" id="{956CD048-46B5-4A02-8B4A-57A482A18A4D}"/>
              </a:ext>
            </a:extLst>
          </p:cNvPr>
          <p:cNvCxnSpPr>
            <a:cxnSpLocks/>
          </p:cNvCxnSpPr>
          <p:nvPr/>
        </p:nvCxnSpPr>
        <p:spPr>
          <a:xfrm>
            <a:off x="5623073" y="2106629"/>
            <a:ext cx="0" cy="285908"/>
          </a:xfrm>
          <a:prstGeom prst="line">
            <a:avLst/>
          </a:prstGeom>
          <a:ln w="57150"/>
        </p:spPr>
        <p:style>
          <a:lnRef idx="1">
            <a:schemeClr val="dk1"/>
          </a:lnRef>
          <a:fillRef idx="0">
            <a:schemeClr val="dk1"/>
          </a:fillRef>
          <a:effectRef idx="0">
            <a:schemeClr val="dk1"/>
          </a:effectRef>
          <a:fontRef idx="minor">
            <a:schemeClr val="tx1"/>
          </a:fontRef>
        </p:style>
      </p:cxnSp>
      <p:sp>
        <p:nvSpPr>
          <p:cNvPr id="60" name="Ovaal 59">
            <a:extLst>
              <a:ext uri="{FF2B5EF4-FFF2-40B4-BE49-F238E27FC236}">
                <a16:creationId xmlns:a16="http://schemas.microsoft.com/office/drawing/2014/main" id="{459D5B8B-C55B-4223-9D74-2ED75784865C}"/>
              </a:ext>
            </a:extLst>
          </p:cNvPr>
          <p:cNvSpPr/>
          <p:nvPr/>
        </p:nvSpPr>
        <p:spPr>
          <a:xfrm>
            <a:off x="4457839" y="2862382"/>
            <a:ext cx="225277" cy="238125"/>
          </a:xfrm>
          <a:prstGeom prst="ellipse">
            <a:avLst/>
          </a:prstGeom>
          <a:solidFill>
            <a:srgbClr val="00B0F0"/>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61" name="Rechte verbindingslijn 60">
            <a:extLst>
              <a:ext uri="{FF2B5EF4-FFF2-40B4-BE49-F238E27FC236}">
                <a16:creationId xmlns:a16="http://schemas.microsoft.com/office/drawing/2014/main" id="{5817B409-1972-4E7A-A346-42EBBDDBBDA2}"/>
              </a:ext>
            </a:extLst>
          </p:cNvPr>
          <p:cNvCxnSpPr>
            <a:cxnSpLocks/>
            <a:stCxn id="50" idx="0"/>
          </p:cNvCxnSpPr>
          <p:nvPr/>
        </p:nvCxnSpPr>
        <p:spPr>
          <a:xfrm flipV="1">
            <a:off x="5136845" y="2609889"/>
            <a:ext cx="0" cy="252493"/>
          </a:xfrm>
          <a:prstGeom prst="line">
            <a:avLst/>
          </a:prstGeom>
          <a:ln w="57150"/>
        </p:spPr>
        <p:style>
          <a:lnRef idx="1">
            <a:schemeClr val="dk1"/>
          </a:lnRef>
          <a:fillRef idx="0">
            <a:schemeClr val="dk1"/>
          </a:fillRef>
          <a:effectRef idx="0">
            <a:schemeClr val="dk1"/>
          </a:effectRef>
          <a:fontRef idx="minor">
            <a:schemeClr val="tx1"/>
          </a:fontRef>
        </p:style>
      </p:cxnSp>
      <p:sp>
        <p:nvSpPr>
          <p:cNvPr id="48" name="Ovaal 47">
            <a:extLst>
              <a:ext uri="{FF2B5EF4-FFF2-40B4-BE49-F238E27FC236}">
                <a16:creationId xmlns:a16="http://schemas.microsoft.com/office/drawing/2014/main" id="{07340632-A551-4C79-BC3F-21604B6D2546}"/>
              </a:ext>
            </a:extLst>
          </p:cNvPr>
          <p:cNvSpPr/>
          <p:nvPr/>
        </p:nvSpPr>
        <p:spPr>
          <a:xfrm>
            <a:off x="5024206" y="2365986"/>
            <a:ext cx="225277" cy="238125"/>
          </a:xfrm>
          <a:prstGeom prst="ellipse">
            <a:avLst/>
          </a:prstGeom>
          <a:solidFill>
            <a:srgbClr val="00B0F0"/>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079" name="Tekstvak 3078">
            <a:extLst>
              <a:ext uri="{FF2B5EF4-FFF2-40B4-BE49-F238E27FC236}">
                <a16:creationId xmlns:a16="http://schemas.microsoft.com/office/drawing/2014/main" id="{1CC6BB25-A5A7-44C5-9F4C-33310C0BF2AD}"/>
              </a:ext>
            </a:extLst>
          </p:cNvPr>
          <p:cNvSpPr txBox="1"/>
          <p:nvPr/>
        </p:nvSpPr>
        <p:spPr>
          <a:xfrm>
            <a:off x="2213468" y="2086019"/>
            <a:ext cx="431798" cy="276999"/>
          </a:xfrm>
          <a:prstGeom prst="rect">
            <a:avLst/>
          </a:prstGeom>
          <a:noFill/>
        </p:spPr>
        <p:txBody>
          <a:bodyPr wrap="square" rtlCol="0">
            <a:spAutoFit/>
          </a:bodyPr>
          <a:lstStyle/>
          <a:p>
            <a:r>
              <a:rPr lang="nl-NL" sz="1200" dirty="0"/>
              <a:t>-1</a:t>
            </a:r>
          </a:p>
        </p:txBody>
      </p:sp>
      <p:sp>
        <p:nvSpPr>
          <p:cNvPr id="73" name="Tekstvak 72">
            <a:extLst>
              <a:ext uri="{FF2B5EF4-FFF2-40B4-BE49-F238E27FC236}">
                <a16:creationId xmlns:a16="http://schemas.microsoft.com/office/drawing/2014/main" id="{92032B10-6061-46D9-B7A2-4230E679EB5C}"/>
              </a:ext>
            </a:extLst>
          </p:cNvPr>
          <p:cNvSpPr txBox="1"/>
          <p:nvPr/>
        </p:nvSpPr>
        <p:spPr>
          <a:xfrm>
            <a:off x="2591178" y="2227486"/>
            <a:ext cx="431798" cy="276999"/>
          </a:xfrm>
          <a:prstGeom prst="rect">
            <a:avLst/>
          </a:prstGeom>
          <a:noFill/>
        </p:spPr>
        <p:txBody>
          <a:bodyPr wrap="square" rtlCol="0">
            <a:spAutoFit/>
          </a:bodyPr>
          <a:lstStyle/>
          <a:p>
            <a:r>
              <a:rPr lang="nl-NL" sz="1200" dirty="0"/>
              <a:t>-1</a:t>
            </a:r>
          </a:p>
        </p:txBody>
      </p:sp>
      <p:sp>
        <p:nvSpPr>
          <p:cNvPr id="3084" name="Tekstvak 3083">
            <a:extLst>
              <a:ext uri="{FF2B5EF4-FFF2-40B4-BE49-F238E27FC236}">
                <a16:creationId xmlns:a16="http://schemas.microsoft.com/office/drawing/2014/main" id="{8FB3793C-CCE6-4A47-8745-0B71859B0AE9}"/>
              </a:ext>
            </a:extLst>
          </p:cNvPr>
          <p:cNvSpPr txBox="1"/>
          <p:nvPr/>
        </p:nvSpPr>
        <p:spPr>
          <a:xfrm>
            <a:off x="2072410" y="3122162"/>
            <a:ext cx="1074846" cy="369332"/>
          </a:xfrm>
          <a:prstGeom prst="rect">
            <a:avLst/>
          </a:prstGeom>
          <a:noFill/>
        </p:spPr>
        <p:txBody>
          <a:bodyPr wrap="none" rtlCol="0">
            <a:spAutoFit/>
          </a:bodyPr>
          <a:lstStyle/>
          <a:p>
            <a:r>
              <a:rPr lang="nl-NL"/>
              <a:t>score: -</a:t>
            </a:r>
            <a:r>
              <a:rPr lang="nl-NL" dirty="0"/>
              <a:t>2</a:t>
            </a:r>
          </a:p>
        </p:txBody>
      </p:sp>
      <p:sp>
        <p:nvSpPr>
          <p:cNvPr id="80" name="Tekstvak 79">
            <a:extLst>
              <a:ext uri="{FF2B5EF4-FFF2-40B4-BE49-F238E27FC236}">
                <a16:creationId xmlns:a16="http://schemas.microsoft.com/office/drawing/2014/main" id="{3F06DDFE-C025-43B6-895C-A2DCB23DF547}"/>
              </a:ext>
            </a:extLst>
          </p:cNvPr>
          <p:cNvSpPr txBox="1"/>
          <p:nvPr/>
        </p:nvSpPr>
        <p:spPr>
          <a:xfrm>
            <a:off x="4622831" y="3120653"/>
            <a:ext cx="993092" cy="369332"/>
          </a:xfrm>
          <a:prstGeom prst="rect">
            <a:avLst/>
          </a:prstGeom>
          <a:noFill/>
        </p:spPr>
        <p:txBody>
          <a:bodyPr wrap="none" rtlCol="0">
            <a:spAutoFit/>
          </a:bodyPr>
          <a:lstStyle/>
          <a:p>
            <a:r>
              <a:rPr lang="nl-NL"/>
              <a:t>score: 0</a:t>
            </a:r>
            <a:endParaRPr lang="nl-NL" dirty="0"/>
          </a:p>
        </p:txBody>
      </p:sp>
      <p:sp>
        <p:nvSpPr>
          <p:cNvPr id="42" name="Ovaal 41">
            <a:extLst>
              <a:ext uri="{FF2B5EF4-FFF2-40B4-BE49-F238E27FC236}">
                <a16:creationId xmlns:a16="http://schemas.microsoft.com/office/drawing/2014/main" id="{72D56CA8-60C5-45EC-8F1B-B1093445083D}"/>
              </a:ext>
            </a:extLst>
          </p:cNvPr>
          <p:cNvSpPr/>
          <p:nvPr/>
        </p:nvSpPr>
        <p:spPr>
          <a:xfrm rot="21379240">
            <a:off x="470550" y="2900215"/>
            <a:ext cx="548314" cy="517817"/>
          </a:xfrm>
          <a:prstGeom prst="ellipse">
            <a:avLst/>
          </a:prstGeom>
          <a:solidFill>
            <a:srgbClr val="FF000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4" name="Ovaal 43">
            <a:extLst>
              <a:ext uri="{FF2B5EF4-FFF2-40B4-BE49-F238E27FC236}">
                <a16:creationId xmlns:a16="http://schemas.microsoft.com/office/drawing/2014/main" id="{7CF4FCBC-648B-4EB1-93CE-BA029036C0CC}"/>
              </a:ext>
            </a:extLst>
          </p:cNvPr>
          <p:cNvSpPr/>
          <p:nvPr/>
        </p:nvSpPr>
        <p:spPr>
          <a:xfrm rot="21379240">
            <a:off x="470549" y="3549047"/>
            <a:ext cx="548314" cy="517817"/>
          </a:xfrm>
          <a:prstGeom prst="ellipse">
            <a:avLst/>
          </a:prstGeom>
          <a:solidFill>
            <a:srgbClr val="00B0F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1" name="Tekstvak 50">
            <a:extLst>
              <a:ext uri="{FF2B5EF4-FFF2-40B4-BE49-F238E27FC236}">
                <a16:creationId xmlns:a16="http://schemas.microsoft.com/office/drawing/2014/main" id="{36AF06F7-C7AC-406C-827D-CBD749238E27}"/>
              </a:ext>
            </a:extLst>
          </p:cNvPr>
          <p:cNvSpPr txBox="1"/>
          <p:nvPr/>
        </p:nvSpPr>
        <p:spPr>
          <a:xfrm>
            <a:off x="570619" y="2974457"/>
            <a:ext cx="348172" cy="369332"/>
          </a:xfrm>
          <a:prstGeom prst="rect">
            <a:avLst/>
          </a:prstGeom>
          <a:noFill/>
        </p:spPr>
        <p:txBody>
          <a:bodyPr wrap="none" rtlCol="0">
            <a:spAutoFit/>
          </a:bodyPr>
          <a:lstStyle/>
          <a:p>
            <a:r>
              <a:rPr lang="nl-NL" dirty="0"/>
              <a:t>H</a:t>
            </a:r>
          </a:p>
        </p:txBody>
      </p:sp>
      <p:sp>
        <p:nvSpPr>
          <p:cNvPr id="59" name="Tekstvak 58">
            <a:extLst>
              <a:ext uri="{FF2B5EF4-FFF2-40B4-BE49-F238E27FC236}">
                <a16:creationId xmlns:a16="http://schemas.microsoft.com/office/drawing/2014/main" id="{F0657E35-0C81-4AF8-BA44-4F33F5AF6613}"/>
              </a:ext>
            </a:extLst>
          </p:cNvPr>
          <p:cNvSpPr txBox="1"/>
          <p:nvPr/>
        </p:nvSpPr>
        <p:spPr>
          <a:xfrm>
            <a:off x="585847" y="3614645"/>
            <a:ext cx="317716" cy="369332"/>
          </a:xfrm>
          <a:prstGeom prst="rect">
            <a:avLst/>
          </a:prstGeom>
          <a:noFill/>
        </p:spPr>
        <p:txBody>
          <a:bodyPr wrap="none" rtlCol="0">
            <a:spAutoFit/>
          </a:bodyPr>
          <a:lstStyle/>
          <a:p>
            <a:r>
              <a:rPr lang="nl-NL" dirty="0"/>
              <a:t>P</a:t>
            </a:r>
          </a:p>
        </p:txBody>
      </p:sp>
      <p:sp>
        <p:nvSpPr>
          <p:cNvPr id="62" name="Ovaal 61">
            <a:extLst>
              <a:ext uri="{FF2B5EF4-FFF2-40B4-BE49-F238E27FC236}">
                <a16:creationId xmlns:a16="http://schemas.microsoft.com/office/drawing/2014/main" id="{8A290C8E-7589-400C-9595-1E7D05623DE2}"/>
              </a:ext>
            </a:extLst>
          </p:cNvPr>
          <p:cNvSpPr/>
          <p:nvPr/>
        </p:nvSpPr>
        <p:spPr>
          <a:xfrm rot="21379240">
            <a:off x="470550" y="4180590"/>
            <a:ext cx="548314" cy="517817"/>
          </a:xfrm>
          <a:prstGeom prst="ellipse">
            <a:avLst/>
          </a:prstGeom>
          <a:solidFill>
            <a:srgbClr val="92D05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3" name="Tekstvak 62">
            <a:extLst>
              <a:ext uri="{FF2B5EF4-FFF2-40B4-BE49-F238E27FC236}">
                <a16:creationId xmlns:a16="http://schemas.microsoft.com/office/drawing/2014/main" id="{06857F55-522B-4B48-90E8-81D28DF8093C}"/>
              </a:ext>
            </a:extLst>
          </p:cNvPr>
          <p:cNvSpPr txBox="1"/>
          <p:nvPr/>
        </p:nvSpPr>
        <p:spPr>
          <a:xfrm>
            <a:off x="565008" y="4253543"/>
            <a:ext cx="359394" cy="369332"/>
          </a:xfrm>
          <a:prstGeom prst="rect">
            <a:avLst/>
          </a:prstGeom>
          <a:noFill/>
        </p:spPr>
        <p:txBody>
          <a:bodyPr wrap="none" rtlCol="0">
            <a:spAutoFit/>
          </a:bodyPr>
          <a:lstStyle/>
          <a:p>
            <a:r>
              <a:rPr lang="nl-NL" dirty="0"/>
              <a:t>C</a:t>
            </a:r>
          </a:p>
        </p:txBody>
      </p:sp>
      <p:sp>
        <p:nvSpPr>
          <p:cNvPr id="65" name="Tekstvak 12">
            <a:extLst>
              <a:ext uri="{FF2B5EF4-FFF2-40B4-BE49-F238E27FC236}">
                <a16:creationId xmlns:a16="http://schemas.microsoft.com/office/drawing/2014/main" id="{35AAEF8A-1E8B-4134-8FA6-762EB3980799}"/>
              </a:ext>
            </a:extLst>
          </p:cNvPr>
          <p:cNvSpPr txBox="1"/>
          <p:nvPr/>
        </p:nvSpPr>
        <p:spPr>
          <a:xfrm>
            <a:off x="420131" y="128248"/>
            <a:ext cx="11059297" cy="338554"/>
          </a:xfrm>
          <a:prstGeom prst="rect">
            <a:avLst/>
          </a:prstGeom>
          <a:noFill/>
        </p:spPr>
        <p:txBody>
          <a:bodyPr wrap="square" rtlCol="0">
            <a:spAutoFit/>
          </a:bodyPr>
          <a:lstStyle/>
          <a:p>
            <a:pPr algn="ctr"/>
            <a:r>
              <a:rPr lang="nl-NL" sz="1600" b="1">
                <a:solidFill>
                  <a:schemeClr val="accent1"/>
                </a:solidFill>
              </a:rPr>
              <a:t>Introductie</a:t>
            </a:r>
            <a:r>
              <a:rPr lang="nl-NL" sz="1600" b="1">
                <a:solidFill>
                  <a:schemeClr val="accent1">
                    <a:lumMod val="20000"/>
                    <a:lumOff val="80000"/>
                  </a:schemeClr>
                </a:solidFill>
              </a:rPr>
              <a:t>        Materiaal &amp; Methode       Resultaten        Discussie </a:t>
            </a:r>
            <a:endParaRPr lang="nl-NL" sz="1600" b="1" dirty="0">
              <a:solidFill>
                <a:schemeClr val="accent1">
                  <a:lumMod val="20000"/>
                  <a:lumOff val="80000"/>
                </a:schemeClr>
              </a:solidFill>
            </a:endParaRPr>
          </a:p>
        </p:txBody>
      </p:sp>
      <p:cxnSp>
        <p:nvCxnSpPr>
          <p:cNvPr id="66" name="Rechte verbindingslijn 85">
            <a:extLst>
              <a:ext uri="{FF2B5EF4-FFF2-40B4-BE49-F238E27FC236}">
                <a16:creationId xmlns:a16="http://schemas.microsoft.com/office/drawing/2014/main" id="{233F8FFE-DA65-4AFF-8FA0-D96234AD3B8E}"/>
              </a:ext>
            </a:extLst>
          </p:cNvPr>
          <p:cNvCxnSpPr>
            <a:cxnSpLocks/>
          </p:cNvCxnSpPr>
          <p:nvPr/>
        </p:nvCxnSpPr>
        <p:spPr>
          <a:xfrm>
            <a:off x="3016810" y="4574443"/>
            <a:ext cx="0" cy="333603"/>
          </a:xfrm>
          <a:prstGeom prst="line">
            <a:avLst/>
          </a:prstGeom>
          <a:ln w="57150"/>
        </p:spPr>
        <p:style>
          <a:lnRef idx="1">
            <a:schemeClr val="dk1"/>
          </a:lnRef>
          <a:fillRef idx="0">
            <a:schemeClr val="dk1"/>
          </a:fillRef>
          <a:effectRef idx="0">
            <a:schemeClr val="dk1"/>
          </a:effectRef>
          <a:fontRef idx="minor">
            <a:schemeClr val="tx1"/>
          </a:fontRef>
        </p:style>
      </p:cxnSp>
      <p:cxnSp>
        <p:nvCxnSpPr>
          <p:cNvPr id="69" name="Rechte verbindingslijn 77">
            <a:extLst>
              <a:ext uri="{FF2B5EF4-FFF2-40B4-BE49-F238E27FC236}">
                <a16:creationId xmlns:a16="http://schemas.microsoft.com/office/drawing/2014/main" id="{94949F35-13CD-4462-8671-AA729FC40F2F}"/>
              </a:ext>
            </a:extLst>
          </p:cNvPr>
          <p:cNvCxnSpPr>
            <a:cxnSpLocks/>
          </p:cNvCxnSpPr>
          <p:nvPr/>
        </p:nvCxnSpPr>
        <p:spPr>
          <a:xfrm>
            <a:off x="3633222" y="5485548"/>
            <a:ext cx="32105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70" name="Rechte verbindingslijn 75">
            <a:extLst>
              <a:ext uri="{FF2B5EF4-FFF2-40B4-BE49-F238E27FC236}">
                <a16:creationId xmlns:a16="http://schemas.microsoft.com/office/drawing/2014/main" id="{1AE33C59-CF0D-4A0F-B4FB-DDC705D34306}"/>
              </a:ext>
            </a:extLst>
          </p:cNvPr>
          <p:cNvCxnSpPr>
            <a:cxnSpLocks/>
          </p:cNvCxnSpPr>
          <p:nvPr/>
        </p:nvCxnSpPr>
        <p:spPr>
          <a:xfrm>
            <a:off x="4597055" y="5086094"/>
            <a:ext cx="0" cy="333603"/>
          </a:xfrm>
          <a:prstGeom prst="line">
            <a:avLst/>
          </a:prstGeom>
          <a:ln w="57150"/>
        </p:spPr>
        <p:style>
          <a:lnRef idx="1">
            <a:schemeClr val="dk1"/>
          </a:lnRef>
          <a:fillRef idx="0">
            <a:schemeClr val="dk1"/>
          </a:fillRef>
          <a:effectRef idx="0">
            <a:schemeClr val="dk1"/>
          </a:effectRef>
          <a:fontRef idx="minor">
            <a:schemeClr val="tx1"/>
          </a:fontRef>
        </p:style>
      </p:cxnSp>
      <p:cxnSp>
        <p:nvCxnSpPr>
          <p:cNvPr id="71" name="Rechte verbindingslijn 74">
            <a:extLst>
              <a:ext uri="{FF2B5EF4-FFF2-40B4-BE49-F238E27FC236}">
                <a16:creationId xmlns:a16="http://schemas.microsoft.com/office/drawing/2014/main" id="{5BB30579-FE9A-49B0-8879-B51A3D476E19}"/>
              </a:ext>
            </a:extLst>
          </p:cNvPr>
          <p:cNvCxnSpPr>
            <a:cxnSpLocks/>
          </p:cNvCxnSpPr>
          <p:nvPr/>
        </p:nvCxnSpPr>
        <p:spPr>
          <a:xfrm>
            <a:off x="4601154" y="4525007"/>
            <a:ext cx="0" cy="333603"/>
          </a:xfrm>
          <a:prstGeom prst="line">
            <a:avLst/>
          </a:prstGeom>
          <a:ln w="57150"/>
        </p:spPr>
        <p:style>
          <a:lnRef idx="1">
            <a:schemeClr val="dk1"/>
          </a:lnRef>
          <a:fillRef idx="0">
            <a:schemeClr val="dk1"/>
          </a:fillRef>
          <a:effectRef idx="0">
            <a:schemeClr val="dk1"/>
          </a:effectRef>
          <a:fontRef idx="minor">
            <a:schemeClr val="tx1"/>
          </a:fontRef>
        </p:style>
      </p:cxnSp>
      <p:cxnSp>
        <p:nvCxnSpPr>
          <p:cNvPr id="72" name="Rechte verbindingslijn 73">
            <a:extLst>
              <a:ext uri="{FF2B5EF4-FFF2-40B4-BE49-F238E27FC236}">
                <a16:creationId xmlns:a16="http://schemas.microsoft.com/office/drawing/2014/main" id="{3396BCA6-67E4-4D9F-8138-A2B5DF39B9F9}"/>
              </a:ext>
            </a:extLst>
          </p:cNvPr>
          <p:cNvCxnSpPr>
            <a:cxnSpLocks/>
          </p:cNvCxnSpPr>
          <p:nvPr/>
        </p:nvCxnSpPr>
        <p:spPr>
          <a:xfrm>
            <a:off x="4066911" y="5096735"/>
            <a:ext cx="0" cy="333603"/>
          </a:xfrm>
          <a:prstGeom prst="line">
            <a:avLst/>
          </a:prstGeom>
          <a:ln w="57150"/>
        </p:spPr>
        <p:style>
          <a:lnRef idx="1">
            <a:schemeClr val="dk1"/>
          </a:lnRef>
          <a:fillRef idx="0">
            <a:schemeClr val="dk1"/>
          </a:fillRef>
          <a:effectRef idx="0">
            <a:schemeClr val="dk1"/>
          </a:effectRef>
          <a:fontRef idx="minor">
            <a:schemeClr val="tx1"/>
          </a:fontRef>
        </p:style>
      </p:cxnSp>
      <p:cxnSp>
        <p:nvCxnSpPr>
          <p:cNvPr id="75" name="Rechte verbindingslijn 71">
            <a:extLst>
              <a:ext uri="{FF2B5EF4-FFF2-40B4-BE49-F238E27FC236}">
                <a16:creationId xmlns:a16="http://schemas.microsoft.com/office/drawing/2014/main" id="{4F4359EC-BE16-4414-8A14-1B87FE568389}"/>
              </a:ext>
            </a:extLst>
          </p:cNvPr>
          <p:cNvCxnSpPr>
            <a:cxnSpLocks/>
          </p:cNvCxnSpPr>
          <p:nvPr/>
        </p:nvCxnSpPr>
        <p:spPr>
          <a:xfrm>
            <a:off x="4066911" y="4574443"/>
            <a:ext cx="0" cy="333603"/>
          </a:xfrm>
          <a:prstGeom prst="line">
            <a:avLst/>
          </a:prstGeom>
          <a:ln w="57150"/>
        </p:spPr>
        <p:style>
          <a:lnRef idx="1">
            <a:schemeClr val="dk1"/>
          </a:lnRef>
          <a:fillRef idx="0">
            <a:schemeClr val="dk1"/>
          </a:fillRef>
          <a:effectRef idx="0">
            <a:schemeClr val="dk1"/>
          </a:effectRef>
          <a:fontRef idx="minor">
            <a:schemeClr val="tx1"/>
          </a:fontRef>
        </p:style>
      </p:cxnSp>
      <p:cxnSp>
        <p:nvCxnSpPr>
          <p:cNvPr id="76" name="Rechte verbindingslijn 70">
            <a:extLst>
              <a:ext uri="{FF2B5EF4-FFF2-40B4-BE49-F238E27FC236}">
                <a16:creationId xmlns:a16="http://schemas.microsoft.com/office/drawing/2014/main" id="{53DD4BF0-831E-4E41-8515-B95A47DA264C}"/>
              </a:ext>
            </a:extLst>
          </p:cNvPr>
          <p:cNvCxnSpPr>
            <a:cxnSpLocks/>
          </p:cNvCxnSpPr>
          <p:nvPr/>
        </p:nvCxnSpPr>
        <p:spPr>
          <a:xfrm>
            <a:off x="3532981" y="5096735"/>
            <a:ext cx="0" cy="333603"/>
          </a:xfrm>
          <a:prstGeom prst="line">
            <a:avLst/>
          </a:prstGeom>
          <a:ln w="57150"/>
        </p:spPr>
        <p:style>
          <a:lnRef idx="1">
            <a:schemeClr val="dk1"/>
          </a:lnRef>
          <a:fillRef idx="0">
            <a:schemeClr val="dk1"/>
          </a:fillRef>
          <a:effectRef idx="0">
            <a:schemeClr val="dk1"/>
          </a:effectRef>
          <a:fontRef idx="minor">
            <a:schemeClr val="tx1"/>
          </a:fontRef>
        </p:style>
      </p:cxnSp>
      <p:cxnSp>
        <p:nvCxnSpPr>
          <p:cNvPr id="78" name="Rechte verbindingslijn 69">
            <a:extLst>
              <a:ext uri="{FF2B5EF4-FFF2-40B4-BE49-F238E27FC236}">
                <a16:creationId xmlns:a16="http://schemas.microsoft.com/office/drawing/2014/main" id="{CD200730-6A4F-4D56-9D4A-A7DCABC41062}"/>
              </a:ext>
            </a:extLst>
          </p:cNvPr>
          <p:cNvCxnSpPr>
            <a:cxnSpLocks/>
          </p:cNvCxnSpPr>
          <p:nvPr/>
        </p:nvCxnSpPr>
        <p:spPr>
          <a:xfrm>
            <a:off x="3520583" y="4581689"/>
            <a:ext cx="0" cy="333603"/>
          </a:xfrm>
          <a:prstGeom prst="line">
            <a:avLst/>
          </a:prstGeom>
          <a:ln w="57150"/>
        </p:spPr>
        <p:style>
          <a:lnRef idx="1">
            <a:schemeClr val="dk1"/>
          </a:lnRef>
          <a:fillRef idx="0">
            <a:schemeClr val="dk1"/>
          </a:fillRef>
          <a:effectRef idx="0">
            <a:schemeClr val="dk1"/>
          </a:effectRef>
          <a:fontRef idx="minor">
            <a:schemeClr val="tx1"/>
          </a:fontRef>
        </p:style>
      </p:cxnSp>
      <p:sp>
        <p:nvSpPr>
          <p:cNvPr id="79" name="Ovaal 80">
            <a:extLst>
              <a:ext uri="{FF2B5EF4-FFF2-40B4-BE49-F238E27FC236}">
                <a16:creationId xmlns:a16="http://schemas.microsoft.com/office/drawing/2014/main" id="{B6D52C3C-D101-4713-80EB-45ECC6805022}"/>
              </a:ext>
            </a:extLst>
          </p:cNvPr>
          <p:cNvSpPr/>
          <p:nvPr/>
        </p:nvSpPr>
        <p:spPr>
          <a:xfrm>
            <a:off x="2375653" y="4851807"/>
            <a:ext cx="225277" cy="238125"/>
          </a:xfrm>
          <a:prstGeom prst="ellipse">
            <a:avLst/>
          </a:prstGeom>
          <a:solidFill>
            <a:srgbClr val="00B0F0"/>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2" name="Ovaal 82">
            <a:extLst>
              <a:ext uri="{FF2B5EF4-FFF2-40B4-BE49-F238E27FC236}">
                <a16:creationId xmlns:a16="http://schemas.microsoft.com/office/drawing/2014/main" id="{EB1E14F6-5869-4F8C-A769-DEAE9E843AD3}"/>
              </a:ext>
            </a:extLst>
          </p:cNvPr>
          <p:cNvSpPr/>
          <p:nvPr/>
        </p:nvSpPr>
        <p:spPr>
          <a:xfrm>
            <a:off x="2904172" y="4348560"/>
            <a:ext cx="225277" cy="238125"/>
          </a:xfrm>
          <a:prstGeom prst="ellipse">
            <a:avLst/>
          </a:prstGeom>
          <a:solidFill>
            <a:srgbClr val="00B0F0"/>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3" name="Ovaal 83">
            <a:extLst>
              <a:ext uri="{FF2B5EF4-FFF2-40B4-BE49-F238E27FC236}">
                <a16:creationId xmlns:a16="http://schemas.microsoft.com/office/drawing/2014/main" id="{94A31125-972F-41D2-86FF-019157557615}"/>
              </a:ext>
            </a:extLst>
          </p:cNvPr>
          <p:cNvSpPr/>
          <p:nvPr/>
        </p:nvSpPr>
        <p:spPr>
          <a:xfrm>
            <a:off x="3407945" y="4343564"/>
            <a:ext cx="225277" cy="238125"/>
          </a:xfrm>
          <a:prstGeom prst="ellipse">
            <a:avLst/>
          </a:prstGeom>
          <a:solidFill>
            <a:srgbClr val="00B0F0"/>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4" name="Ovaal 50">
            <a:extLst>
              <a:ext uri="{FF2B5EF4-FFF2-40B4-BE49-F238E27FC236}">
                <a16:creationId xmlns:a16="http://schemas.microsoft.com/office/drawing/2014/main" id="{707BC7F0-6C92-462B-B7C5-48996CBCE849}"/>
              </a:ext>
            </a:extLst>
          </p:cNvPr>
          <p:cNvSpPr/>
          <p:nvPr/>
        </p:nvSpPr>
        <p:spPr>
          <a:xfrm>
            <a:off x="4486234" y="4353573"/>
            <a:ext cx="225277" cy="238125"/>
          </a:xfrm>
          <a:prstGeom prst="ellipse">
            <a:avLst/>
          </a:prstGeom>
          <a:solidFill>
            <a:srgbClr val="00B0F0"/>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5" name="Ovaal 58">
            <a:extLst>
              <a:ext uri="{FF2B5EF4-FFF2-40B4-BE49-F238E27FC236}">
                <a16:creationId xmlns:a16="http://schemas.microsoft.com/office/drawing/2014/main" id="{BDF04C24-7043-4AC5-AB99-122E404481F3}"/>
              </a:ext>
            </a:extLst>
          </p:cNvPr>
          <p:cNvSpPr/>
          <p:nvPr/>
        </p:nvSpPr>
        <p:spPr>
          <a:xfrm>
            <a:off x="3436765" y="5366486"/>
            <a:ext cx="225277" cy="238125"/>
          </a:xfrm>
          <a:prstGeom prst="ellipse">
            <a:avLst/>
          </a:prstGeom>
          <a:solidFill>
            <a:srgbClr val="00B0F0"/>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6" name="Ovaal 61">
            <a:extLst>
              <a:ext uri="{FF2B5EF4-FFF2-40B4-BE49-F238E27FC236}">
                <a16:creationId xmlns:a16="http://schemas.microsoft.com/office/drawing/2014/main" id="{8CA8F803-D45C-48EC-9B2D-418CBCCADA7D}"/>
              </a:ext>
            </a:extLst>
          </p:cNvPr>
          <p:cNvSpPr/>
          <p:nvPr/>
        </p:nvSpPr>
        <p:spPr>
          <a:xfrm>
            <a:off x="3954273" y="5366487"/>
            <a:ext cx="225277" cy="238125"/>
          </a:xfrm>
          <a:prstGeom prst="ellipse">
            <a:avLst/>
          </a:prstGeom>
          <a:solidFill>
            <a:srgbClr val="FF0000"/>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8" name="Ovaal 63">
            <a:extLst>
              <a:ext uri="{FF2B5EF4-FFF2-40B4-BE49-F238E27FC236}">
                <a16:creationId xmlns:a16="http://schemas.microsoft.com/office/drawing/2014/main" id="{E30861C9-E701-457A-9ADD-FD473D13DC19}"/>
              </a:ext>
            </a:extLst>
          </p:cNvPr>
          <p:cNvSpPr/>
          <p:nvPr/>
        </p:nvSpPr>
        <p:spPr>
          <a:xfrm>
            <a:off x="3954273" y="4348963"/>
            <a:ext cx="225277" cy="238125"/>
          </a:xfrm>
          <a:prstGeom prst="ellipse">
            <a:avLst/>
          </a:prstGeom>
          <a:solidFill>
            <a:srgbClr val="FF0000"/>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9" name="Ovaal 64">
            <a:extLst>
              <a:ext uri="{FF2B5EF4-FFF2-40B4-BE49-F238E27FC236}">
                <a16:creationId xmlns:a16="http://schemas.microsoft.com/office/drawing/2014/main" id="{7694F619-4560-4CA0-8C3F-9CE354949DD7}"/>
              </a:ext>
            </a:extLst>
          </p:cNvPr>
          <p:cNvSpPr/>
          <p:nvPr/>
        </p:nvSpPr>
        <p:spPr>
          <a:xfrm>
            <a:off x="4486234" y="4847969"/>
            <a:ext cx="225277" cy="238125"/>
          </a:xfrm>
          <a:prstGeom prst="ellipse">
            <a:avLst/>
          </a:prstGeom>
          <a:solidFill>
            <a:srgbClr val="92D050"/>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0" name="Ovaal 65">
            <a:extLst>
              <a:ext uri="{FF2B5EF4-FFF2-40B4-BE49-F238E27FC236}">
                <a16:creationId xmlns:a16="http://schemas.microsoft.com/office/drawing/2014/main" id="{76ED20CE-9A09-47D5-AD5D-B6914B1244BD}"/>
              </a:ext>
            </a:extLst>
          </p:cNvPr>
          <p:cNvSpPr/>
          <p:nvPr/>
        </p:nvSpPr>
        <p:spPr>
          <a:xfrm>
            <a:off x="4488005" y="5366487"/>
            <a:ext cx="225277" cy="238125"/>
          </a:xfrm>
          <a:prstGeom prst="ellipse">
            <a:avLst/>
          </a:prstGeom>
          <a:solidFill>
            <a:srgbClr val="00B0F0"/>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91" name="Rechte verbindingslijn 66">
            <a:extLst>
              <a:ext uri="{FF2B5EF4-FFF2-40B4-BE49-F238E27FC236}">
                <a16:creationId xmlns:a16="http://schemas.microsoft.com/office/drawing/2014/main" id="{ACABCC08-6C54-4571-BA63-A3391FAD693F}"/>
              </a:ext>
            </a:extLst>
          </p:cNvPr>
          <p:cNvCxnSpPr/>
          <p:nvPr/>
        </p:nvCxnSpPr>
        <p:spPr>
          <a:xfrm flipV="1">
            <a:off x="2607724" y="4977672"/>
            <a:ext cx="292862" cy="3120"/>
          </a:xfrm>
          <a:prstGeom prst="line">
            <a:avLst/>
          </a:prstGeom>
          <a:ln w="57150"/>
        </p:spPr>
        <p:style>
          <a:lnRef idx="1">
            <a:schemeClr val="dk1"/>
          </a:lnRef>
          <a:fillRef idx="0">
            <a:schemeClr val="dk1"/>
          </a:fillRef>
          <a:effectRef idx="0">
            <a:schemeClr val="dk1"/>
          </a:effectRef>
          <a:fontRef idx="minor">
            <a:schemeClr val="tx1"/>
          </a:fontRef>
        </p:style>
      </p:cxnSp>
      <p:cxnSp>
        <p:nvCxnSpPr>
          <p:cNvPr id="92" name="Rechte verbindingslijn 67">
            <a:extLst>
              <a:ext uri="{FF2B5EF4-FFF2-40B4-BE49-F238E27FC236}">
                <a16:creationId xmlns:a16="http://schemas.microsoft.com/office/drawing/2014/main" id="{0060E518-3BDF-4EA8-A53E-C17B733E439A}"/>
              </a:ext>
            </a:extLst>
          </p:cNvPr>
          <p:cNvCxnSpPr/>
          <p:nvPr/>
        </p:nvCxnSpPr>
        <p:spPr>
          <a:xfrm flipV="1">
            <a:off x="3121318" y="4485932"/>
            <a:ext cx="292862" cy="3120"/>
          </a:xfrm>
          <a:prstGeom prst="line">
            <a:avLst/>
          </a:prstGeom>
          <a:ln w="57150"/>
        </p:spPr>
        <p:style>
          <a:lnRef idx="1">
            <a:schemeClr val="dk1"/>
          </a:lnRef>
          <a:fillRef idx="0">
            <a:schemeClr val="dk1"/>
          </a:fillRef>
          <a:effectRef idx="0">
            <a:schemeClr val="dk1"/>
          </a:effectRef>
          <a:fontRef idx="minor">
            <a:schemeClr val="tx1"/>
          </a:fontRef>
        </p:style>
      </p:cxnSp>
      <p:cxnSp>
        <p:nvCxnSpPr>
          <p:cNvPr id="93" name="Rechte verbindingslijn 68">
            <a:extLst>
              <a:ext uri="{FF2B5EF4-FFF2-40B4-BE49-F238E27FC236}">
                <a16:creationId xmlns:a16="http://schemas.microsoft.com/office/drawing/2014/main" id="{D7023744-8344-4060-9C17-515FE654C080}"/>
              </a:ext>
            </a:extLst>
          </p:cNvPr>
          <p:cNvCxnSpPr>
            <a:cxnSpLocks/>
          </p:cNvCxnSpPr>
          <p:nvPr/>
        </p:nvCxnSpPr>
        <p:spPr>
          <a:xfrm>
            <a:off x="4165184" y="4463667"/>
            <a:ext cx="32105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94" name="Rechte verbindingslijn 87">
            <a:extLst>
              <a:ext uri="{FF2B5EF4-FFF2-40B4-BE49-F238E27FC236}">
                <a16:creationId xmlns:a16="http://schemas.microsoft.com/office/drawing/2014/main" id="{BAB3E189-5853-4663-BB53-511805FA0ECE}"/>
              </a:ext>
            </a:extLst>
          </p:cNvPr>
          <p:cNvCxnSpPr>
            <a:cxnSpLocks/>
          </p:cNvCxnSpPr>
          <p:nvPr/>
        </p:nvCxnSpPr>
        <p:spPr>
          <a:xfrm flipH="1">
            <a:off x="3617311" y="4977672"/>
            <a:ext cx="352872" cy="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5" name="Rechte verbindingslijn 88">
            <a:extLst>
              <a:ext uri="{FF2B5EF4-FFF2-40B4-BE49-F238E27FC236}">
                <a16:creationId xmlns:a16="http://schemas.microsoft.com/office/drawing/2014/main" id="{8380A2EE-8F41-4709-A39E-4EF5FFD77DD9}"/>
              </a:ext>
            </a:extLst>
          </p:cNvPr>
          <p:cNvCxnSpPr>
            <a:cxnSpLocks/>
          </p:cNvCxnSpPr>
          <p:nvPr/>
        </p:nvCxnSpPr>
        <p:spPr>
          <a:xfrm flipH="1">
            <a:off x="4149273" y="4977672"/>
            <a:ext cx="352872" cy="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6" name="Rechte verbindingslijn 89">
            <a:extLst>
              <a:ext uri="{FF2B5EF4-FFF2-40B4-BE49-F238E27FC236}">
                <a16:creationId xmlns:a16="http://schemas.microsoft.com/office/drawing/2014/main" id="{4458915A-A76D-4E40-B17A-9643F15DAF1C}"/>
              </a:ext>
            </a:extLst>
          </p:cNvPr>
          <p:cNvCxnSpPr>
            <a:cxnSpLocks/>
          </p:cNvCxnSpPr>
          <p:nvPr/>
        </p:nvCxnSpPr>
        <p:spPr>
          <a:xfrm flipH="1">
            <a:off x="3091313" y="4977672"/>
            <a:ext cx="352872" cy="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7" name="Ovaal 84">
            <a:extLst>
              <a:ext uri="{FF2B5EF4-FFF2-40B4-BE49-F238E27FC236}">
                <a16:creationId xmlns:a16="http://schemas.microsoft.com/office/drawing/2014/main" id="{63C2733A-BC30-4E73-B22A-1DA5B9FF500C}"/>
              </a:ext>
            </a:extLst>
          </p:cNvPr>
          <p:cNvSpPr/>
          <p:nvPr/>
        </p:nvSpPr>
        <p:spPr>
          <a:xfrm>
            <a:off x="3407945" y="4851808"/>
            <a:ext cx="225277" cy="238125"/>
          </a:xfrm>
          <a:prstGeom prst="ellipse">
            <a:avLst/>
          </a:prstGeom>
          <a:solidFill>
            <a:srgbClr val="FF0000"/>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8" name="Tekstvak 90">
            <a:extLst>
              <a:ext uri="{FF2B5EF4-FFF2-40B4-BE49-F238E27FC236}">
                <a16:creationId xmlns:a16="http://schemas.microsoft.com/office/drawing/2014/main" id="{1AF90014-E86B-4132-BA37-BE47E76EB450}"/>
              </a:ext>
            </a:extLst>
          </p:cNvPr>
          <p:cNvSpPr txBox="1"/>
          <p:nvPr/>
        </p:nvSpPr>
        <p:spPr>
          <a:xfrm>
            <a:off x="3088785" y="4712940"/>
            <a:ext cx="431798" cy="276999"/>
          </a:xfrm>
          <a:prstGeom prst="rect">
            <a:avLst/>
          </a:prstGeom>
          <a:noFill/>
        </p:spPr>
        <p:txBody>
          <a:bodyPr wrap="square" rtlCol="0">
            <a:spAutoFit/>
          </a:bodyPr>
          <a:lstStyle/>
          <a:p>
            <a:r>
              <a:rPr lang="nl-NL" sz="1200" dirty="0"/>
              <a:t>-1</a:t>
            </a:r>
          </a:p>
        </p:txBody>
      </p:sp>
      <p:sp>
        <p:nvSpPr>
          <p:cNvPr id="99" name="Tekstvak 91">
            <a:extLst>
              <a:ext uri="{FF2B5EF4-FFF2-40B4-BE49-F238E27FC236}">
                <a16:creationId xmlns:a16="http://schemas.microsoft.com/office/drawing/2014/main" id="{356CE19B-5AE0-4962-8AA5-326778CE1335}"/>
              </a:ext>
            </a:extLst>
          </p:cNvPr>
          <p:cNvSpPr txBox="1"/>
          <p:nvPr/>
        </p:nvSpPr>
        <p:spPr>
          <a:xfrm>
            <a:off x="3614788" y="4712939"/>
            <a:ext cx="431798" cy="276999"/>
          </a:xfrm>
          <a:prstGeom prst="rect">
            <a:avLst/>
          </a:prstGeom>
          <a:noFill/>
        </p:spPr>
        <p:txBody>
          <a:bodyPr wrap="square" rtlCol="0">
            <a:spAutoFit/>
          </a:bodyPr>
          <a:lstStyle/>
          <a:p>
            <a:r>
              <a:rPr lang="nl-NL" sz="1200" dirty="0"/>
              <a:t>-1</a:t>
            </a:r>
          </a:p>
        </p:txBody>
      </p:sp>
      <p:sp>
        <p:nvSpPr>
          <p:cNvPr id="100" name="Tekstvak 92">
            <a:extLst>
              <a:ext uri="{FF2B5EF4-FFF2-40B4-BE49-F238E27FC236}">
                <a16:creationId xmlns:a16="http://schemas.microsoft.com/office/drawing/2014/main" id="{B779E149-7ACE-4CB2-AAFC-1EABE0BD3FB5}"/>
              </a:ext>
            </a:extLst>
          </p:cNvPr>
          <p:cNvSpPr txBox="1"/>
          <p:nvPr/>
        </p:nvSpPr>
        <p:spPr>
          <a:xfrm>
            <a:off x="4181441" y="4710200"/>
            <a:ext cx="431798" cy="276999"/>
          </a:xfrm>
          <a:prstGeom prst="rect">
            <a:avLst/>
          </a:prstGeom>
          <a:noFill/>
        </p:spPr>
        <p:txBody>
          <a:bodyPr wrap="square" rtlCol="0">
            <a:spAutoFit/>
          </a:bodyPr>
          <a:lstStyle/>
          <a:p>
            <a:r>
              <a:rPr lang="nl-NL" sz="1200" dirty="0"/>
              <a:t>-5</a:t>
            </a:r>
          </a:p>
        </p:txBody>
      </p:sp>
      <p:sp>
        <p:nvSpPr>
          <p:cNvPr id="101" name="Tekstvak 97">
            <a:extLst>
              <a:ext uri="{FF2B5EF4-FFF2-40B4-BE49-F238E27FC236}">
                <a16:creationId xmlns:a16="http://schemas.microsoft.com/office/drawing/2014/main" id="{DCA805F2-2AA9-45A5-BBE9-77F3F4FA3C01}"/>
              </a:ext>
            </a:extLst>
          </p:cNvPr>
          <p:cNvSpPr txBox="1"/>
          <p:nvPr/>
        </p:nvSpPr>
        <p:spPr>
          <a:xfrm>
            <a:off x="3343552" y="5641289"/>
            <a:ext cx="1074846" cy="369332"/>
          </a:xfrm>
          <a:prstGeom prst="rect">
            <a:avLst/>
          </a:prstGeom>
          <a:noFill/>
        </p:spPr>
        <p:txBody>
          <a:bodyPr wrap="none" rtlCol="0">
            <a:spAutoFit/>
          </a:bodyPr>
          <a:lstStyle/>
          <a:p>
            <a:r>
              <a:rPr lang="nl-NL"/>
              <a:t>score: -</a:t>
            </a:r>
            <a:r>
              <a:rPr lang="nl-NL" dirty="0"/>
              <a:t>7</a:t>
            </a:r>
          </a:p>
        </p:txBody>
      </p:sp>
      <p:sp>
        <p:nvSpPr>
          <p:cNvPr id="87" name="Ovaal 62">
            <a:extLst>
              <a:ext uri="{FF2B5EF4-FFF2-40B4-BE49-F238E27FC236}">
                <a16:creationId xmlns:a16="http://schemas.microsoft.com/office/drawing/2014/main" id="{2105E35A-45AC-45D0-B895-5008A8284DFC}"/>
              </a:ext>
            </a:extLst>
          </p:cNvPr>
          <p:cNvSpPr/>
          <p:nvPr/>
        </p:nvSpPr>
        <p:spPr>
          <a:xfrm>
            <a:off x="3957252" y="4851806"/>
            <a:ext cx="225277" cy="238125"/>
          </a:xfrm>
          <a:prstGeom prst="ellipse">
            <a:avLst/>
          </a:prstGeom>
          <a:solidFill>
            <a:srgbClr val="92D050"/>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102" name="Rechte verbindingslijn 98">
            <a:extLst>
              <a:ext uri="{FF2B5EF4-FFF2-40B4-BE49-F238E27FC236}">
                <a16:creationId xmlns:a16="http://schemas.microsoft.com/office/drawing/2014/main" id="{8933D257-39AC-4550-8CB2-BBBA4DD4C235}"/>
              </a:ext>
            </a:extLst>
          </p:cNvPr>
          <p:cNvCxnSpPr>
            <a:cxnSpLocks/>
          </p:cNvCxnSpPr>
          <p:nvPr/>
        </p:nvCxnSpPr>
        <p:spPr>
          <a:xfrm flipV="1">
            <a:off x="8063159" y="4403969"/>
            <a:ext cx="598245" cy="2"/>
          </a:xfrm>
          <a:prstGeom prst="line">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3" name="Rechte verbindingslijn 99">
            <a:extLst>
              <a:ext uri="{FF2B5EF4-FFF2-40B4-BE49-F238E27FC236}">
                <a16:creationId xmlns:a16="http://schemas.microsoft.com/office/drawing/2014/main" id="{298EB332-2E2A-42F4-B606-6BEF9C4DE1AD}"/>
              </a:ext>
            </a:extLst>
          </p:cNvPr>
          <p:cNvCxnSpPr>
            <a:cxnSpLocks/>
          </p:cNvCxnSpPr>
          <p:nvPr/>
        </p:nvCxnSpPr>
        <p:spPr>
          <a:xfrm flipV="1">
            <a:off x="8054620" y="4890860"/>
            <a:ext cx="598245" cy="2"/>
          </a:xfrm>
          <a:prstGeom prst="line">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4" name="Rechte verbindingslijn 100">
            <a:extLst>
              <a:ext uri="{FF2B5EF4-FFF2-40B4-BE49-F238E27FC236}">
                <a16:creationId xmlns:a16="http://schemas.microsoft.com/office/drawing/2014/main" id="{8245BD2D-D643-4C6E-9801-75B66F9BDC0D}"/>
              </a:ext>
            </a:extLst>
          </p:cNvPr>
          <p:cNvCxnSpPr>
            <a:cxnSpLocks/>
          </p:cNvCxnSpPr>
          <p:nvPr/>
        </p:nvCxnSpPr>
        <p:spPr>
          <a:xfrm flipV="1">
            <a:off x="8054619" y="5366026"/>
            <a:ext cx="598245" cy="2"/>
          </a:xfrm>
          <a:prstGeom prst="line">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5" name="Ovaal 101">
            <a:extLst>
              <a:ext uri="{FF2B5EF4-FFF2-40B4-BE49-F238E27FC236}">
                <a16:creationId xmlns:a16="http://schemas.microsoft.com/office/drawing/2014/main" id="{59BD3DCF-812B-4AED-B869-81C89EC1E0F6}"/>
              </a:ext>
            </a:extLst>
          </p:cNvPr>
          <p:cNvSpPr/>
          <p:nvPr/>
        </p:nvSpPr>
        <p:spPr>
          <a:xfrm>
            <a:off x="7733593" y="4220809"/>
            <a:ext cx="377689" cy="36782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6" name="Ovaal 102">
            <a:extLst>
              <a:ext uri="{FF2B5EF4-FFF2-40B4-BE49-F238E27FC236}">
                <a16:creationId xmlns:a16="http://schemas.microsoft.com/office/drawing/2014/main" id="{33370757-B0BE-491F-B077-9B6F3B6AD4F6}"/>
              </a:ext>
            </a:extLst>
          </p:cNvPr>
          <p:cNvSpPr/>
          <p:nvPr/>
        </p:nvSpPr>
        <p:spPr>
          <a:xfrm>
            <a:off x="8520683" y="4220808"/>
            <a:ext cx="377689" cy="36782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7" name="Ovaal 103">
            <a:extLst>
              <a:ext uri="{FF2B5EF4-FFF2-40B4-BE49-F238E27FC236}">
                <a16:creationId xmlns:a16="http://schemas.microsoft.com/office/drawing/2014/main" id="{0DA7E5DC-0BFD-41F2-BEB7-43BD5599F478}"/>
              </a:ext>
            </a:extLst>
          </p:cNvPr>
          <p:cNvSpPr/>
          <p:nvPr/>
        </p:nvSpPr>
        <p:spPr>
          <a:xfrm>
            <a:off x="7733593" y="4695978"/>
            <a:ext cx="377689" cy="36782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8" name="Ovaal 104">
            <a:extLst>
              <a:ext uri="{FF2B5EF4-FFF2-40B4-BE49-F238E27FC236}">
                <a16:creationId xmlns:a16="http://schemas.microsoft.com/office/drawing/2014/main" id="{532B518A-01E8-4A4D-9011-1D1B5D7CEDCF}"/>
              </a:ext>
            </a:extLst>
          </p:cNvPr>
          <p:cNvSpPr/>
          <p:nvPr/>
        </p:nvSpPr>
        <p:spPr>
          <a:xfrm>
            <a:off x="8520683" y="4695977"/>
            <a:ext cx="377689" cy="367829"/>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9" name="Ovaal 105">
            <a:extLst>
              <a:ext uri="{FF2B5EF4-FFF2-40B4-BE49-F238E27FC236}">
                <a16:creationId xmlns:a16="http://schemas.microsoft.com/office/drawing/2014/main" id="{0A876060-BCCA-457F-A6D8-25568C52E9F5}"/>
              </a:ext>
            </a:extLst>
          </p:cNvPr>
          <p:cNvSpPr/>
          <p:nvPr/>
        </p:nvSpPr>
        <p:spPr>
          <a:xfrm>
            <a:off x="7733593" y="5182870"/>
            <a:ext cx="377689" cy="367829"/>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0" name="Ovaal 106">
            <a:extLst>
              <a:ext uri="{FF2B5EF4-FFF2-40B4-BE49-F238E27FC236}">
                <a16:creationId xmlns:a16="http://schemas.microsoft.com/office/drawing/2014/main" id="{98A3F5F6-54F0-4819-AD92-620CA6F3839F}"/>
              </a:ext>
            </a:extLst>
          </p:cNvPr>
          <p:cNvSpPr/>
          <p:nvPr/>
        </p:nvSpPr>
        <p:spPr>
          <a:xfrm>
            <a:off x="8520683" y="5182869"/>
            <a:ext cx="377689" cy="367829"/>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1" name="Tekstvak 107">
            <a:extLst>
              <a:ext uri="{FF2B5EF4-FFF2-40B4-BE49-F238E27FC236}">
                <a16:creationId xmlns:a16="http://schemas.microsoft.com/office/drawing/2014/main" id="{2A9DFB8F-281B-4531-B7A6-009D5C0637E2}"/>
              </a:ext>
            </a:extLst>
          </p:cNvPr>
          <p:cNvSpPr txBox="1"/>
          <p:nvPr/>
        </p:nvSpPr>
        <p:spPr>
          <a:xfrm>
            <a:off x="9122422" y="4220808"/>
            <a:ext cx="660758" cy="369332"/>
          </a:xfrm>
          <a:prstGeom prst="rect">
            <a:avLst/>
          </a:prstGeom>
          <a:noFill/>
        </p:spPr>
        <p:txBody>
          <a:bodyPr wrap="none" rtlCol="0">
            <a:spAutoFit/>
          </a:bodyPr>
          <a:lstStyle/>
          <a:p>
            <a:r>
              <a:rPr lang="nl-NL"/>
              <a:t>=  -</a:t>
            </a:r>
            <a:r>
              <a:rPr lang="nl-NL" dirty="0"/>
              <a:t>1</a:t>
            </a:r>
          </a:p>
        </p:txBody>
      </p:sp>
      <p:sp>
        <p:nvSpPr>
          <p:cNvPr id="112" name="Tekstvak 108">
            <a:extLst>
              <a:ext uri="{FF2B5EF4-FFF2-40B4-BE49-F238E27FC236}">
                <a16:creationId xmlns:a16="http://schemas.microsoft.com/office/drawing/2014/main" id="{40EAEA5E-0A80-49F3-870F-DD0DB8105F9C}"/>
              </a:ext>
            </a:extLst>
          </p:cNvPr>
          <p:cNvSpPr txBox="1"/>
          <p:nvPr/>
        </p:nvSpPr>
        <p:spPr>
          <a:xfrm>
            <a:off x="9122422" y="4695977"/>
            <a:ext cx="660758" cy="369332"/>
          </a:xfrm>
          <a:prstGeom prst="rect">
            <a:avLst/>
          </a:prstGeom>
          <a:noFill/>
        </p:spPr>
        <p:txBody>
          <a:bodyPr wrap="none" rtlCol="0">
            <a:spAutoFit/>
          </a:bodyPr>
          <a:lstStyle/>
          <a:p>
            <a:r>
              <a:rPr lang="nl-NL"/>
              <a:t>=  -</a:t>
            </a:r>
            <a:r>
              <a:rPr lang="nl-NL" dirty="0"/>
              <a:t>1</a:t>
            </a:r>
          </a:p>
        </p:txBody>
      </p:sp>
      <p:sp>
        <p:nvSpPr>
          <p:cNvPr id="113" name="Tekstvak 109">
            <a:extLst>
              <a:ext uri="{FF2B5EF4-FFF2-40B4-BE49-F238E27FC236}">
                <a16:creationId xmlns:a16="http://schemas.microsoft.com/office/drawing/2014/main" id="{11D0C918-AE1D-4138-9F41-726A114D9B32}"/>
              </a:ext>
            </a:extLst>
          </p:cNvPr>
          <p:cNvSpPr txBox="1"/>
          <p:nvPr/>
        </p:nvSpPr>
        <p:spPr>
          <a:xfrm>
            <a:off x="9122422" y="5181366"/>
            <a:ext cx="660758" cy="369332"/>
          </a:xfrm>
          <a:prstGeom prst="rect">
            <a:avLst/>
          </a:prstGeom>
          <a:noFill/>
        </p:spPr>
        <p:txBody>
          <a:bodyPr wrap="none" rtlCol="0">
            <a:spAutoFit/>
          </a:bodyPr>
          <a:lstStyle/>
          <a:p>
            <a:r>
              <a:rPr lang="nl-NL"/>
              <a:t>=  -</a:t>
            </a:r>
            <a:r>
              <a:rPr lang="nl-NL" dirty="0"/>
              <a:t>5</a:t>
            </a:r>
          </a:p>
        </p:txBody>
      </p:sp>
      <p:sp>
        <p:nvSpPr>
          <p:cNvPr id="81" name="Ovaal 81">
            <a:extLst>
              <a:ext uri="{FF2B5EF4-FFF2-40B4-BE49-F238E27FC236}">
                <a16:creationId xmlns:a16="http://schemas.microsoft.com/office/drawing/2014/main" id="{576C6162-04A3-46DE-9845-2B9B0585572B}"/>
              </a:ext>
            </a:extLst>
          </p:cNvPr>
          <p:cNvSpPr/>
          <p:nvPr/>
        </p:nvSpPr>
        <p:spPr>
          <a:xfrm>
            <a:off x="2904172" y="4858610"/>
            <a:ext cx="225277" cy="238125"/>
          </a:xfrm>
          <a:prstGeom prst="ellipse">
            <a:avLst/>
          </a:prstGeom>
          <a:solidFill>
            <a:srgbClr val="FF0000"/>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290929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8 ketens </a:t>
            </a:r>
            <a:endParaRPr lang="en-US" dirty="0"/>
          </a:p>
        </p:txBody>
      </p:sp>
      <p:graphicFrame>
        <p:nvGraphicFramePr>
          <p:cNvPr id="4" name="Tabel 3"/>
          <p:cNvGraphicFramePr>
            <a:graphicFrameLocks noGrp="1"/>
          </p:cNvGraphicFramePr>
          <p:nvPr>
            <p:extLst>
              <p:ext uri="{D42A27DB-BD31-4B8C-83A1-F6EECF244321}">
                <p14:modId xmlns:p14="http://schemas.microsoft.com/office/powerpoint/2010/main" val="1830958018"/>
              </p:ext>
            </p:extLst>
          </p:nvPr>
        </p:nvGraphicFramePr>
        <p:xfrm>
          <a:off x="820528" y="1745314"/>
          <a:ext cx="10230649" cy="4587521"/>
        </p:xfrm>
        <a:graphic>
          <a:graphicData uri="http://schemas.openxmlformats.org/drawingml/2006/table">
            <a:tbl>
              <a:tblPr firstRow="1" bandRow="1">
                <a:tableStyleId>{7DF18680-E054-41AD-8BC1-D1AEF772440D}</a:tableStyleId>
              </a:tblPr>
              <a:tblGrid>
                <a:gridCol w="782863">
                  <a:extLst>
                    <a:ext uri="{9D8B030D-6E8A-4147-A177-3AD203B41FA5}">
                      <a16:colId xmlns:a16="http://schemas.microsoft.com/office/drawing/2014/main" val="20000"/>
                    </a:ext>
                  </a:extLst>
                </a:gridCol>
                <a:gridCol w="7749615">
                  <a:extLst>
                    <a:ext uri="{9D8B030D-6E8A-4147-A177-3AD203B41FA5}">
                      <a16:colId xmlns:a16="http://schemas.microsoft.com/office/drawing/2014/main" val="20001"/>
                    </a:ext>
                  </a:extLst>
                </a:gridCol>
                <a:gridCol w="1698171">
                  <a:extLst>
                    <a:ext uri="{9D8B030D-6E8A-4147-A177-3AD203B41FA5}">
                      <a16:colId xmlns:a16="http://schemas.microsoft.com/office/drawing/2014/main" val="20002"/>
                    </a:ext>
                  </a:extLst>
                </a:gridCol>
              </a:tblGrid>
              <a:tr h="472846">
                <a:tc>
                  <a:txBody>
                    <a:bodyPr/>
                    <a:lstStyle/>
                    <a:p>
                      <a:r>
                        <a:rPr lang="en-US" dirty="0"/>
                        <a:t>Nr</a:t>
                      </a:r>
                    </a:p>
                  </a:txBody>
                  <a:tcPr/>
                </a:tc>
                <a:tc>
                  <a:txBody>
                    <a:bodyPr/>
                    <a:lstStyle/>
                    <a:p>
                      <a:r>
                        <a:rPr lang="en-US" dirty="0" err="1"/>
                        <a:t>Keten</a:t>
                      </a:r>
                      <a:endParaRPr lang="en-US" dirty="0"/>
                    </a:p>
                  </a:txBody>
                  <a:tcPr/>
                </a:tc>
                <a:tc>
                  <a:txBody>
                    <a:bodyPr/>
                    <a:lstStyle/>
                    <a:p>
                      <a:r>
                        <a:rPr lang="en-US" dirty="0" err="1"/>
                        <a:t>Lengte</a:t>
                      </a:r>
                      <a:endParaRPr lang="en-US" dirty="0"/>
                    </a:p>
                  </a:txBody>
                  <a:tcPr/>
                </a:tc>
                <a:extLst>
                  <a:ext uri="{0D108BD9-81ED-4DB2-BD59-A6C34878D82A}">
                    <a16:rowId xmlns:a16="http://schemas.microsoft.com/office/drawing/2014/main" val="10000"/>
                  </a:ext>
                </a:extLst>
              </a:tr>
              <a:tr h="472846">
                <a:tc>
                  <a:txBody>
                    <a:bodyPr/>
                    <a:lstStyle/>
                    <a:p>
                      <a:r>
                        <a:rPr lang="en-US" dirty="0"/>
                        <a:t>1</a:t>
                      </a:r>
                    </a:p>
                  </a:txBody>
                  <a:tcPr/>
                </a:tc>
                <a:tc>
                  <a:txBody>
                    <a:bodyPr/>
                    <a:lstStyle/>
                    <a:p>
                      <a:r>
                        <a:rPr lang="en-US" dirty="0">
                          <a:solidFill>
                            <a:srgbClr val="FF0000"/>
                          </a:solidFill>
                        </a:rPr>
                        <a:t>HH</a:t>
                      </a:r>
                      <a:r>
                        <a:rPr lang="en-US" dirty="0">
                          <a:solidFill>
                            <a:srgbClr val="002060"/>
                          </a:solidFill>
                        </a:rPr>
                        <a:t>P</a:t>
                      </a:r>
                      <a:r>
                        <a:rPr lang="en-US" dirty="0">
                          <a:solidFill>
                            <a:srgbClr val="FF0000"/>
                          </a:solidFill>
                        </a:rPr>
                        <a:t>HHH</a:t>
                      </a:r>
                      <a:r>
                        <a:rPr lang="en-US" dirty="0">
                          <a:solidFill>
                            <a:srgbClr val="002060"/>
                          </a:solidFill>
                        </a:rPr>
                        <a:t>P</a:t>
                      </a:r>
                      <a:r>
                        <a:rPr lang="en-US" dirty="0">
                          <a:solidFill>
                            <a:srgbClr val="FF0000"/>
                          </a:solidFill>
                        </a:rPr>
                        <a:t>H</a:t>
                      </a:r>
                      <a:r>
                        <a:rPr lang="en-US" dirty="0">
                          <a:solidFill>
                            <a:srgbClr val="002060"/>
                          </a:solidFill>
                        </a:rPr>
                        <a:t>P</a:t>
                      </a:r>
                      <a:r>
                        <a:rPr lang="en-US" dirty="0">
                          <a:solidFill>
                            <a:srgbClr val="FF0000"/>
                          </a:solidFill>
                        </a:rPr>
                        <a:t>HHH</a:t>
                      </a:r>
                      <a:r>
                        <a:rPr lang="en-US" dirty="0">
                          <a:solidFill>
                            <a:srgbClr val="002060"/>
                          </a:solidFill>
                        </a:rPr>
                        <a:t>P</a:t>
                      </a:r>
                      <a:r>
                        <a:rPr lang="en-US" dirty="0">
                          <a:solidFill>
                            <a:srgbClr val="FF0000"/>
                          </a:solidFill>
                        </a:rPr>
                        <a:t>H</a:t>
                      </a:r>
                    </a:p>
                  </a:txBody>
                  <a:tcPr/>
                </a:tc>
                <a:tc>
                  <a:txBody>
                    <a:bodyPr/>
                    <a:lstStyle/>
                    <a:p>
                      <a:r>
                        <a:rPr lang="en-US" dirty="0"/>
                        <a:t>14</a:t>
                      </a:r>
                    </a:p>
                  </a:txBody>
                  <a:tcPr/>
                </a:tc>
                <a:extLst>
                  <a:ext uri="{0D108BD9-81ED-4DB2-BD59-A6C34878D82A}">
                    <a16:rowId xmlns:a16="http://schemas.microsoft.com/office/drawing/2014/main" val="10001"/>
                  </a:ext>
                </a:extLst>
              </a:tr>
              <a:tr h="472846">
                <a:tc>
                  <a:txBody>
                    <a:bodyPr/>
                    <a:lstStyle/>
                    <a:p>
                      <a:r>
                        <a:rPr lang="en-US" dirty="0"/>
                        <a:t>2</a:t>
                      </a:r>
                    </a:p>
                  </a:txBody>
                  <a:tcPr/>
                </a:tc>
                <a:tc>
                  <a:txBody>
                    <a:bodyPr/>
                    <a:lstStyle/>
                    <a:p>
                      <a:r>
                        <a:rPr lang="en-US" dirty="0">
                          <a:solidFill>
                            <a:srgbClr val="FF0000"/>
                          </a:solidFill>
                        </a:rPr>
                        <a:t>H</a:t>
                      </a:r>
                      <a:r>
                        <a:rPr lang="en-US" dirty="0">
                          <a:solidFill>
                            <a:srgbClr val="002060"/>
                          </a:solidFill>
                        </a:rPr>
                        <a:t>P</a:t>
                      </a:r>
                      <a:r>
                        <a:rPr lang="en-US" dirty="0">
                          <a:solidFill>
                            <a:srgbClr val="FF0000"/>
                          </a:solidFill>
                        </a:rPr>
                        <a:t>H</a:t>
                      </a:r>
                      <a:r>
                        <a:rPr lang="en-US" dirty="0">
                          <a:solidFill>
                            <a:srgbClr val="002060"/>
                          </a:solidFill>
                        </a:rPr>
                        <a:t>PP</a:t>
                      </a:r>
                      <a:r>
                        <a:rPr lang="en-US" dirty="0">
                          <a:solidFill>
                            <a:srgbClr val="FF0000"/>
                          </a:solidFill>
                        </a:rPr>
                        <a:t>HH</a:t>
                      </a:r>
                      <a:r>
                        <a:rPr lang="en-US" dirty="0">
                          <a:solidFill>
                            <a:srgbClr val="002060"/>
                          </a:solidFill>
                        </a:rPr>
                        <a:t>P</a:t>
                      </a:r>
                      <a:r>
                        <a:rPr lang="en-US" dirty="0">
                          <a:solidFill>
                            <a:srgbClr val="FF0000"/>
                          </a:solidFill>
                        </a:rPr>
                        <a:t>H</a:t>
                      </a:r>
                      <a:r>
                        <a:rPr lang="en-US" dirty="0">
                          <a:solidFill>
                            <a:srgbClr val="002060"/>
                          </a:solidFill>
                        </a:rPr>
                        <a:t>PP</a:t>
                      </a:r>
                      <a:r>
                        <a:rPr lang="en-US" dirty="0">
                          <a:solidFill>
                            <a:srgbClr val="FF0000"/>
                          </a:solidFill>
                        </a:rPr>
                        <a:t>H</a:t>
                      </a:r>
                      <a:r>
                        <a:rPr lang="en-US" dirty="0">
                          <a:solidFill>
                            <a:srgbClr val="002060"/>
                          </a:solidFill>
                        </a:rPr>
                        <a:t>P</a:t>
                      </a:r>
                      <a:r>
                        <a:rPr lang="en-US" dirty="0">
                          <a:solidFill>
                            <a:srgbClr val="FF0000"/>
                          </a:solidFill>
                        </a:rPr>
                        <a:t>HH</a:t>
                      </a:r>
                      <a:r>
                        <a:rPr lang="en-US" dirty="0">
                          <a:solidFill>
                            <a:srgbClr val="002060"/>
                          </a:solidFill>
                        </a:rPr>
                        <a:t>PP</a:t>
                      </a:r>
                      <a:r>
                        <a:rPr lang="en-US" dirty="0">
                          <a:solidFill>
                            <a:srgbClr val="FF0000"/>
                          </a:solidFill>
                        </a:rPr>
                        <a:t>H</a:t>
                      </a:r>
                      <a:r>
                        <a:rPr lang="en-US" dirty="0">
                          <a:solidFill>
                            <a:srgbClr val="002060"/>
                          </a:solidFill>
                        </a:rPr>
                        <a:t>P</a:t>
                      </a:r>
                      <a:r>
                        <a:rPr lang="en-US" dirty="0">
                          <a:solidFill>
                            <a:srgbClr val="FF0000"/>
                          </a:solidFill>
                        </a:rPr>
                        <a:t>H</a:t>
                      </a:r>
                    </a:p>
                  </a:txBody>
                  <a:tcPr/>
                </a:tc>
                <a:tc>
                  <a:txBody>
                    <a:bodyPr/>
                    <a:lstStyle/>
                    <a:p>
                      <a:r>
                        <a:rPr lang="en-US" dirty="0"/>
                        <a:t>20</a:t>
                      </a:r>
                    </a:p>
                  </a:txBody>
                  <a:tcPr/>
                </a:tc>
                <a:extLst>
                  <a:ext uri="{0D108BD9-81ED-4DB2-BD59-A6C34878D82A}">
                    <a16:rowId xmlns:a16="http://schemas.microsoft.com/office/drawing/2014/main" val="10002"/>
                  </a:ext>
                </a:extLst>
              </a:tr>
              <a:tr h="472846">
                <a:tc>
                  <a:txBody>
                    <a:bodyPr/>
                    <a:lstStyle/>
                    <a:p>
                      <a:r>
                        <a:rPr lang="en-US" dirty="0"/>
                        <a:t>3</a:t>
                      </a:r>
                    </a:p>
                  </a:txBody>
                  <a:tcPr/>
                </a:tc>
                <a:tc>
                  <a:txBody>
                    <a:bodyPr/>
                    <a:lstStyle/>
                    <a:p>
                      <a:r>
                        <a:rPr lang="en-US" dirty="0">
                          <a:solidFill>
                            <a:srgbClr val="002060"/>
                          </a:solidFill>
                        </a:rPr>
                        <a:t>PPP</a:t>
                      </a:r>
                      <a:r>
                        <a:rPr lang="en-US" dirty="0">
                          <a:solidFill>
                            <a:srgbClr val="FF0000"/>
                          </a:solidFill>
                        </a:rPr>
                        <a:t>HH</a:t>
                      </a:r>
                      <a:r>
                        <a:rPr lang="en-US" dirty="0">
                          <a:solidFill>
                            <a:srgbClr val="002060"/>
                          </a:solidFill>
                        </a:rPr>
                        <a:t>PP</a:t>
                      </a:r>
                      <a:r>
                        <a:rPr lang="en-US" dirty="0">
                          <a:solidFill>
                            <a:srgbClr val="FF0000"/>
                          </a:solidFill>
                        </a:rPr>
                        <a:t>HH</a:t>
                      </a:r>
                      <a:r>
                        <a:rPr lang="en-US" dirty="0">
                          <a:solidFill>
                            <a:srgbClr val="002060"/>
                          </a:solidFill>
                        </a:rPr>
                        <a:t>PPPPP</a:t>
                      </a:r>
                      <a:r>
                        <a:rPr lang="en-US" dirty="0">
                          <a:solidFill>
                            <a:srgbClr val="FF0000"/>
                          </a:solidFill>
                        </a:rPr>
                        <a:t>HHHHHHH</a:t>
                      </a:r>
                      <a:r>
                        <a:rPr lang="en-US" dirty="0">
                          <a:solidFill>
                            <a:srgbClr val="002060"/>
                          </a:solidFill>
                        </a:rPr>
                        <a:t>PP</a:t>
                      </a:r>
                      <a:r>
                        <a:rPr lang="en-US" dirty="0">
                          <a:solidFill>
                            <a:srgbClr val="FF0000"/>
                          </a:solidFill>
                        </a:rPr>
                        <a:t>HH</a:t>
                      </a:r>
                      <a:r>
                        <a:rPr lang="en-US" dirty="0">
                          <a:solidFill>
                            <a:srgbClr val="002060"/>
                          </a:solidFill>
                        </a:rPr>
                        <a:t>PPPP</a:t>
                      </a:r>
                      <a:r>
                        <a:rPr lang="en-US" dirty="0">
                          <a:solidFill>
                            <a:srgbClr val="FF0000"/>
                          </a:solidFill>
                        </a:rPr>
                        <a:t>HH</a:t>
                      </a:r>
                      <a:r>
                        <a:rPr lang="en-US" dirty="0">
                          <a:solidFill>
                            <a:srgbClr val="002060"/>
                          </a:solidFill>
                        </a:rPr>
                        <a:t>PP</a:t>
                      </a:r>
                      <a:r>
                        <a:rPr lang="en-US" dirty="0">
                          <a:solidFill>
                            <a:srgbClr val="FF0000"/>
                          </a:solidFill>
                        </a:rPr>
                        <a:t>H</a:t>
                      </a:r>
                      <a:r>
                        <a:rPr lang="en-US" dirty="0">
                          <a:solidFill>
                            <a:srgbClr val="002060"/>
                          </a:solidFill>
                        </a:rPr>
                        <a:t>PP</a:t>
                      </a:r>
                    </a:p>
                  </a:txBody>
                  <a:tcPr/>
                </a:tc>
                <a:tc>
                  <a:txBody>
                    <a:bodyPr/>
                    <a:lstStyle/>
                    <a:p>
                      <a:r>
                        <a:rPr lang="en-US" dirty="0"/>
                        <a:t>36</a:t>
                      </a:r>
                    </a:p>
                  </a:txBody>
                  <a:tcPr/>
                </a:tc>
                <a:extLst>
                  <a:ext uri="{0D108BD9-81ED-4DB2-BD59-A6C34878D82A}">
                    <a16:rowId xmlns:a16="http://schemas.microsoft.com/office/drawing/2014/main" val="10006"/>
                  </a:ext>
                </a:extLst>
              </a:tr>
              <a:tr h="491165">
                <a:tc>
                  <a:txBody>
                    <a:bodyPr/>
                    <a:lstStyle/>
                    <a:p>
                      <a:r>
                        <a:rPr lang="en-US" dirty="0"/>
                        <a:t>4</a:t>
                      </a:r>
                    </a:p>
                  </a:txBody>
                  <a:tcPr>
                    <a:lnB w="28575" cap="flat" cmpd="sng" algn="ctr">
                      <a:solidFill>
                        <a:schemeClr val="tx1"/>
                      </a:solidFill>
                      <a:prstDash val="solid"/>
                      <a:round/>
                      <a:headEnd type="none" w="med" len="med"/>
                      <a:tailEnd type="none" w="med" len="med"/>
                    </a:lnB>
                  </a:tcPr>
                </a:tc>
                <a:tc>
                  <a:txBody>
                    <a:bodyPr/>
                    <a:lstStyle/>
                    <a:p>
                      <a:r>
                        <a:rPr lang="en-US" dirty="0">
                          <a:solidFill>
                            <a:srgbClr val="FF0000"/>
                          </a:solidFill>
                        </a:rPr>
                        <a:t>HH</a:t>
                      </a:r>
                      <a:r>
                        <a:rPr lang="en-US" dirty="0">
                          <a:solidFill>
                            <a:srgbClr val="002060"/>
                          </a:solidFill>
                        </a:rPr>
                        <a:t>P</a:t>
                      </a:r>
                      <a:r>
                        <a:rPr lang="en-US" dirty="0">
                          <a:solidFill>
                            <a:srgbClr val="FF0000"/>
                          </a:solidFill>
                        </a:rPr>
                        <a:t>H</a:t>
                      </a:r>
                      <a:r>
                        <a:rPr lang="en-US" dirty="0">
                          <a:solidFill>
                            <a:srgbClr val="002060"/>
                          </a:solidFill>
                        </a:rPr>
                        <a:t>P</a:t>
                      </a:r>
                      <a:r>
                        <a:rPr lang="en-US" dirty="0">
                          <a:solidFill>
                            <a:srgbClr val="FF0000"/>
                          </a:solidFill>
                        </a:rPr>
                        <a:t>H</a:t>
                      </a:r>
                      <a:r>
                        <a:rPr lang="en-US" dirty="0">
                          <a:solidFill>
                            <a:srgbClr val="002060"/>
                          </a:solidFill>
                        </a:rPr>
                        <a:t>P</a:t>
                      </a:r>
                      <a:r>
                        <a:rPr lang="en-US" dirty="0">
                          <a:solidFill>
                            <a:srgbClr val="FF0000"/>
                          </a:solidFill>
                        </a:rPr>
                        <a:t>H</a:t>
                      </a:r>
                      <a:r>
                        <a:rPr lang="en-US" dirty="0">
                          <a:solidFill>
                            <a:srgbClr val="002060"/>
                          </a:solidFill>
                        </a:rPr>
                        <a:t>P</a:t>
                      </a:r>
                      <a:r>
                        <a:rPr lang="en-US" dirty="0">
                          <a:solidFill>
                            <a:srgbClr val="FF0000"/>
                          </a:solidFill>
                        </a:rPr>
                        <a:t>HHHH</a:t>
                      </a:r>
                      <a:r>
                        <a:rPr lang="en-US" dirty="0">
                          <a:solidFill>
                            <a:srgbClr val="002060"/>
                          </a:solidFill>
                        </a:rPr>
                        <a:t>P</a:t>
                      </a:r>
                      <a:r>
                        <a:rPr lang="en-US" dirty="0">
                          <a:solidFill>
                            <a:srgbClr val="FF0000"/>
                          </a:solidFill>
                        </a:rPr>
                        <a:t>H</a:t>
                      </a:r>
                      <a:r>
                        <a:rPr lang="en-US" dirty="0">
                          <a:solidFill>
                            <a:srgbClr val="002060"/>
                          </a:solidFill>
                        </a:rPr>
                        <a:t>PPP</a:t>
                      </a:r>
                      <a:r>
                        <a:rPr lang="en-US" dirty="0">
                          <a:solidFill>
                            <a:srgbClr val="FF0000"/>
                          </a:solidFill>
                        </a:rPr>
                        <a:t>H</a:t>
                      </a:r>
                      <a:r>
                        <a:rPr lang="en-US" dirty="0">
                          <a:solidFill>
                            <a:srgbClr val="002060"/>
                          </a:solidFill>
                        </a:rPr>
                        <a:t>PPP</a:t>
                      </a:r>
                      <a:r>
                        <a:rPr lang="en-US" dirty="0">
                          <a:solidFill>
                            <a:srgbClr val="FF0000"/>
                          </a:solidFill>
                        </a:rPr>
                        <a:t>H</a:t>
                      </a:r>
                      <a:r>
                        <a:rPr lang="en-US" dirty="0">
                          <a:solidFill>
                            <a:srgbClr val="002060"/>
                          </a:solidFill>
                        </a:rPr>
                        <a:t>PPPP</a:t>
                      </a:r>
                      <a:r>
                        <a:rPr lang="en-US" dirty="0">
                          <a:solidFill>
                            <a:srgbClr val="FF0000"/>
                          </a:solidFill>
                        </a:rPr>
                        <a:t>H</a:t>
                      </a:r>
                      <a:r>
                        <a:rPr lang="en-US" dirty="0">
                          <a:solidFill>
                            <a:srgbClr val="002060"/>
                          </a:solidFill>
                        </a:rPr>
                        <a:t>PPP</a:t>
                      </a:r>
                      <a:r>
                        <a:rPr lang="en-US" dirty="0">
                          <a:solidFill>
                            <a:srgbClr val="FF0000"/>
                          </a:solidFill>
                        </a:rPr>
                        <a:t>H</a:t>
                      </a:r>
                      <a:r>
                        <a:rPr lang="en-US" dirty="0">
                          <a:solidFill>
                            <a:srgbClr val="002060"/>
                          </a:solidFill>
                        </a:rPr>
                        <a:t>PPP</a:t>
                      </a:r>
                      <a:r>
                        <a:rPr lang="en-US" dirty="0">
                          <a:solidFill>
                            <a:srgbClr val="FF0000"/>
                          </a:solidFill>
                        </a:rPr>
                        <a:t>H</a:t>
                      </a:r>
                      <a:r>
                        <a:rPr lang="en-US" dirty="0">
                          <a:solidFill>
                            <a:srgbClr val="002060"/>
                          </a:solidFill>
                        </a:rPr>
                        <a:t>P</a:t>
                      </a:r>
                      <a:r>
                        <a:rPr lang="en-US" dirty="0">
                          <a:solidFill>
                            <a:srgbClr val="FF0000"/>
                          </a:solidFill>
                        </a:rPr>
                        <a:t>HHHH</a:t>
                      </a:r>
                      <a:r>
                        <a:rPr lang="en-US" dirty="0">
                          <a:solidFill>
                            <a:srgbClr val="002060"/>
                          </a:solidFill>
                        </a:rPr>
                        <a:t>P</a:t>
                      </a:r>
                      <a:r>
                        <a:rPr lang="en-US" dirty="0">
                          <a:solidFill>
                            <a:srgbClr val="FF0000"/>
                          </a:solidFill>
                        </a:rPr>
                        <a:t>H</a:t>
                      </a:r>
                      <a:r>
                        <a:rPr lang="en-US" dirty="0">
                          <a:solidFill>
                            <a:srgbClr val="002060"/>
                          </a:solidFill>
                        </a:rPr>
                        <a:t>P</a:t>
                      </a:r>
                      <a:r>
                        <a:rPr lang="en-US" dirty="0">
                          <a:solidFill>
                            <a:srgbClr val="FF0000"/>
                          </a:solidFill>
                        </a:rPr>
                        <a:t>H</a:t>
                      </a:r>
                      <a:r>
                        <a:rPr lang="en-US" dirty="0">
                          <a:solidFill>
                            <a:srgbClr val="002060"/>
                          </a:solidFill>
                        </a:rPr>
                        <a:t>P</a:t>
                      </a:r>
                      <a:r>
                        <a:rPr lang="en-US" dirty="0">
                          <a:solidFill>
                            <a:srgbClr val="FF0000"/>
                          </a:solidFill>
                        </a:rPr>
                        <a:t>H</a:t>
                      </a:r>
                      <a:r>
                        <a:rPr lang="en-US" dirty="0">
                          <a:solidFill>
                            <a:srgbClr val="002060"/>
                          </a:solidFill>
                        </a:rPr>
                        <a:t>P</a:t>
                      </a:r>
                      <a:r>
                        <a:rPr lang="en-US" dirty="0">
                          <a:solidFill>
                            <a:srgbClr val="FF0000"/>
                          </a:solidFill>
                        </a:rPr>
                        <a:t>HH</a:t>
                      </a:r>
                    </a:p>
                  </a:txBody>
                  <a:tcPr>
                    <a:lnB w="28575" cap="flat" cmpd="sng" algn="ctr">
                      <a:solidFill>
                        <a:schemeClr val="tx1"/>
                      </a:solidFill>
                      <a:prstDash val="solid"/>
                      <a:round/>
                      <a:headEnd type="none" w="med" len="med"/>
                      <a:tailEnd type="none" w="med" len="med"/>
                    </a:lnB>
                  </a:tcPr>
                </a:tc>
                <a:tc>
                  <a:txBody>
                    <a:bodyPr/>
                    <a:lstStyle/>
                    <a:p>
                      <a:r>
                        <a:rPr lang="en-US" dirty="0"/>
                        <a:t>50</a:t>
                      </a:r>
                    </a:p>
                  </a:txBody>
                  <a:tcP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72846">
                <a:tc>
                  <a:txBody>
                    <a:bodyPr/>
                    <a:lstStyle/>
                    <a:p>
                      <a:r>
                        <a:rPr lang="en-US" dirty="0"/>
                        <a:t>5</a:t>
                      </a:r>
                    </a:p>
                  </a:txBody>
                  <a:tcPr>
                    <a:lnT w="28575" cap="flat" cmpd="sng" algn="ctr">
                      <a:solidFill>
                        <a:schemeClr val="tx1"/>
                      </a:solidFill>
                      <a:prstDash val="solid"/>
                      <a:round/>
                      <a:headEnd type="none" w="med" len="med"/>
                      <a:tailEnd type="none" w="med" len="med"/>
                    </a:lnT>
                  </a:tcPr>
                </a:tc>
                <a:tc>
                  <a:txBody>
                    <a:bodyPr/>
                    <a:lstStyle/>
                    <a:p>
                      <a:r>
                        <a:rPr lang="en-US" dirty="0">
                          <a:solidFill>
                            <a:srgbClr val="002060"/>
                          </a:solidFill>
                        </a:rPr>
                        <a:t>PP</a:t>
                      </a:r>
                      <a:r>
                        <a:rPr lang="en-US" dirty="0">
                          <a:solidFill>
                            <a:srgbClr val="00B050"/>
                          </a:solidFill>
                        </a:rPr>
                        <a:t>C</a:t>
                      </a:r>
                      <a:r>
                        <a:rPr lang="en-US" dirty="0">
                          <a:solidFill>
                            <a:srgbClr val="FF0000"/>
                          </a:solidFill>
                        </a:rPr>
                        <a:t>HH</a:t>
                      </a:r>
                      <a:r>
                        <a:rPr lang="en-US" dirty="0">
                          <a:solidFill>
                            <a:srgbClr val="002060"/>
                          </a:solidFill>
                        </a:rPr>
                        <a:t>PP</a:t>
                      </a:r>
                      <a:r>
                        <a:rPr lang="en-US" dirty="0">
                          <a:solidFill>
                            <a:srgbClr val="00B050"/>
                          </a:solidFill>
                        </a:rPr>
                        <a:t>C</a:t>
                      </a:r>
                      <a:r>
                        <a:rPr lang="en-US" dirty="0">
                          <a:solidFill>
                            <a:srgbClr val="FF0000"/>
                          </a:solidFill>
                        </a:rPr>
                        <a:t>H</a:t>
                      </a:r>
                      <a:r>
                        <a:rPr lang="en-US" dirty="0">
                          <a:solidFill>
                            <a:srgbClr val="002060"/>
                          </a:solidFill>
                        </a:rPr>
                        <a:t>PPPP</a:t>
                      </a:r>
                      <a:r>
                        <a:rPr lang="en-US" dirty="0">
                          <a:solidFill>
                            <a:srgbClr val="00B050"/>
                          </a:solidFill>
                        </a:rPr>
                        <a:t>C</a:t>
                      </a:r>
                      <a:r>
                        <a:rPr lang="en-US" dirty="0">
                          <a:solidFill>
                            <a:srgbClr val="FF0000"/>
                          </a:solidFill>
                        </a:rPr>
                        <a:t>HHHH</a:t>
                      </a:r>
                      <a:r>
                        <a:rPr lang="en-US" dirty="0">
                          <a:solidFill>
                            <a:srgbClr val="00B050"/>
                          </a:solidFill>
                        </a:rPr>
                        <a:t>C</a:t>
                      </a:r>
                      <a:r>
                        <a:rPr lang="en-US" dirty="0">
                          <a:solidFill>
                            <a:srgbClr val="FF0000"/>
                          </a:solidFill>
                        </a:rPr>
                        <a:t>HH</a:t>
                      </a:r>
                      <a:r>
                        <a:rPr lang="en-US" dirty="0">
                          <a:solidFill>
                            <a:srgbClr val="002060"/>
                          </a:solidFill>
                        </a:rPr>
                        <a:t>PP</a:t>
                      </a:r>
                      <a:r>
                        <a:rPr lang="en-US" dirty="0">
                          <a:solidFill>
                            <a:srgbClr val="FF0000"/>
                          </a:solidFill>
                        </a:rPr>
                        <a:t>HH</a:t>
                      </a:r>
                      <a:r>
                        <a:rPr lang="en-US" dirty="0">
                          <a:solidFill>
                            <a:srgbClr val="002060"/>
                          </a:solidFill>
                        </a:rPr>
                        <a:t>PPPP</a:t>
                      </a:r>
                      <a:r>
                        <a:rPr lang="en-US" dirty="0">
                          <a:solidFill>
                            <a:srgbClr val="FF0000"/>
                          </a:solidFill>
                        </a:rPr>
                        <a:t>HH</a:t>
                      </a:r>
                      <a:r>
                        <a:rPr lang="en-US" dirty="0">
                          <a:solidFill>
                            <a:srgbClr val="002060"/>
                          </a:solidFill>
                        </a:rPr>
                        <a:t>PP</a:t>
                      </a:r>
                      <a:r>
                        <a:rPr lang="en-US" dirty="0">
                          <a:solidFill>
                            <a:srgbClr val="FF0000"/>
                          </a:solidFill>
                        </a:rPr>
                        <a:t>H</a:t>
                      </a:r>
                      <a:r>
                        <a:rPr lang="en-US" dirty="0">
                          <a:solidFill>
                            <a:srgbClr val="002060"/>
                          </a:solidFill>
                        </a:rPr>
                        <a:t>PP</a:t>
                      </a:r>
                    </a:p>
                  </a:txBody>
                  <a:tcPr>
                    <a:lnT w="28575" cap="flat" cmpd="sng" algn="ctr">
                      <a:solidFill>
                        <a:schemeClr val="tx1"/>
                      </a:solidFill>
                      <a:prstDash val="solid"/>
                      <a:round/>
                      <a:headEnd type="none" w="med" len="med"/>
                      <a:tailEnd type="none" w="med" len="med"/>
                    </a:lnT>
                  </a:tcPr>
                </a:tc>
                <a:tc>
                  <a:txBody>
                    <a:bodyPr/>
                    <a:lstStyle/>
                    <a:p>
                      <a:r>
                        <a:rPr lang="en-US" dirty="0"/>
                        <a:t>36</a:t>
                      </a:r>
                    </a:p>
                  </a:txBody>
                  <a:tcP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5"/>
                  </a:ext>
                </a:extLst>
              </a:tr>
              <a:tr h="472846">
                <a:tc>
                  <a:txBody>
                    <a:bodyPr/>
                    <a:lstStyle/>
                    <a:p>
                      <a:r>
                        <a:rPr lang="en-US" dirty="0"/>
                        <a:t>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a:solidFill>
                            <a:srgbClr val="00B050"/>
                          </a:solidFill>
                          <a:latin typeface="+mn-lt"/>
                          <a:ea typeface="Calibri"/>
                          <a:cs typeface="Times New Roman"/>
                        </a:rPr>
                        <a:t>C</a:t>
                      </a:r>
                      <a:r>
                        <a:rPr lang="en-US" sz="1800" b="0" dirty="0">
                          <a:solidFill>
                            <a:srgbClr val="002060"/>
                          </a:solidFill>
                          <a:latin typeface="+mn-lt"/>
                          <a:ea typeface="Calibri"/>
                          <a:cs typeface="Times New Roman"/>
                        </a:rPr>
                        <a:t>PP</a:t>
                      </a:r>
                      <a:r>
                        <a:rPr lang="en-US" sz="1800" b="0" dirty="0">
                          <a:solidFill>
                            <a:srgbClr val="00B050"/>
                          </a:solidFill>
                          <a:latin typeface="+mn-lt"/>
                          <a:ea typeface="Calibri"/>
                          <a:cs typeface="Times New Roman"/>
                        </a:rPr>
                        <a:t>C</a:t>
                      </a:r>
                      <a:r>
                        <a:rPr lang="en-US" sz="1800" b="0" dirty="0">
                          <a:solidFill>
                            <a:srgbClr val="FF0000"/>
                          </a:solidFill>
                          <a:latin typeface="+mn-lt"/>
                          <a:ea typeface="Calibri"/>
                          <a:cs typeface="Times New Roman"/>
                        </a:rPr>
                        <a:t>H</a:t>
                      </a:r>
                      <a:r>
                        <a:rPr lang="en-US" sz="1800" b="0" dirty="0">
                          <a:solidFill>
                            <a:srgbClr val="002060"/>
                          </a:solidFill>
                          <a:latin typeface="+mn-lt"/>
                          <a:ea typeface="Calibri"/>
                          <a:cs typeface="Times New Roman"/>
                        </a:rPr>
                        <a:t>PP</a:t>
                      </a:r>
                      <a:r>
                        <a:rPr lang="en-US" sz="1800" b="0" dirty="0">
                          <a:solidFill>
                            <a:srgbClr val="00B050"/>
                          </a:solidFill>
                          <a:latin typeface="+mn-lt"/>
                          <a:ea typeface="Calibri"/>
                          <a:cs typeface="Times New Roman"/>
                        </a:rPr>
                        <a:t>C</a:t>
                      </a:r>
                      <a:r>
                        <a:rPr lang="en-US" sz="1800" b="0" dirty="0">
                          <a:solidFill>
                            <a:srgbClr val="FF0000"/>
                          </a:solidFill>
                          <a:latin typeface="+mn-lt"/>
                          <a:ea typeface="Calibri"/>
                          <a:cs typeface="Times New Roman"/>
                        </a:rPr>
                        <a:t>H</a:t>
                      </a:r>
                      <a:r>
                        <a:rPr lang="en-US" sz="1800" b="0" dirty="0">
                          <a:solidFill>
                            <a:srgbClr val="002060"/>
                          </a:solidFill>
                          <a:latin typeface="+mn-lt"/>
                          <a:ea typeface="Calibri"/>
                          <a:cs typeface="Times New Roman"/>
                        </a:rPr>
                        <a:t>PP</a:t>
                      </a:r>
                      <a:r>
                        <a:rPr lang="en-US" sz="1800" b="0" dirty="0">
                          <a:solidFill>
                            <a:srgbClr val="00B050"/>
                          </a:solidFill>
                          <a:latin typeface="+mn-lt"/>
                          <a:ea typeface="Calibri"/>
                          <a:cs typeface="Times New Roman"/>
                        </a:rPr>
                        <a:t>C</a:t>
                      </a:r>
                      <a:r>
                        <a:rPr lang="en-US" sz="1800" b="0" dirty="0">
                          <a:solidFill>
                            <a:srgbClr val="002060"/>
                          </a:solidFill>
                          <a:latin typeface="+mn-lt"/>
                          <a:ea typeface="Calibri"/>
                          <a:cs typeface="Times New Roman"/>
                        </a:rPr>
                        <a:t>PP</a:t>
                      </a:r>
                      <a:r>
                        <a:rPr lang="en-US" sz="1800" b="0" dirty="0">
                          <a:solidFill>
                            <a:srgbClr val="FF0000"/>
                          </a:solidFill>
                          <a:latin typeface="+mn-lt"/>
                          <a:ea typeface="Calibri"/>
                          <a:cs typeface="Times New Roman"/>
                        </a:rPr>
                        <a:t>HHHHHH</a:t>
                      </a:r>
                      <a:r>
                        <a:rPr lang="en-US" sz="1800" b="0" dirty="0">
                          <a:solidFill>
                            <a:srgbClr val="00B050"/>
                          </a:solidFill>
                          <a:latin typeface="+mn-lt"/>
                          <a:ea typeface="Calibri"/>
                          <a:cs typeface="Times New Roman"/>
                        </a:rPr>
                        <a:t>CC</a:t>
                      </a:r>
                      <a:r>
                        <a:rPr lang="en-US" sz="1800" b="0" dirty="0">
                          <a:solidFill>
                            <a:srgbClr val="002060"/>
                          </a:solidFill>
                          <a:latin typeface="+mn-lt"/>
                          <a:ea typeface="Calibri"/>
                          <a:cs typeface="Times New Roman"/>
                        </a:rPr>
                        <a:t>P</a:t>
                      </a:r>
                      <a:r>
                        <a:rPr lang="en-US" sz="1800" b="0" dirty="0">
                          <a:solidFill>
                            <a:srgbClr val="00B050"/>
                          </a:solidFill>
                          <a:latin typeface="+mn-lt"/>
                          <a:ea typeface="Calibri"/>
                          <a:cs typeface="Times New Roman"/>
                        </a:rPr>
                        <a:t>C</a:t>
                      </a:r>
                      <a:r>
                        <a:rPr lang="en-US" sz="1800" b="0" dirty="0">
                          <a:solidFill>
                            <a:srgbClr val="FF0000"/>
                          </a:solidFill>
                          <a:latin typeface="+mn-lt"/>
                          <a:ea typeface="Calibri"/>
                          <a:cs typeface="Times New Roman"/>
                        </a:rPr>
                        <a:t>H</a:t>
                      </a:r>
                      <a:r>
                        <a:rPr lang="en-US" sz="1800" b="0" dirty="0">
                          <a:solidFill>
                            <a:srgbClr val="002060"/>
                          </a:solidFill>
                          <a:latin typeface="+mn-lt"/>
                          <a:ea typeface="Calibri"/>
                          <a:cs typeface="Times New Roman"/>
                        </a:rPr>
                        <a:t>PP</a:t>
                      </a:r>
                      <a:r>
                        <a:rPr lang="en-US" sz="1800" b="0" dirty="0">
                          <a:solidFill>
                            <a:srgbClr val="00B050"/>
                          </a:solidFill>
                          <a:latin typeface="+mn-lt"/>
                          <a:ea typeface="Calibri"/>
                          <a:cs typeface="Times New Roman"/>
                        </a:rPr>
                        <a:t>C</a:t>
                      </a:r>
                      <a:r>
                        <a:rPr lang="en-US" sz="1800" b="0" dirty="0">
                          <a:solidFill>
                            <a:srgbClr val="002060"/>
                          </a:solidFill>
                          <a:latin typeface="+mn-lt"/>
                          <a:ea typeface="Calibri"/>
                          <a:cs typeface="Times New Roman"/>
                        </a:rPr>
                        <a:t>P</a:t>
                      </a:r>
                      <a:r>
                        <a:rPr lang="en-US" sz="1800" b="0" dirty="0">
                          <a:solidFill>
                            <a:srgbClr val="00B050"/>
                          </a:solidFill>
                          <a:latin typeface="+mn-lt"/>
                          <a:ea typeface="Calibri"/>
                          <a:cs typeface="Times New Roman"/>
                        </a:rPr>
                        <a:t>C</a:t>
                      </a:r>
                      <a:r>
                        <a:rPr lang="en-US" sz="1800" b="0" dirty="0">
                          <a:solidFill>
                            <a:srgbClr val="FF0000"/>
                          </a:solidFill>
                          <a:latin typeface="+mn-lt"/>
                          <a:ea typeface="Calibri"/>
                          <a:cs typeface="Times New Roman"/>
                        </a:rPr>
                        <a:t>H</a:t>
                      </a:r>
                      <a:r>
                        <a:rPr lang="en-US" sz="1800" b="0" dirty="0">
                          <a:solidFill>
                            <a:srgbClr val="002060"/>
                          </a:solidFill>
                          <a:latin typeface="+mn-lt"/>
                          <a:ea typeface="Calibri"/>
                          <a:cs typeface="Times New Roman"/>
                        </a:rPr>
                        <a:t>PP</a:t>
                      </a:r>
                      <a:r>
                        <a:rPr lang="en-US" sz="1800" b="0" dirty="0">
                          <a:solidFill>
                            <a:srgbClr val="FF0000"/>
                          </a:solidFill>
                          <a:latin typeface="+mn-lt"/>
                          <a:ea typeface="Calibri"/>
                          <a:cs typeface="Times New Roman"/>
                        </a:rPr>
                        <a:t>H</a:t>
                      </a:r>
                      <a:r>
                        <a:rPr lang="en-US" sz="1800" b="0" dirty="0">
                          <a:solidFill>
                            <a:srgbClr val="002060"/>
                          </a:solidFill>
                          <a:latin typeface="+mn-lt"/>
                          <a:ea typeface="Calibri"/>
                          <a:cs typeface="Times New Roman"/>
                        </a:rPr>
                        <a:t>P</a:t>
                      </a:r>
                      <a:r>
                        <a:rPr lang="en-US" sz="1800" b="0" dirty="0">
                          <a:solidFill>
                            <a:srgbClr val="00B050"/>
                          </a:solidFill>
                          <a:latin typeface="+mn-lt"/>
                          <a:ea typeface="Calibri"/>
                          <a:cs typeface="Times New Roman"/>
                        </a:rPr>
                        <a:t>C</a:t>
                      </a:r>
                      <a:endParaRPr lang="en-US" b="0" dirty="0">
                        <a:solidFill>
                          <a:srgbClr val="FF0000"/>
                        </a:solidFill>
                        <a:latin typeface="+mn-lt"/>
                      </a:endParaRPr>
                    </a:p>
                  </a:txBody>
                  <a:tcPr/>
                </a:tc>
                <a:tc>
                  <a:txBody>
                    <a:bodyPr/>
                    <a:lstStyle/>
                    <a:p>
                      <a:r>
                        <a:rPr lang="en-US" dirty="0"/>
                        <a:t>36</a:t>
                      </a:r>
                    </a:p>
                  </a:txBody>
                  <a:tcPr/>
                </a:tc>
                <a:extLst>
                  <a:ext uri="{0D108BD9-81ED-4DB2-BD59-A6C34878D82A}">
                    <a16:rowId xmlns:a16="http://schemas.microsoft.com/office/drawing/2014/main" val="10004"/>
                  </a:ext>
                </a:extLst>
              </a:tr>
              <a:tr h="619200">
                <a:tc>
                  <a:txBody>
                    <a:bodyPr/>
                    <a:lstStyle/>
                    <a:p>
                      <a:r>
                        <a:rPr lang="en-US" dirty="0"/>
                        <a:t>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a:solidFill>
                            <a:srgbClr val="FF0000"/>
                          </a:solidFill>
                          <a:latin typeface="+mn-lt"/>
                          <a:ea typeface="Calibri"/>
                          <a:cs typeface="Times New Roman"/>
                        </a:rPr>
                        <a:t>H</a:t>
                      </a:r>
                      <a:r>
                        <a:rPr lang="en-US" sz="1800" b="0" dirty="0">
                          <a:solidFill>
                            <a:srgbClr val="00B050"/>
                          </a:solidFill>
                          <a:latin typeface="+mn-lt"/>
                          <a:ea typeface="Calibri"/>
                          <a:cs typeface="Times New Roman"/>
                        </a:rPr>
                        <a:t>C</a:t>
                      </a:r>
                      <a:r>
                        <a:rPr lang="en-US" sz="1800" b="0" dirty="0">
                          <a:solidFill>
                            <a:srgbClr val="002060"/>
                          </a:solidFill>
                          <a:latin typeface="+mn-lt"/>
                          <a:ea typeface="Calibri"/>
                          <a:cs typeface="Times New Roman"/>
                        </a:rPr>
                        <a:t>P</a:t>
                      </a:r>
                      <a:r>
                        <a:rPr lang="en-US" sz="1800" b="0" dirty="0">
                          <a:solidFill>
                            <a:srgbClr val="FF0000"/>
                          </a:solidFill>
                          <a:latin typeface="+mn-lt"/>
                          <a:ea typeface="Calibri"/>
                          <a:cs typeface="Times New Roman"/>
                        </a:rPr>
                        <a:t>H</a:t>
                      </a:r>
                      <a:r>
                        <a:rPr lang="en-US" sz="1800" b="0" dirty="0">
                          <a:solidFill>
                            <a:srgbClr val="002060"/>
                          </a:solidFill>
                          <a:latin typeface="+mn-lt"/>
                          <a:ea typeface="Calibri"/>
                          <a:cs typeface="Times New Roman"/>
                        </a:rPr>
                        <a:t>P</a:t>
                      </a:r>
                      <a:r>
                        <a:rPr lang="en-US" sz="1800" b="0" dirty="0">
                          <a:solidFill>
                            <a:srgbClr val="00B050"/>
                          </a:solidFill>
                          <a:latin typeface="+mn-lt"/>
                          <a:ea typeface="Calibri"/>
                          <a:cs typeface="Times New Roman"/>
                        </a:rPr>
                        <a:t>C</a:t>
                      </a:r>
                      <a:r>
                        <a:rPr lang="en-US" sz="1800" b="0" dirty="0">
                          <a:solidFill>
                            <a:srgbClr val="002060"/>
                          </a:solidFill>
                          <a:latin typeface="+mn-lt"/>
                          <a:ea typeface="Calibri"/>
                          <a:cs typeface="Times New Roman"/>
                        </a:rPr>
                        <a:t>P</a:t>
                      </a:r>
                      <a:r>
                        <a:rPr lang="en-US" sz="1800" b="0" dirty="0">
                          <a:solidFill>
                            <a:srgbClr val="FF0000"/>
                          </a:solidFill>
                          <a:latin typeface="+mn-lt"/>
                          <a:ea typeface="Calibri"/>
                          <a:cs typeface="Times New Roman"/>
                        </a:rPr>
                        <a:t>H</a:t>
                      </a:r>
                      <a:r>
                        <a:rPr lang="en-US" sz="1800" b="0" dirty="0">
                          <a:solidFill>
                            <a:srgbClr val="002060"/>
                          </a:solidFill>
                          <a:latin typeface="+mn-lt"/>
                          <a:ea typeface="Calibri"/>
                          <a:cs typeface="Times New Roman"/>
                        </a:rPr>
                        <a:t>P</a:t>
                      </a:r>
                      <a:r>
                        <a:rPr lang="en-US" sz="1800" b="0" dirty="0">
                          <a:solidFill>
                            <a:srgbClr val="00B050"/>
                          </a:solidFill>
                          <a:latin typeface="+mn-lt"/>
                          <a:ea typeface="Calibri"/>
                          <a:cs typeface="Times New Roman"/>
                        </a:rPr>
                        <a:t>C</a:t>
                      </a:r>
                      <a:r>
                        <a:rPr lang="en-US" sz="1800" b="0" dirty="0">
                          <a:solidFill>
                            <a:srgbClr val="FF0000"/>
                          </a:solidFill>
                          <a:latin typeface="+mn-lt"/>
                          <a:ea typeface="Calibri"/>
                          <a:cs typeface="Times New Roman"/>
                        </a:rPr>
                        <a:t>H</a:t>
                      </a:r>
                      <a:r>
                        <a:rPr lang="en-US" sz="1800" b="0" dirty="0">
                          <a:solidFill>
                            <a:srgbClr val="00B050"/>
                          </a:solidFill>
                          <a:latin typeface="+mn-lt"/>
                          <a:ea typeface="Calibri"/>
                          <a:cs typeface="Times New Roman"/>
                        </a:rPr>
                        <a:t>C</a:t>
                      </a:r>
                      <a:r>
                        <a:rPr lang="en-US" sz="1800" b="0" dirty="0">
                          <a:solidFill>
                            <a:srgbClr val="FF0000"/>
                          </a:solidFill>
                          <a:latin typeface="+mn-lt"/>
                          <a:ea typeface="Calibri"/>
                          <a:cs typeface="Times New Roman"/>
                        </a:rPr>
                        <a:t>H</a:t>
                      </a:r>
                      <a:r>
                        <a:rPr lang="en-US" sz="1800" b="0" dirty="0">
                          <a:solidFill>
                            <a:srgbClr val="002060"/>
                          </a:solidFill>
                          <a:latin typeface="+mn-lt"/>
                          <a:ea typeface="Calibri"/>
                          <a:cs typeface="Times New Roman"/>
                        </a:rPr>
                        <a:t>P</a:t>
                      </a:r>
                      <a:r>
                        <a:rPr lang="en-US" sz="1800" b="0" dirty="0">
                          <a:solidFill>
                            <a:srgbClr val="FF0000"/>
                          </a:solidFill>
                          <a:latin typeface="+mn-lt"/>
                          <a:ea typeface="Calibri"/>
                          <a:cs typeface="Times New Roman"/>
                        </a:rPr>
                        <a:t>H</a:t>
                      </a:r>
                      <a:r>
                        <a:rPr lang="en-US" sz="1800" b="0" dirty="0">
                          <a:solidFill>
                            <a:srgbClr val="002060"/>
                          </a:solidFill>
                          <a:latin typeface="+mn-lt"/>
                          <a:ea typeface="Calibri"/>
                          <a:cs typeface="Times New Roman"/>
                        </a:rPr>
                        <a:t>PPP</a:t>
                      </a:r>
                      <a:r>
                        <a:rPr lang="en-US" sz="1800" b="0" dirty="0">
                          <a:solidFill>
                            <a:srgbClr val="FF0000"/>
                          </a:solidFill>
                          <a:latin typeface="+mn-lt"/>
                          <a:ea typeface="Calibri"/>
                          <a:cs typeface="Times New Roman"/>
                        </a:rPr>
                        <a:t>H</a:t>
                      </a:r>
                      <a:r>
                        <a:rPr lang="en-US" sz="1800" b="0" dirty="0">
                          <a:solidFill>
                            <a:srgbClr val="002060"/>
                          </a:solidFill>
                          <a:latin typeface="+mn-lt"/>
                          <a:ea typeface="Calibri"/>
                          <a:cs typeface="Times New Roman"/>
                        </a:rPr>
                        <a:t>PPP</a:t>
                      </a:r>
                      <a:r>
                        <a:rPr lang="en-US" sz="1800" b="0" dirty="0">
                          <a:solidFill>
                            <a:srgbClr val="FF0000"/>
                          </a:solidFill>
                          <a:latin typeface="+mn-lt"/>
                          <a:ea typeface="Calibri"/>
                          <a:cs typeface="Times New Roman"/>
                        </a:rPr>
                        <a:t>H</a:t>
                      </a:r>
                      <a:r>
                        <a:rPr lang="en-US" sz="1800" b="0" dirty="0">
                          <a:solidFill>
                            <a:srgbClr val="002060"/>
                          </a:solidFill>
                          <a:latin typeface="+mn-lt"/>
                          <a:ea typeface="Calibri"/>
                          <a:cs typeface="Times New Roman"/>
                        </a:rPr>
                        <a:t>PPPP</a:t>
                      </a:r>
                      <a:r>
                        <a:rPr lang="en-US" sz="1800" b="0" dirty="0">
                          <a:solidFill>
                            <a:srgbClr val="FF0000"/>
                          </a:solidFill>
                          <a:latin typeface="+mn-lt"/>
                          <a:ea typeface="Calibri"/>
                          <a:cs typeface="Times New Roman"/>
                        </a:rPr>
                        <a:t>H</a:t>
                      </a:r>
                      <a:r>
                        <a:rPr lang="en-US" sz="1800" b="0" dirty="0">
                          <a:solidFill>
                            <a:srgbClr val="002060"/>
                          </a:solidFill>
                          <a:latin typeface="+mn-lt"/>
                          <a:ea typeface="Calibri"/>
                          <a:cs typeface="Times New Roman"/>
                        </a:rPr>
                        <a:t>P</a:t>
                      </a:r>
                      <a:r>
                        <a:rPr lang="en-US" sz="1800" b="0" dirty="0">
                          <a:solidFill>
                            <a:srgbClr val="00B050"/>
                          </a:solidFill>
                          <a:latin typeface="+mn-lt"/>
                          <a:ea typeface="Calibri"/>
                          <a:cs typeface="Times New Roman"/>
                        </a:rPr>
                        <a:t>C</a:t>
                      </a:r>
                      <a:r>
                        <a:rPr lang="en-US" sz="1800" b="0" dirty="0">
                          <a:solidFill>
                            <a:srgbClr val="002060"/>
                          </a:solidFill>
                          <a:latin typeface="+mn-lt"/>
                          <a:ea typeface="Calibri"/>
                          <a:cs typeface="Times New Roman"/>
                        </a:rPr>
                        <a:t>P</a:t>
                      </a:r>
                      <a:r>
                        <a:rPr lang="en-US" sz="1800" b="0" dirty="0">
                          <a:solidFill>
                            <a:srgbClr val="FF0000"/>
                          </a:solidFill>
                          <a:latin typeface="+mn-lt"/>
                          <a:ea typeface="Calibri"/>
                          <a:cs typeface="Times New Roman"/>
                        </a:rPr>
                        <a:t>H</a:t>
                      </a:r>
                      <a:r>
                        <a:rPr lang="en-US" sz="1800" b="0" dirty="0">
                          <a:solidFill>
                            <a:srgbClr val="002060"/>
                          </a:solidFill>
                          <a:latin typeface="+mn-lt"/>
                          <a:ea typeface="Calibri"/>
                          <a:cs typeface="Times New Roman"/>
                        </a:rPr>
                        <a:t>PPP</a:t>
                      </a:r>
                      <a:r>
                        <a:rPr lang="en-US" sz="1800" b="0" dirty="0">
                          <a:solidFill>
                            <a:srgbClr val="FF0000"/>
                          </a:solidFill>
                          <a:latin typeface="+mn-lt"/>
                          <a:ea typeface="Calibri"/>
                          <a:cs typeface="Times New Roman"/>
                        </a:rPr>
                        <a:t>H</a:t>
                      </a:r>
                      <a:r>
                        <a:rPr lang="en-US" sz="1800" b="0" dirty="0">
                          <a:solidFill>
                            <a:srgbClr val="002060"/>
                          </a:solidFill>
                          <a:latin typeface="+mn-lt"/>
                          <a:ea typeface="Calibri"/>
                          <a:cs typeface="Times New Roman"/>
                        </a:rPr>
                        <a:t>P</a:t>
                      </a:r>
                      <a:r>
                        <a:rPr lang="en-US" sz="1800" b="0" dirty="0">
                          <a:solidFill>
                            <a:srgbClr val="FF0000"/>
                          </a:solidFill>
                          <a:latin typeface="+mn-lt"/>
                          <a:ea typeface="Calibri"/>
                          <a:cs typeface="Times New Roman"/>
                        </a:rPr>
                        <a:t>HHH</a:t>
                      </a:r>
                      <a:r>
                        <a:rPr lang="en-US" sz="1800" b="0" dirty="0">
                          <a:solidFill>
                            <a:srgbClr val="00B050"/>
                          </a:solidFill>
                          <a:latin typeface="+mn-lt"/>
                          <a:ea typeface="Calibri"/>
                          <a:cs typeface="Times New Roman"/>
                        </a:rPr>
                        <a:t>CC</a:t>
                      </a:r>
                      <a:r>
                        <a:rPr lang="en-US" sz="1800" b="0" dirty="0">
                          <a:solidFill>
                            <a:srgbClr val="FF0000"/>
                          </a:solidFill>
                          <a:latin typeface="+mn-lt"/>
                          <a:ea typeface="Calibri"/>
                          <a:cs typeface="Times New Roman"/>
                        </a:rPr>
                        <a:t>H</a:t>
                      </a:r>
                      <a:r>
                        <a:rPr lang="en-US" sz="1800" b="0" dirty="0">
                          <a:solidFill>
                            <a:srgbClr val="00B050"/>
                          </a:solidFill>
                          <a:latin typeface="+mn-lt"/>
                          <a:ea typeface="Calibri"/>
                          <a:cs typeface="Times New Roman"/>
                        </a:rPr>
                        <a:t>C</a:t>
                      </a:r>
                      <a:r>
                        <a:rPr lang="en-US" sz="1800" b="0" dirty="0">
                          <a:solidFill>
                            <a:srgbClr val="FF0000"/>
                          </a:solidFill>
                          <a:latin typeface="+mn-lt"/>
                          <a:ea typeface="Calibri"/>
                          <a:cs typeface="Times New Roman"/>
                        </a:rPr>
                        <a:t>H</a:t>
                      </a:r>
                      <a:r>
                        <a:rPr lang="en-US" sz="1800" b="0" dirty="0">
                          <a:solidFill>
                            <a:srgbClr val="00B050"/>
                          </a:solidFill>
                          <a:latin typeface="+mn-lt"/>
                          <a:ea typeface="Calibri"/>
                          <a:cs typeface="Times New Roman"/>
                        </a:rPr>
                        <a:t>C</a:t>
                      </a:r>
                      <a:r>
                        <a:rPr lang="en-US" sz="1800" b="0" dirty="0">
                          <a:solidFill>
                            <a:srgbClr val="FF0000"/>
                          </a:solidFill>
                          <a:latin typeface="+mn-lt"/>
                          <a:ea typeface="Calibri"/>
                          <a:cs typeface="Times New Roman"/>
                        </a:rPr>
                        <a:t>H</a:t>
                      </a:r>
                      <a:r>
                        <a:rPr lang="en-US" sz="1800" b="0" dirty="0">
                          <a:solidFill>
                            <a:srgbClr val="00B050"/>
                          </a:solidFill>
                          <a:latin typeface="+mn-lt"/>
                          <a:ea typeface="Calibri"/>
                          <a:cs typeface="Times New Roman"/>
                        </a:rPr>
                        <a:t>C</a:t>
                      </a:r>
                      <a:r>
                        <a:rPr lang="en-US" sz="1800" b="0" dirty="0">
                          <a:solidFill>
                            <a:srgbClr val="FF0000"/>
                          </a:solidFill>
                          <a:latin typeface="+mn-lt"/>
                          <a:ea typeface="Calibri"/>
                          <a:cs typeface="Times New Roman"/>
                        </a:rPr>
                        <a:t>HH</a:t>
                      </a:r>
                      <a:endParaRPr lang="en-US" b="0" dirty="0">
                        <a:solidFill>
                          <a:srgbClr val="FF0000"/>
                        </a:solidFill>
                        <a:latin typeface="+mn-lt"/>
                      </a:endParaRPr>
                    </a:p>
                  </a:txBody>
                  <a:tcPr/>
                </a:tc>
                <a:tc>
                  <a:txBody>
                    <a:bodyPr/>
                    <a:lstStyle/>
                    <a:p>
                      <a:r>
                        <a:rPr lang="en-US" dirty="0"/>
                        <a:t>50</a:t>
                      </a:r>
                    </a:p>
                  </a:txBody>
                  <a:tcPr/>
                </a:tc>
                <a:extLst>
                  <a:ext uri="{0D108BD9-81ED-4DB2-BD59-A6C34878D82A}">
                    <a16:rowId xmlns:a16="http://schemas.microsoft.com/office/drawing/2014/main" val="10007"/>
                  </a:ext>
                </a:extLst>
              </a:tr>
              <a:tr h="619200">
                <a:tc>
                  <a:txBody>
                    <a:bodyPr/>
                    <a:lstStyle/>
                    <a:p>
                      <a:r>
                        <a:rPr lang="en-US" dirty="0"/>
                        <a:t>8</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a:solidFill>
                            <a:srgbClr val="FF0000"/>
                          </a:solidFill>
                          <a:latin typeface="+mn-lt"/>
                          <a:ea typeface="Calibri"/>
                          <a:cs typeface="Times New Roman"/>
                        </a:rPr>
                        <a:t>H</a:t>
                      </a:r>
                      <a:r>
                        <a:rPr lang="en-US" sz="1800" b="0" dirty="0">
                          <a:solidFill>
                            <a:srgbClr val="00B050"/>
                          </a:solidFill>
                          <a:latin typeface="+mn-lt"/>
                          <a:ea typeface="Calibri"/>
                          <a:cs typeface="Times New Roman"/>
                        </a:rPr>
                        <a:t>C</a:t>
                      </a:r>
                      <a:r>
                        <a:rPr lang="en-US" sz="1800" b="0" dirty="0">
                          <a:solidFill>
                            <a:srgbClr val="002060"/>
                          </a:solidFill>
                          <a:latin typeface="+mn-lt"/>
                          <a:ea typeface="Calibri"/>
                          <a:cs typeface="Times New Roman"/>
                        </a:rPr>
                        <a:t>P</a:t>
                      </a:r>
                      <a:r>
                        <a:rPr lang="en-US" sz="1800" b="0" dirty="0">
                          <a:solidFill>
                            <a:srgbClr val="FF0000"/>
                          </a:solidFill>
                          <a:latin typeface="+mn-lt"/>
                          <a:ea typeface="Calibri"/>
                          <a:cs typeface="Times New Roman"/>
                        </a:rPr>
                        <a:t>H</a:t>
                      </a:r>
                      <a:r>
                        <a:rPr lang="en-US" sz="1800" b="0" dirty="0">
                          <a:solidFill>
                            <a:srgbClr val="002060"/>
                          </a:solidFill>
                          <a:latin typeface="+mn-lt"/>
                          <a:ea typeface="Calibri"/>
                          <a:cs typeface="Times New Roman"/>
                        </a:rPr>
                        <a:t>P</a:t>
                      </a:r>
                      <a:r>
                        <a:rPr lang="en-US" sz="1800" b="0" dirty="0">
                          <a:solidFill>
                            <a:srgbClr val="FF0000"/>
                          </a:solidFill>
                          <a:latin typeface="+mn-lt"/>
                          <a:ea typeface="Calibri"/>
                          <a:cs typeface="Times New Roman"/>
                        </a:rPr>
                        <a:t>H</a:t>
                      </a:r>
                      <a:r>
                        <a:rPr lang="en-US" sz="1800" b="0" dirty="0">
                          <a:solidFill>
                            <a:srgbClr val="002060"/>
                          </a:solidFill>
                          <a:latin typeface="+mn-lt"/>
                          <a:ea typeface="Calibri"/>
                          <a:cs typeface="Times New Roman"/>
                        </a:rPr>
                        <a:t>P</a:t>
                      </a:r>
                      <a:r>
                        <a:rPr lang="en-US" sz="1800" b="0" dirty="0">
                          <a:solidFill>
                            <a:srgbClr val="FF0000"/>
                          </a:solidFill>
                          <a:latin typeface="+mn-lt"/>
                          <a:ea typeface="Calibri"/>
                          <a:cs typeface="Times New Roman"/>
                        </a:rPr>
                        <a:t>H</a:t>
                      </a:r>
                      <a:r>
                        <a:rPr lang="en-US" sz="1800" b="0" dirty="0">
                          <a:solidFill>
                            <a:srgbClr val="00B050"/>
                          </a:solidFill>
                          <a:latin typeface="+mn-lt"/>
                          <a:ea typeface="Calibri"/>
                          <a:cs typeface="Times New Roman"/>
                        </a:rPr>
                        <a:t>C</a:t>
                      </a:r>
                      <a:r>
                        <a:rPr lang="en-US" sz="1800" b="0" dirty="0">
                          <a:solidFill>
                            <a:srgbClr val="FF0000"/>
                          </a:solidFill>
                          <a:latin typeface="+mn-lt"/>
                          <a:ea typeface="Calibri"/>
                          <a:cs typeface="Times New Roman"/>
                        </a:rPr>
                        <a:t>HHHH</a:t>
                      </a:r>
                      <a:r>
                        <a:rPr lang="en-US" sz="1800" b="0" dirty="0">
                          <a:solidFill>
                            <a:srgbClr val="002060"/>
                          </a:solidFill>
                          <a:latin typeface="+mn-lt"/>
                          <a:ea typeface="Calibri"/>
                          <a:cs typeface="Times New Roman"/>
                        </a:rPr>
                        <a:t>P</a:t>
                      </a:r>
                      <a:r>
                        <a:rPr lang="en-US" sz="1800" b="0" dirty="0">
                          <a:solidFill>
                            <a:srgbClr val="00B050"/>
                          </a:solidFill>
                          <a:latin typeface="+mn-lt"/>
                          <a:ea typeface="Calibri"/>
                          <a:cs typeface="Times New Roman"/>
                        </a:rPr>
                        <a:t>CC</a:t>
                      </a:r>
                      <a:r>
                        <a:rPr lang="en-US" sz="1800" b="0" dirty="0">
                          <a:solidFill>
                            <a:srgbClr val="002060"/>
                          </a:solidFill>
                          <a:latin typeface="+mn-lt"/>
                          <a:ea typeface="Calibri"/>
                          <a:cs typeface="Times New Roman"/>
                        </a:rPr>
                        <a:t>PP</a:t>
                      </a:r>
                      <a:r>
                        <a:rPr lang="en-US" sz="1800" b="0" dirty="0">
                          <a:solidFill>
                            <a:srgbClr val="FF0000"/>
                          </a:solidFill>
                          <a:latin typeface="+mn-lt"/>
                          <a:ea typeface="Calibri"/>
                          <a:cs typeface="Times New Roman"/>
                        </a:rPr>
                        <a:t>H</a:t>
                      </a:r>
                      <a:r>
                        <a:rPr lang="en-US" sz="1800" b="0" dirty="0">
                          <a:solidFill>
                            <a:srgbClr val="002060"/>
                          </a:solidFill>
                          <a:latin typeface="+mn-lt"/>
                          <a:ea typeface="Calibri"/>
                          <a:cs typeface="Times New Roman"/>
                        </a:rPr>
                        <a:t>PPP</a:t>
                      </a:r>
                      <a:r>
                        <a:rPr lang="en-US" sz="1800" b="0" dirty="0">
                          <a:solidFill>
                            <a:srgbClr val="FF0000"/>
                          </a:solidFill>
                          <a:latin typeface="+mn-lt"/>
                          <a:ea typeface="Calibri"/>
                          <a:cs typeface="Times New Roman"/>
                        </a:rPr>
                        <a:t>H</a:t>
                      </a:r>
                      <a:r>
                        <a:rPr lang="en-US" sz="1800" b="0" dirty="0">
                          <a:solidFill>
                            <a:srgbClr val="002060"/>
                          </a:solidFill>
                          <a:latin typeface="+mn-lt"/>
                          <a:ea typeface="Calibri"/>
                          <a:cs typeface="Times New Roman"/>
                        </a:rPr>
                        <a:t>PPPP</a:t>
                      </a:r>
                      <a:r>
                        <a:rPr lang="en-US" sz="1800" b="0" dirty="0">
                          <a:solidFill>
                            <a:srgbClr val="00B050"/>
                          </a:solidFill>
                          <a:latin typeface="+mn-lt"/>
                          <a:ea typeface="Calibri"/>
                          <a:cs typeface="Times New Roman"/>
                        </a:rPr>
                        <a:t>C</a:t>
                      </a:r>
                      <a:r>
                        <a:rPr lang="en-US" sz="1800" b="0" dirty="0">
                          <a:solidFill>
                            <a:srgbClr val="002060"/>
                          </a:solidFill>
                          <a:latin typeface="+mn-lt"/>
                          <a:ea typeface="Calibri"/>
                          <a:cs typeface="Times New Roman"/>
                        </a:rPr>
                        <a:t>PPP</a:t>
                      </a:r>
                      <a:r>
                        <a:rPr lang="en-US" sz="1800" b="0" dirty="0">
                          <a:solidFill>
                            <a:srgbClr val="FF0000"/>
                          </a:solidFill>
                          <a:latin typeface="+mn-lt"/>
                          <a:ea typeface="Calibri"/>
                          <a:cs typeface="Times New Roman"/>
                        </a:rPr>
                        <a:t>H</a:t>
                      </a:r>
                      <a:r>
                        <a:rPr lang="en-US" sz="1800" b="0" dirty="0">
                          <a:solidFill>
                            <a:srgbClr val="002060"/>
                          </a:solidFill>
                          <a:latin typeface="+mn-lt"/>
                          <a:ea typeface="Calibri"/>
                          <a:cs typeface="Times New Roman"/>
                        </a:rPr>
                        <a:t>PPP</a:t>
                      </a:r>
                      <a:r>
                        <a:rPr lang="en-US" sz="1800" b="0" dirty="0">
                          <a:solidFill>
                            <a:srgbClr val="FF0000"/>
                          </a:solidFill>
                          <a:latin typeface="+mn-lt"/>
                          <a:ea typeface="Calibri"/>
                          <a:cs typeface="Times New Roman"/>
                        </a:rPr>
                        <a:t>H</a:t>
                      </a:r>
                      <a:r>
                        <a:rPr lang="en-US" sz="1800" b="0" dirty="0">
                          <a:solidFill>
                            <a:srgbClr val="002060"/>
                          </a:solidFill>
                          <a:latin typeface="+mn-lt"/>
                          <a:ea typeface="Calibri"/>
                          <a:cs typeface="Times New Roman"/>
                        </a:rPr>
                        <a:t>P</a:t>
                      </a:r>
                      <a:r>
                        <a:rPr lang="en-US" sz="1800" b="0" dirty="0">
                          <a:solidFill>
                            <a:srgbClr val="FF0000"/>
                          </a:solidFill>
                          <a:latin typeface="+mn-lt"/>
                          <a:ea typeface="Calibri"/>
                          <a:cs typeface="Times New Roman"/>
                        </a:rPr>
                        <a:t>HHHH</a:t>
                      </a:r>
                      <a:r>
                        <a:rPr lang="en-US" sz="1800" b="0" dirty="0">
                          <a:solidFill>
                            <a:srgbClr val="00B050"/>
                          </a:solidFill>
                          <a:latin typeface="+mn-lt"/>
                          <a:ea typeface="Calibri"/>
                          <a:cs typeface="Times New Roman"/>
                        </a:rPr>
                        <a:t>C</a:t>
                      </a:r>
                      <a:r>
                        <a:rPr lang="en-US" sz="1800" b="0" dirty="0">
                          <a:solidFill>
                            <a:srgbClr val="FF0000"/>
                          </a:solidFill>
                          <a:latin typeface="+mn-lt"/>
                          <a:ea typeface="Calibri"/>
                          <a:cs typeface="Times New Roman"/>
                        </a:rPr>
                        <a:t>H</a:t>
                      </a:r>
                      <a:r>
                        <a:rPr lang="en-US" sz="1800" b="0" dirty="0">
                          <a:solidFill>
                            <a:srgbClr val="002060"/>
                          </a:solidFill>
                          <a:latin typeface="+mn-lt"/>
                          <a:ea typeface="Calibri"/>
                          <a:cs typeface="Times New Roman"/>
                        </a:rPr>
                        <a:t>P</a:t>
                      </a:r>
                      <a:r>
                        <a:rPr lang="en-US" sz="1800" b="0" dirty="0">
                          <a:solidFill>
                            <a:srgbClr val="FF0000"/>
                          </a:solidFill>
                          <a:latin typeface="+mn-lt"/>
                          <a:ea typeface="Calibri"/>
                          <a:cs typeface="Times New Roman"/>
                        </a:rPr>
                        <a:t>H</a:t>
                      </a:r>
                      <a:r>
                        <a:rPr lang="en-US" sz="1800" b="0" dirty="0">
                          <a:solidFill>
                            <a:srgbClr val="002060"/>
                          </a:solidFill>
                          <a:latin typeface="+mn-lt"/>
                          <a:ea typeface="Calibri"/>
                          <a:cs typeface="Times New Roman"/>
                        </a:rPr>
                        <a:t>P</a:t>
                      </a:r>
                      <a:r>
                        <a:rPr lang="en-US" sz="1800" b="0" dirty="0">
                          <a:solidFill>
                            <a:srgbClr val="FF0000"/>
                          </a:solidFill>
                          <a:latin typeface="+mn-lt"/>
                          <a:ea typeface="Calibri"/>
                          <a:cs typeface="Times New Roman"/>
                        </a:rPr>
                        <a:t>H</a:t>
                      </a:r>
                      <a:r>
                        <a:rPr lang="en-US" sz="1800" b="0" dirty="0">
                          <a:solidFill>
                            <a:srgbClr val="002060"/>
                          </a:solidFill>
                          <a:latin typeface="+mn-lt"/>
                          <a:ea typeface="Calibri"/>
                          <a:cs typeface="Times New Roman"/>
                        </a:rPr>
                        <a:t>P</a:t>
                      </a:r>
                      <a:r>
                        <a:rPr lang="en-US" sz="1800" b="0" dirty="0">
                          <a:solidFill>
                            <a:srgbClr val="FF0000"/>
                          </a:solidFill>
                          <a:latin typeface="+mn-lt"/>
                          <a:ea typeface="Calibri"/>
                          <a:cs typeface="Times New Roman"/>
                        </a:rPr>
                        <a:t>HH</a:t>
                      </a:r>
                      <a:endParaRPr lang="en-US" b="0" dirty="0">
                        <a:solidFill>
                          <a:srgbClr val="FF0000"/>
                        </a:solidFill>
                        <a:latin typeface="+mn-lt"/>
                      </a:endParaRPr>
                    </a:p>
                  </a:txBody>
                  <a:tcPr/>
                </a:tc>
                <a:tc>
                  <a:txBody>
                    <a:bodyPr/>
                    <a:lstStyle/>
                    <a:p>
                      <a:r>
                        <a:rPr lang="en-US" dirty="0"/>
                        <a:t>50</a:t>
                      </a:r>
                    </a:p>
                  </a:txBody>
                  <a:tcPr/>
                </a:tc>
                <a:extLst>
                  <a:ext uri="{0D108BD9-81ED-4DB2-BD59-A6C34878D82A}">
                    <a16:rowId xmlns:a16="http://schemas.microsoft.com/office/drawing/2014/main" val="10008"/>
                  </a:ext>
                </a:extLst>
              </a:tr>
            </a:tbl>
          </a:graphicData>
        </a:graphic>
      </p:graphicFrame>
      <p:sp>
        <p:nvSpPr>
          <p:cNvPr id="6" name="Tekstvak 12">
            <a:extLst>
              <a:ext uri="{FF2B5EF4-FFF2-40B4-BE49-F238E27FC236}">
                <a16:creationId xmlns:a16="http://schemas.microsoft.com/office/drawing/2014/main" id="{35AAEF8A-1E8B-4134-8FA6-762EB3980799}"/>
              </a:ext>
            </a:extLst>
          </p:cNvPr>
          <p:cNvSpPr txBox="1"/>
          <p:nvPr/>
        </p:nvSpPr>
        <p:spPr>
          <a:xfrm>
            <a:off x="420131" y="128248"/>
            <a:ext cx="11059297" cy="338554"/>
          </a:xfrm>
          <a:prstGeom prst="rect">
            <a:avLst/>
          </a:prstGeom>
          <a:noFill/>
        </p:spPr>
        <p:txBody>
          <a:bodyPr wrap="square" rtlCol="0">
            <a:spAutoFit/>
          </a:bodyPr>
          <a:lstStyle/>
          <a:p>
            <a:pPr algn="ctr"/>
            <a:r>
              <a:rPr lang="nl-NL" sz="1600" b="1">
                <a:solidFill>
                  <a:schemeClr val="accent1"/>
                </a:solidFill>
              </a:rPr>
              <a:t>Introductie</a:t>
            </a:r>
            <a:r>
              <a:rPr lang="nl-NL" sz="1600" b="1">
                <a:solidFill>
                  <a:schemeClr val="accent1">
                    <a:lumMod val="20000"/>
                    <a:lumOff val="80000"/>
                  </a:schemeClr>
                </a:solidFill>
              </a:rPr>
              <a:t>        Materiaal &amp; Methode       Resultaten        Discussie </a:t>
            </a:r>
            <a:endParaRPr lang="nl-NL" sz="1600" b="1" dirty="0">
              <a:solidFill>
                <a:schemeClr val="accent1">
                  <a:lumMod val="20000"/>
                  <a:lumOff val="80000"/>
                </a:schemeClr>
              </a:solidFill>
            </a:endParaRPr>
          </a:p>
        </p:txBody>
      </p:sp>
    </p:spTree>
    <p:extLst>
      <p:ext uri="{BB962C8B-B14F-4D97-AF65-F5344CB8AC3E}">
        <p14:creationId xmlns:p14="http://schemas.microsoft.com/office/powerpoint/2010/main" val="275260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		2D					   3D</a:t>
            </a:r>
          </a:p>
        </p:txBody>
      </p:sp>
      <p:sp>
        <p:nvSpPr>
          <p:cNvPr id="6" name="Tekstvak 12">
            <a:extLst>
              <a:ext uri="{FF2B5EF4-FFF2-40B4-BE49-F238E27FC236}">
                <a16:creationId xmlns:a16="http://schemas.microsoft.com/office/drawing/2014/main" id="{35AAEF8A-1E8B-4134-8FA6-762EB3980799}"/>
              </a:ext>
            </a:extLst>
          </p:cNvPr>
          <p:cNvSpPr txBox="1"/>
          <p:nvPr/>
        </p:nvSpPr>
        <p:spPr>
          <a:xfrm>
            <a:off x="420131" y="128248"/>
            <a:ext cx="11059297" cy="338554"/>
          </a:xfrm>
          <a:prstGeom prst="rect">
            <a:avLst/>
          </a:prstGeom>
          <a:noFill/>
        </p:spPr>
        <p:txBody>
          <a:bodyPr wrap="square" rtlCol="0">
            <a:spAutoFit/>
          </a:bodyPr>
          <a:lstStyle/>
          <a:p>
            <a:pPr algn="ctr"/>
            <a:r>
              <a:rPr lang="nl-NL" sz="1600" b="1">
                <a:solidFill>
                  <a:schemeClr val="accent1"/>
                </a:solidFill>
              </a:rPr>
              <a:t>Introductie</a:t>
            </a:r>
            <a:r>
              <a:rPr lang="nl-NL" sz="1600" b="1">
                <a:solidFill>
                  <a:schemeClr val="accent1">
                    <a:lumMod val="20000"/>
                    <a:lumOff val="80000"/>
                  </a:schemeClr>
                </a:solidFill>
              </a:rPr>
              <a:t>        Materiaal &amp; Methode       Resultaten        Discussie </a:t>
            </a:r>
            <a:endParaRPr lang="nl-NL" sz="1600" b="1" dirty="0">
              <a:solidFill>
                <a:schemeClr val="accent1">
                  <a:lumMod val="20000"/>
                  <a:lumOff val="80000"/>
                </a:schemeClr>
              </a:solidFill>
            </a:endParaRPr>
          </a:p>
        </p:txBody>
      </p:sp>
      <p:pic>
        <p:nvPicPr>
          <p:cNvPr id="2050" name="Picture 2" descr="C:\Users\LunarLite\Desktop\Minor programeren\Proteasen\Presentations\2d voorbeeld.png"/>
          <p:cNvPicPr>
            <a:picLocks noChangeAspect="1" noChangeArrowheads="1"/>
          </p:cNvPicPr>
          <p:nvPr/>
        </p:nvPicPr>
        <p:blipFill rotWithShape="1">
          <a:blip r:embed="rId2">
            <a:extLst>
              <a:ext uri="{28A0092B-C50C-407E-A947-70E740481C1C}">
                <a14:useLocalDpi xmlns:a14="http://schemas.microsoft.com/office/drawing/2010/main" val="0"/>
              </a:ext>
            </a:extLst>
          </a:blip>
          <a:srcRect l="8016" t="9248" r="6349" b="3155"/>
          <a:stretch/>
        </p:blipFill>
        <p:spPr bwMode="auto">
          <a:xfrm>
            <a:off x="937304" y="2528894"/>
            <a:ext cx="4644930" cy="3534554"/>
          </a:xfrm>
          <a:prstGeom prst="rect">
            <a:avLst/>
          </a:prstGeom>
          <a:solidFill>
            <a:schemeClr val="accent2"/>
          </a:solidFill>
        </p:spPr>
      </p:pic>
      <p:pic>
        <p:nvPicPr>
          <p:cNvPr id="2051" name="Picture 3" descr="C:\Users\LunarLite\Desktop\Minor programeren\Proteasen\Presentations\3d voorbeeld.png"/>
          <p:cNvPicPr>
            <a:picLocks noChangeAspect="1" noChangeArrowheads="1"/>
          </p:cNvPicPr>
          <p:nvPr/>
        </p:nvPicPr>
        <p:blipFill rotWithShape="1">
          <a:blip r:embed="rId3">
            <a:extLst>
              <a:ext uri="{28A0092B-C50C-407E-A947-70E740481C1C}">
                <a14:useLocalDpi xmlns:a14="http://schemas.microsoft.com/office/drawing/2010/main" val="0"/>
              </a:ext>
            </a:extLst>
          </a:blip>
          <a:srcRect l="18230" t="14499" r="5605" b="8828"/>
          <a:stretch/>
        </p:blipFill>
        <p:spPr bwMode="auto">
          <a:xfrm>
            <a:off x="6325163" y="2395729"/>
            <a:ext cx="5010913" cy="3752488"/>
          </a:xfrm>
          <a:prstGeom prst="rect">
            <a:avLst/>
          </a:prstGeom>
          <a:noFill/>
          <a:extLst>
            <a:ext uri="{909E8E84-426E-40DD-AFC4-6F175D3DCCD1}">
              <a14:hiddenFill xmlns:a14="http://schemas.microsoft.com/office/drawing/2010/main">
                <a:solidFill>
                  <a:srgbClr val="FFFFFF"/>
                </a:solidFill>
              </a14:hiddenFill>
            </a:ext>
          </a:extLst>
        </p:spPr>
      </p:pic>
      <p:sp>
        <p:nvSpPr>
          <p:cNvPr id="4" name="Rechthoek 3">
            <a:extLst>
              <a:ext uri="{FF2B5EF4-FFF2-40B4-BE49-F238E27FC236}">
                <a16:creationId xmlns:a16="http://schemas.microsoft.com/office/drawing/2014/main" id="{1F30DF7A-69D3-49D8-8B73-D584AFD71A07}"/>
              </a:ext>
            </a:extLst>
          </p:cNvPr>
          <p:cNvSpPr/>
          <p:nvPr/>
        </p:nvSpPr>
        <p:spPr>
          <a:xfrm>
            <a:off x="645680" y="2240917"/>
            <a:ext cx="5193437" cy="4055246"/>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hthoek 8">
            <a:extLst>
              <a:ext uri="{FF2B5EF4-FFF2-40B4-BE49-F238E27FC236}">
                <a16:creationId xmlns:a16="http://schemas.microsoft.com/office/drawing/2014/main" id="{78BF8CCC-7364-41F5-BBF5-658A93E6CB17}"/>
              </a:ext>
            </a:extLst>
          </p:cNvPr>
          <p:cNvSpPr/>
          <p:nvPr/>
        </p:nvSpPr>
        <p:spPr>
          <a:xfrm>
            <a:off x="6142639" y="2223161"/>
            <a:ext cx="5193437" cy="4055246"/>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25817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23900" y="484632"/>
            <a:ext cx="10871200" cy="1609344"/>
          </a:xfrm>
        </p:spPr>
        <p:txBody>
          <a:bodyPr/>
          <a:lstStyle/>
          <a:p>
            <a:r>
              <a:rPr lang="en-US" dirty="0" err="1"/>
              <a:t>Statespace</a:t>
            </a:r>
            <a:endParaRPr lang="en-US" dirty="0"/>
          </a:p>
        </p:txBody>
      </p:sp>
      <p:sp>
        <p:nvSpPr>
          <p:cNvPr id="3" name="Tijdelijke aanduiding voor inhoud 2"/>
          <p:cNvSpPr>
            <a:spLocks noGrp="1"/>
          </p:cNvSpPr>
          <p:nvPr>
            <p:ph idx="1"/>
          </p:nvPr>
        </p:nvSpPr>
        <p:spPr>
          <a:xfrm>
            <a:off x="1097280" y="5087006"/>
            <a:ext cx="10058400" cy="1097893"/>
          </a:xfrm>
        </p:spPr>
        <p:txBody>
          <a:bodyPr>
            <a:normAutofit/>
          </a:bodyPr>
          <a:lstStyle/>
          <a:p>
            <a:pPr lvl="0"/>
            <a:r>
              <a:rPr lang="en-US"/>
              <a:t>Statespace 2D = </a:t>
            </a:r>
            <a:r>
              <a:rPr lang="nl-NL"/>
              <a:t>3 </a:t>
            </a:r>
            <a:r>
              <a:rPr lang="nl-NL" b="1">
                <a:solidFill>
                  <a:schemeClr val="accent1"/>
                </a:solidFill>
              </a:rPr>
              <a:t>^</a:t>
            </a:r>
            <a:r>
              <a:rPr lang="nl-NL"/>
              <a:t>(aantal aminozuren </a:t>
            </a:r>
            <a:r>
              <a:rPr lang="nl-NL" b="1">
                <a:solidFill>
                  <a:schemeClr val="accent1"/>
                </a:solidFill>
              </a:rPr>
              <a:t>–</a:t>
            </a:r>
            <a:r>
              <a:rPr lang="nl-NL"/>
              <a:t> 2</a:t>
            </a:r>
            <a:r>
              <a:rPr lang="nl-NL" dirty="0"/>
              <a:t>)</a:t>
            </a:r>
          </a:p>
          <a:p>
            <a:pPr lvl="0"/>
            <a:r>
              <a:rPr lang="nl-NL"/>
              <a:t>Statespace 3D = 5 </a:t>
            </a:r>
            <a:r>
              <a:rPr lang="nl-NL" b="1">
                <a:solidFill>
                  <a:schemeClr val="accent1"/>
                </a:solidFill>
              </a:rPr>
              <a:t>^</a:t>
            </a:r>
            <a:r>
              <a:rPr lang="nl-NL"/>
              <a:t>(aantal aminozuren </a:t>
            </a:r>
            <a:r>
              <a:rPr lang="nl-NL" b="1">
                <a:solidFill>
                  <a:schemeClr val="accent1"/>
                </a:solidFill>
              </a:rPr>
              <a:t>–</a:t>
            </a:r>
            <a:r>
              <a:rPr lang="nl-NL"/>
              <a:t> 2</a:t>
            </a:r>
            <a:r>
              <a:rPr lang="nl-NL" dirty="0"/>
              <a:t>)</a:t>
            </a:r>
          </a:p>
        </p:txBody>
      </p:sp>
      <p:graphicFrame>
        <p:nvGraphicFramePr>
          <p:cNvPr id="4" name="Tabel 3"/>
          <p:cNvGraphicFramePr>
            <a:graphicFrameLocks noGrp="1"/>
          </p:cNvGraphicFramePr>
          <p:nvPr>
            <p:extLst>
              <p:ext uri="{D42A27DB-BD31-4B8C-83A1-F6EECF244321}">
                <p14:modId xmlns:p14="http://schemas.microsoft.com/office/powerpoint/2010/main" val="1590827573"/>
              </p:ext>
            </p:extLst>
          </p:nvPr>
        </p:nvGraphicFramePr>
        <p:xfrm>
          <a:off x="852756" y="2201624"/>
          <a:ext cx="10469364" cy="2565585"/>
        </p:xfrm>
        <a:graphic>
          <a:graphicData uri="http://schemas.openxmlformats.org/drawingml/2006/table">
            <a:tbl>
              <a:tblPr firstRow="1" bandRow="1">
                <a:tableStyleId>{7DF18680-E054-41AD-8BC1-D1AEF772440D}</a:tableStyleId>
              </a:tblPr>
              <a:tblGrid>
                <a:gridCol w="1582219">
                  <a:extLst>
                    <a:ext uri="{9D8B030D-6E8A-4147-A177-3AD203B41FA5}">
                      <a16:colId xmlns:a16="http://schemas.microsoft.com/office/drawing/2014/main" val="20000"/>
                    </a:ext>
                  </a:extLst>
                </a:gridCol>
                <a:gridCol w="3431569">
                  <a:extLst>
                    <a:ext uri="{9D8B030D-6E8A-4147-A177-3AD203B41FA5}">
                      <a16:colId xmlns:a16="http://schemas.microsoft.com/office/drawing/2014/main" val="20002"/>
                    </a:ext>
                  </a:extLst>
                </a:gridCol>
                <a:gridCol w="5455576">
                  <a:extLst>
                    <a:ext uri="{9D8B030D-6E8A-4147-A177-3AD203B41FA5}">
                      <a16:colId xmlns:a16="http://schemas.microsoft.com/office/drawing/2014/main" val="20003"/>
                    </a:ext>
                  </a:extLst>
                </a:gridCol>
              </a:tblGrid>
              <a:tr h="513117">
                <a:tc>
                  <a:txBody>
                    <a:bodyPr/>
                    <a:lstStyle/>
                    <a:p>
                      <a:r>
                        <a:rPr lang="en-US" dirty="0" err="1"/>
                        <a:t>Ketenlengte</a:t>
                      </a:r>
                      <a:endParaRPr lang="en-US" dirty="0"/>
                    </a:p>
                  </a:txBody>
                  <a:tcPr/>
                </a:tc>
                <a:tc>
                  <a:txBody>
                    <a:bodyPr/>
                    <a:lstStyle/>
                    <a:p>
                      <a:r>
                        <a:rPr lang="en-US"/>
                        <a:t>Statespace 2D</a:t>
                      </a:r>
                      <a:endParaRPr lang="en-US" dirty="0"/>
                    </a:p>
                  </a:txBody>
                  <a:tcPr/>
                </a:tc>
                <a:tc>
                  <a:txBody>
                    <a:bodyPr/>
                    <a:lstStyle/>
                    <a:p>
                      <a:r>
                        <a:rPr lang="nl-NL"/>
                        <a:t>Statespace 3D</a:t>
                      </a:r>
                      <a:endParaRPr lang="en-US" dirty="0"/>
                    </a:p>
                  </a:txBody>
                  <a:tcPr/>
                </a:tc>
                <a:extLst>
                  <a:ext uri="{0D108BD9-81ED-4DB2-BD59-A6C34878D82A}">
                    <a16:rowId xmlns:a16="http://schemas.microsoft.com/office/drawing/2014/main" val="10000"/>
                  </a:ext>
                </a:extLst>
              </a:tr>
              <a:tr h="51311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14</a:t>
                      </a:r>
                      <a:endParaRPr lang="en-US" dirty="0">
                        <a:solidFill>
                          <a:srgbClr val="002060"/>
                        </a:solidFill>
                      </a:endParaRPr>
                    </a:p>
                  </a:txBody>
                  <a:tcPr/>
                </a:tc>
                <a:tc>
                  <a:txBody>
                    <a:bodyPr/>
                    <a:lstStyle/>
                    <a:p>
                      <a:pPr>
                        <a:buFontTx/>
                        <a:buNone/>
                      </a:pPr>
                      <a:r>
                        <a:rPr lang="en-US" dirty="0"/>
                        <a:t>5 * 10^5</a:t>
                      </a:r>
                    </a:p>
                  </a:txBody>
                  <a:tcPr/>
                </a:tc>
                <a:tc>
                  <a:txBody>
                    <a:bodyPr/>
                    <a:lstStyle/>
                    <a:p>
                      <a:pPr>
                        <a:buFontTx/>
                        <a:buNone/>
                      </a:pPr>
                      <a:r>
                        <a:rPr lang="en-US" dirty="0"/>
                        <a:t>2 * 10^8</a:t>
                      </a:r>
                    </a:p>
                  </a:txBody>
                  <a:tcPr/>
                </a:tc>
                <a:extLst>
                  <a:ext uri="{0D108BD9-81ED-4DB2-BD59-A6C34878D82A}">
                    <a16:rowId xmlns:a16="http://schemas.microsoft.com/office/drawing/2014/main" val="10001"/>
                  </a:ext>
                </a:extLst>
              </a:tr>
              <a:tr h="51311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20</a:t>
                      </a:r>
                      <a:endParaRPr lang="en-US" dirty="0">
                        <a:solidFill>
                          <a:srgbClr val="002060"/>
                        </a:solidFill>
                      </a:endParaRPr>
                    </a:p>
                  </a:txBody>
                  <a:tcPr/>
                </a:tc>
                <a:tc>
                  <a:txBody>
                    <a:bodyPr/>
                    <a:lstStyle/>
                    <a:p>
                      <a:pPr>
                        <a:buFontTx/>
                        <a:buNone/>
                      </a:pPr>
                      <a:r>
                        <a:rPr lang="en-US" dirty="0"/>
                        <a:t>3 * 10^8</a:t>
                      </a:r>
                    </a:p>
                  </a:txBody>
                  <a:tcPr/>
                </a:tc>
                <a:tc>
                  <a:txBody>
                    <a:bodyPr/>
                    <a:lstStyle/>
                    <a:p>
                      <a:pPr>
                        <a:buFontTx/>
                        <a:buNone/>
                      </a:pPr>
                      <a:r>
                        <a:rPr lang="en-US" dirty="0"/>
                        <a:t>4 * 10^12</a:t>
                      </a:r>
                    </a:p>
                  </a:txBody>
                  <a:tcPr/>
                </a:tc>
                <a:extLst>
                  <a:ext uri="{0D108BD9-81ED-4DB2-BD59-A6C34878D82A}">
                    <a16:rowId xmlns:a16="http://schemas.microsoft.com/office/drawing/2014/main" val="10002"/>
                  </a:ext>
                </a:extLst>
              </a:tr>
              <a:tr h="51311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36</a:t>
                      </a:r>
                      <a:endParaRPr lang="en-US" dirty="0">
                        <a:solidFill>
                          <a:srgbClr val="002060"/>
                        </a:solidFill>
                      </a:endParaRPr>
                    </a:p>
                  </a:txBody>
                  <a:tcPr/>
                </a:tc>
                <a:tc>
                  <a:txBody>
                    <a:bodyPr/>
                    <a:lstStyle/>
                    <a:p>
                      <a:r>
                        <a:rPr lang="en-US" dirty="0"/>
                        <a:t>2 * 10^13</a:t>
                      </a:r>
                    </a:p>
                  </a:txBody>
                  <a:tcPr/>
                </a:tc>
                <a:tc>
                  <a:txBody>
                    <a:bodyPr/>
                    <a:lstStyle/>
                    <a:p>
                      <a:r>
                        <a:rPr lang="en-US" dirty="0"/>
                        <a:t>6 * 10^23</a:t>
                      </a:r>
                    </a:p>
                  </a:txBody>
                  <a:tcPr/>
                </a:tc>
                <a:extLst>
                  <a:ext uri="{0D108BD9-81ED-4DB2-BD59-A6C34878D82A}">
                    <a16:rowId xmlns:a16="http://schemas.microsoft.com/office/drawing/2014/main" val="10003"/>
                  </a:ext>
                </a:extLst>
              </a:tr>
              <a:tr h="51311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50</a:t>
                      </a:r>
                      <a:endParaRPr lang="en-US" dirty="0">
                        <a:solidFill>
                          <a:srgbClr val="002060"/>
                        </a:solidFill>
                      </a:endParaRPr>
                    </a:p>
                  </a:txBody>
                  <a:tcPr/>
                </a:tc>
                <a:tc>
                  <a:txBody>
                    <a:bodyPr/>
                    <a:lstStyle/>
                    <a:p>
                      <a:r>
                        <a:rPr lang="en-US" dirty="0"/>
                        <a:t>2</a:t>
                      </a:r>
                      <a:r>
                        <a:rPr lang="en-US" baseline="0" dirty="0"/>
                        <a:t> * 10</a:t>
                      </a:r>
                      <a:r>
                        <a:rPr lang="en-US" dirty="0"/>
                        <a:t>^20</a:t>
                      </a:r>
                    </a:p>
                  </a:txBody>
                  <a:tcPr/>
                </a:tc>
                <a:tc>
                  <a:txBody>
                    <a:bodyPr/>
                    <a:lstStyle/>
                    <a:p>
                      <a:r>
                        <a:rPr lang="en-US" dirty="0"/>
                        <a:t>4 * 10^33</a:t>
                      </a:r>
                    </a:p>
                  </a:txBody>
                  <a:tcPr/>
                </a:tc>
                <a:extLst>
                  <a:ext uri="{0D108BD9-81ED-4DB2-BD59-A6C34878D82A}">
                    <a16:rowId xmlns:a16="http://schemas.microsoft.com/office/drawing/2014/main" val="10004"/>
                  </a:ext>
                </a:extLst>
              </a:tr>
            </a:tbl>
          </a:graphicData>
        </a:graphic>
      </p:graphicFrame>
      <p:sp>
        <p:nvSpPr>
          <p:cNvPr id="6" name="Tekstvak 12">
            <a:extLst>
              <a:ext uri="{FF2B5EF4-FFF2-40B4-BE49-F238E27FC236}">
                <a16:creationId xmlns:a16="http://schemas.microsoft.com/office/drawing/2014/main" id="{35AAEF8A-1E8B-4134-8FA6-762EB3980799}"/>
              </a:ext>
            </a:extLst>
          </p:cNvPr>
          <p:cNvSpPr txBox="1"/>
          <p:nvPr/>
        </p:nvSpPr>
        <p:spPr>
          <a:xfrm>
            <a:off x="420131" y="128248"/>
            <a:ext cx="11059297" cy="338554"/>
          </a:xfrm>
          <a:prstGeom prst="rect">
            <a:avLst/>
          </a:prstGeom>
          <a:noFill/>
        </p:spPr>
        <p:txBody>
          <a:bodyPr wrap="square" rtlCol="0">
            <a:spAutoFit/>
          </a:bodyPr>
          <a:lstStyle/>
          <a:p>
            <a:pPr algn="ctr"/>
            <a:r>
              <a:rPr lang="nl-NL" sz="1600" b="1">
                <a:solidFill>
                  <a:schemeClr val="accent1"/>
                </a:solidFill>
              </a:rPr>
              <a:t>Introductie</a:t>
            </a:r>
            <a:r>
              <a:rPr lang="nl-NL" sz="1600" b="1">
                <a:solidFill>
                  <a:schemeClr val="accent1">
                    <a:lumMod val="20000"/>
                    <a:lumOff val="80000"/>
                  </a:schemeClr>
                </a:solidFill>
              </a:rPr>
              <a:t>        Materiaal &amp; Methode       Resultaten        Discussie </a:t>
            </a:r>
            <a:endParaRPr lang="nl-NL" sz="1600" b="1" dirty="0">
              <a:solidFill>
                <a:schemeClr val="accent1">
                  <a:lumMod val="20000"/>
                  <a:lumOff val="80000"/>
                </a:schemeClr>
              </a:solidFill>
            </a:endParaRPr>
          </a:p>
        </p:txBody>
      </p:sp>
    </p:spTree>
    <p:extLst>
      <p:ext uri="{BB962C8B-B14F-4D97-AF65-F5344CB8AC3E}">
        <p14:creationId xmlns:p14="http://schemas.microsoft.com/office/powerpoint/2010/main" val="452566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outtype">
  <a:themeElements>
    <a:clrScheme name="Hout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Hout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Hout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TM03090434[[fn=Type hout]]</Template>
  <TotalTime>1416</TotalTime>
  <Words>1396</Words>
  <Application>Microsoft Office PowerPoint</Application>
  <PresentationFormat>Breedbeeld</PresentationFormat>
  <Paragraphs>397</Paragraphs>
  <Slides>36</Slides>
  <Notes>7</Notes>
  <HiddenSlides>0</HiddenSlides>
  <MMClips>0</MMClips>
  <ScaleCrop>false</ScaleCrop>
  <HeadingPairs>
    <vt:vector size="6" baseType="variant">
      <vt:variant>
        <vt:lpstr>Gebruikte lettertypen</vt:lpstr>
      </vt:variant>
      <vt:variant>
        <vt:i4>6</vt:i4>
      </vt:variant>
      <vt:variant>
        <vt:lpstr>Thema</vt:lpstr>
      </vt:variant>
      <vt:variant>
        <vt:i4>1</vt:i4>
      </vt:variant>
      <vt:variant>
        <vt:lpstr>Diatitels</vt:lpstr>
      </vt:variant>
      <vt:variant>
        <vt:i4>36</vt:i4>
      </vt:variant>
    </vt:vector>
  </HeadingPairs>
  <TitlesOfParts>
    <vt:vector size="43" baseType="lpstr">
      <vt:lpstr>Arial</vt:lpstr>
      <vt:lpstr>Calibri</vt:lpstr>
      <vt:lpstr>Rockwell</vt:lpstr>
      <vt:lpstr>Rockwell Condensed</vt:lpstr>
      <vt:lpstr>Times New Roman</vt:lpstr>
      <vt:lpstr>Wingdings</vt:lpstr>
      <vt:lpstr>Houttype</vt:lpstr>
      <vt:lpstr>Protein Pow(d)er</vt:lpstr>
      <vt:lpstr>Wat is een aminozuurketen ? </vt:lpstr>
      <vt:lpstr>Wat is een aminozuurketen ? </vt:lpstr>
      <vt:lpstr>Wat is een aminozuurketen ? </vt:lpstr>
      <vt:lpstr>Wat is een aminozuurketen ? </vt:lpstr>
      <vt:lpstr>Protein Pow(d)er - Casus</vt:lpstr>
      <vt:lpstr>8 ketens </vt:lpstr>
      <vt:lpstr>  2D        3D</vt:lpstr>
      <vt:lpstr>Statespace</vt:lpstr>
      <vt:lpstr>PowerPoint-presentatie</vt:lpstr>
      <vt:lpstr>PowerPoint-presentatie</vt:lpstr>
      <vt:lpstr>Algoritmen</vt:lpstr>
      <vt:lpstr>Algoritmen</vt:lpstr>
      <vt:lpstr>Breadth-first</vt:lpstr>
      <vt:lpstr>depth-first</vt:lpstr>
      <vt:lpstr>Algoritmen</vt:lpstr>
      <vt:lpstr>Hillclimber</vt:lpstr>
      <vt:lpstr>Hillclimber</vt:lpstr>
      <vt:lpstr>Hillclimber</vt:lpstr>
      <vt:lpstr>Hillclimber</vt:lpstr>
      <vt:lpstr>Hillclimber</vt:lpstr>
      <vt:lpstr>Hillclimber</vt:lpstr>
      <vt:lpstr>Hillclimber</vt:lpstr>
      <vt:lpstr>Hillclimber</vt:lpstr>
      <vt:lpstr>Hillclimber</vt:lpstr>
      <vt:lpstr>Hillclimber</vt:lpstr>
      <vt:lpstr>Hillclimber</vt:lpstr>
      <vt:lpstr>Hillclimber</vt:lpstr>
      <vt:lpstr>Hillclimber</vt:lpstr>
      <vt:lpstr>experiment Hillclimber</vt:lpstr>
      <vt:lpstr>Resultaten Hillclimber</vt:lpstr>
      <vt:lpstr>Resultaten Hillclimber</vt:lpstr>
      <vt:lpstr>scores 2d</vt:lpstr>
      <vt:lpstr>scores 3D</vt:lpstr>
      <vt:lpstr>Conclusie</vt:lpstr>
      <vt:lpstr>discussie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Protein Pow(d)er</dc:title>
  <dc:creator>Vanessa</dc:creator>
  <cp:lastModifiedBy>Vanessa</cp:lastModifiedBy>
  <cp:revision>183</cp:revision>
  <dcterms:created xsi:type="dcterms:W3CDTF">2017-11-06T14:50:55Z</dcterms:created>
  <dcterms:modified xsi:type="dcterms:W3CDTF">2017-12-21T09:34:36Z</dcterms:modified>
</cp:coreProperties>
</file>