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66" r:id="rId6"/>
    <p:sldId id="272" r:id="rId7"/>
    <p:sldId id="273" r:id="rId8"/>
    <p:sldId id="265" r:id="rId9"/>
    <p:sldId id="267" r:id="rId10"/>
    <p:sldId id="275" r:id="rId11"/>
    <p:sldId id="276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96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243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7254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673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257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90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888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817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129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6313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619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163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0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nl-NL" dirty="0" smtClean="0"/>
              <a:t>Proteasen </a:t>
            </a:r>
            <a:r>
              <a:rPr lang="nl-NL" dirty="0"/>
              <a:t>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xmlns="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Instellingen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met </a:t>
            </a:r>
            <a:r>
              <a:rPr lang="en-US" dirty="0" err="1" smtClean="0"/>
              <a:t>heuristieken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Instellingen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1000 </a:t>
            </a:r>
            <a:r>
              <a:rPr lang="en-US" dirty="0" err="1" smtClean="0"/>
              <a:t>keer</a:t>
            </a:r>
            <a:r>
              <a:rPr lang="en-US" dirty="0" smtClean="0"/>
              <a:t> </a:t>
            </a:r>
            <a:r>
              <a:rPr lang="en-US" dirty="0" err="1" smtClean="0"/>
              <a:t>proberen</a:t>
            </a:r>
            <a:endParaRPr lang="en-US" dirty="0" smtClean="0"/>
          </a:p>
          <a:p>
            <a:pPr lvl="1"/>
            <a:r>
              <a:rPr lang="en-US" dirty="0" err="1" smtClean="0"/>
              <a:t>Vervangen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gelijke</a:t>
            </a:r>
            <a:r>
              <a:rPr lang="en-US" dirty="0" smtClean="0"/>
              <a:t> of </a:t>
            </a:r>
            <a:r>
              <a:rPr lang="en-US" dirty="0" err="1" smtClean="0"/>
              <a:t>kleinere</a:t>
            </a:r>
            <a:r>
              <a:rPr lang="en-US" dirty="0" smtClean="0"/>
              <a:t> score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recht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random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451944" y="2175643"/>
          <a:ext cx="10930760" cy="303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38"/>
                <a:gridCol w="2019431"/>
                <a:gridCol w="2280703"/>
                <a:gridCol w="2225244"/>
                <a:gridCol w="2225244"/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 - 4</a:t>
                      </a:r>
                    </a:p>
                    <a:p>
                      <a:r>
                        <a:rPr lang="en-US" dirty="0" smtClean="0"/>
                        <a:t>Runtime: 0.021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Runtime: &lt; 1.859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-3</a:t>
                      </a:r>
                    </a:p>
                    <a:p>
                      <a:r>
                        <a:rPr lang="en-US" baseline="0" dirty="0" smtClean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Runtime: &lt;2.804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-5</a:t>
                      </a:r>
                    </a:p>
                    <a:p>
                      <a:r>
                        <a:rPr lang="en-US" baseline="0" dirty="0" smtClean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-6</a:t>
                      </a:r>
                    </a:p>
                    <a:p>
                      <a:r>
                        <a:rPr lang="en-US" baseline="0" dirty="0" smtClean="0"/>
                        <a:t>Runtime: &lt;2.818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-9</a:t>
                      </a:r>
                    </a:p>
                    <a:p>
                      <a:r>
                        <a:rPr lang="en-US" baseline="0" dirty="0" smtClean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Score:</a:t>
                      </a:r>
                      <a:r>
                        <a:rPr lang="en-US" baseline="0" dirty="0" smtClean="0"/>
                        <a:t> -10</a:t>
                      </a:r>
                    </a:p>
                    <a:p>
                      <a:r>
                        <a:rPr lang="en-US" baseline="0" dirty="0" smtClean="0"/>
                        <a:t>Runtime: &lt;4.475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Vervolg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Experimenteren</a:t>
            </a:r>
            <a:r>
              <a:rPr lang="en-US" dirty="0" smtClean="0"/>
              <a:t> breadth-first</a:t>
            </a:r>
          </a:p>
          <a:p>
            <a:pPr lvl="1"/>
            <a:r>
              <a:rPr lang="en-US" dirty="0" err="1" smtClean="0"/>
              <a:t>Verschil</a:t>
            </a:r>
            <a:r>
              <a:rPr lang="en-US" dirty="0" smtClean="0"/>
              <a:t> met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heuristieken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Experimenteren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endParaRPr lang="en-US" dirty="0" smtClean="0"/>
          </a:p>
          <a:p>
            <a:pPr lvl="1"/>
            <a:r>
              <a:rPr lang="en-US" dirty="0" smtClean="0"/>
              <a:t>Simulated annealing</a:t>
            </a:r>
          </a:p>
          <a:p>
            <a:pPr lvl="1"/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interaties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lvl="1"/>
            <a:r>
              <a:rPr lang="en-US" dirty="0" err="1" smtClean="0"/>
              <a:t>Recht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random </a:t>
            </a:r>
            <a:r>
              <a:rPr lang="en-US" dirty="0" err="1" smtClean="0"/>
              <a:t>beginnen</a:t>
            </a:r>
            <a:endParaRPr lang="en-US" dirty="0" smtClean="0"/>
          </a:p>
          <a:p>
            <a:pPr lvl="1"/>
            <a:r>
              <a:rPr lang="en-US" dirty="0" smtClean="0"/>
              <a:t>Twee </a:t>
            </a:r>
            <a:r>
              <a:rPr lang="en-US" dirty="0" err="1" smtClean="0"/>
              <a:t>tegelijk</a:t>
            </a:r>
            <a:r>
              <a:rPr lang="en-US" dirty="0" smtClean="0"/>
              <a:t> </a:t>
            </a:r>
            <a:r>
              <a:rPr lang="en-US" dirty="0" err="1" smtClean="0"/>
              <a:t>vervangen</a:t>
            </a:r>
            <a:r>
              <a:rPr lang="en-US" dirty="0" smtClean="0"/>
              <a:t> of die </a:t>
            </a:r>
            <a:r>
              <a:rPr lang="en-US" dirty="0" err="1" smtClean="0"/>
              <a:t>erna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643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=""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=""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=""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 err="1"/>
              <a:t>Pow</a:t>
            </a:r>
            <a:r>
              <a:rPr lang="en-US" dirty="0"/>
              <a:t>(d)</a:t>
            </a:r>
            <a:r>
              <a:rPr lang="en-US" dirty="0" err="1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Constrained Optimization Problem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Cases: 4 </a:t>
            </a:r>
            <a:r>
              <a:rPr lang="en-US" dirty="0" err="1" smtClean="0"/>
              <a:t>ketens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44027" y="2170093"/>
          <a:ext cx="10496332" cy="244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959"/>
                <a:gridCol w="7998373"/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upper- &amp; lower-bound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 smtClean="0"/>
              <a:t>Score upper-bound = (</a:t>
            </a:r>
            <a:r>
              <a:rPr lang="en-US" dirty="0" err="1" smtClean="0"/>
              <a:t>aantal</a:t>
            </a:r>
            <a:r>
              <a:rPr lang="en-US" dirty="0" smtClean="0"/>
              <a:t> H - 1) * - 1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37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/>
                <a:gridCol w="1902372"/>
                <a:gridCol w="1912883"/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Lower-bound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Algoritmen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Breadth-first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265</Words>
  <Application>Microsoft Office PowerPoint</Application>
  <PresentationFormat>Aangepast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Terugblik</vt:lpstr>
      <vt:lpstr>Protein Pow(d)er</vt:lpstr>
      <vt:lpstr>Wat is een aminozuur ? </vt:lpstr>
      <vt:lpstr>Wat is een aminozuur ? </vt:lpstr>
      <vt:lpstr>Protein Pow(d)er</vt:lpstr>
      <vt:lpstr>Protein Pow(d)er</vt:lpstr>
      <vt:lpstr>Cases: 4 ketens </vt:lpstr>
      <vt:lpstr>Score upper- &amp; lower-bound</vt:lpstr>
      <vt:lpstr>Methode </vt:lpstr>
      <vt:lpstr>Methode</vt:lpstr>
      <vt:lpstr>Breadth-first</vt:lpstr>
      <vt:lpstr>Hillclimber</vt:lpstr>
      <vt:lpstr>Resultaten</vt:lpstr>
      <vt:lpstr>Vervolg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42</cp:revision>
  <dcterms:created xsi:type="dcterms:W3CDTF">2017-11-06T14:50:55Z</dcterms:created>
  <dcterms:modified xsi:type="dcterms:W3CDTF">2017-12-12T09:52:35Z</dcterms:modified>
</cp:coreProperties>
</file>