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0" r:id="rId5"/>
    <p:sldId id="266" r:id="rId6"/>
    <p:sldId id="265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-96" y="-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FD99023-B551-45B8-A12C-2917446E0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xmlns="" id="{2E009DEA-736C-495D-A0BD-D3CB755CD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xmlns="" id="{67209F8F-9D5D-4D9E-AC0A-70E79D66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4-12-2017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xmlns="" id="{54E64078-7028-4A61-9D1A-E34F5B16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xmlns="" id="{F94CF3BC-A337-46FC-9ED2-A70F074C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80535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0360AC8-B78F-4264-BCDD-ACDC27E5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xmlns="" id="{CBC2C12D-CEBD-47C9-B6B8-76D5A5B9B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xmlns="" id="{99C3A252-6B99-4635-BB91-A7D08534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4-12-2017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xmlns="" id="{55C44EC4-4316-439A-80F3-5CF8FA8B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xmlns="" id="{51651B2C-E2E2-469B-9BC0-4F51A8AB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20347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xmlns="" id="{A8495113-02DB-4A72-A690-2DCF724F6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xmlns="" id="{C31B8AC1-42B5-4119-AC97-D81F53232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xmlns="" id="{C56E96B1-1940-4306-AE29-87A98AD3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4-12-2017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xmlns="" id="{A5988C8F-FC0C-4CBE-BA17-CA0DFB99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xmlns="" id="{5965722C-5852-44DE-9F55-897A005A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09405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16A3A2C-E9A1-46E3-B56B-6107511A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3767E90F-0F89-4A06-B8E9-1CDE6F03C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xmlns="" id="{03A33B9D-72AD-41A2-B2D2-DD46DAD7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4-12-2017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xmlns="" id="{B66C81FA-DFF3-464A-B628-347A5430C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xmlns="" id="{CCA4C3AF-1A2F-4B35-ADA6-C3C3322C3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51594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7CEC788-F9AF-4924-B3FC-70812FE0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xmlns="" id="{259BBFA2-C0C3-4F5C-8BAF-0B57144C2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xmlns="" id="{8631F680-A0FA-4DD5-978B-B3C3DC40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4-12-2017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xmlns="" id="{7F1F8561-6E64-42ED-8CB5-A7BBAFAF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xmlns="" id="{BE90B6D3-0E9B-4F75-9578-944B4C63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85811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7E2AA73-853E-40A1-9A01-2322859C1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D3A30AEC-A453-4488-9ED3-1DB9B54B5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xmlns="" id="{91D637F4-ACDA-4978-9A41-A140CB08D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xmlns="" id="{837E7DD3-15C8-411D-B870-A08B6F78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4-12-2017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xmlns="" id="{D36B0671-9A72-41D6-8923-9F431EE7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xmlns="" id="{6E5DC6FE-5C44-4203-861C-9534D8965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81681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297AAFE-77DE-432B-BAB4-CD6F190E3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xmlns="" id="{FFEE2ED6-653E-4421-8218-E2C38C76B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xmlns="" id="{DC218CE1-911A-4429-A641-56511F94A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xmlns="" id="{719A6713-F0E0-40AB-A59E-49F09878F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xmlns="" id="{C920DA29-52C0-41C1-B347-90F2C9400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xmlns="" id="{8C0EFFE8-712A-45F8-8E44-FFE8CF66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4-12-2017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xmlns="" id="{707393AF-B4A9-4351-A40F-50118C94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xmlns="" id="{AD5B9F79-2771-46B0-A531-43CC4F75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09990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E7337EC-1907-4F37-99F3-901F3BE4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xmlns="" id="{0D2E5F80-FF84-4F1C-92AC-EB22C4EF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4-12-2017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xmlns="" id="{2D45D3C0-7BB6-4031-A805-56B2513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xmlns="" id="{DA2BE903-22BF-4CEF-88FD-933D2CAF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05311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xmlns="" id="{6FCDA235-3242-403B-A485-36B7AD8E1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4-12-2017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xmlns="" id="{A75D1976-1CB9-48E7-9C11-87960D6E6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xmlns="" id="{134A5D73-9591-4C49-92DA-172564BBF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59344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CF9EBF2-9E8A-476C-BC8A-02CD44989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081F15E5-A94C-4A05-918B-AC99C8EA0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xmlns="" id="{91275F6F-5CE8-40A9-902C-280346371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xmlns="" id="{68FB0FC5-537D-441B-B077-1EB601C7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4-12-2017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xmlns="" id="{55AC121A-0493-418F-8DD7-2DA1EEB7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xmlns="" id="{9E5BD7A4-C96F-485C-A127-6C55CD09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27699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91195BB-EA6C-4F56-A18C-2951B239D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xmlns="" id="{1EE97C47-A53A-4152-848A-0419C12AE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xmlns="" id="{4C380A8A-FCC0-4B2B-BCED-CC719F663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xmlns="" id="{EAA93FF3-9B86-461A-94CF-C0A759B7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4-12-2017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xmlns="" id="{504C81D0-3C70-46A3-A99B-4387DBE7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xmlns="" id="{2DAB8061-1297-4604-AA6D-50FA7517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08080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xmlns="" id="{D9186CB9-8C46-426D-863D-90A0E0FAE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xmlns="" id="{983F2C53-486F-4745-AD46-503DCDC4D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xmlns="" id="{14E5024D-7C9E-4730-908F-8CE183DB2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4902F-FBEA-4B35-9D62-082FA2608761}" type="datetimeFigureOut">
              <a:rPr lang="nl-NL" smtClean="0"/>
              <a:pPr/>
              <a:t>4-12-2017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xmlns="" id="{CB4A9151-4DBA-4A6C-8967-EC70E0126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xmlns="" id="{E6582372-88AB-47F3-A35B-A8C86B2D9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83195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E205A44-390E-455B-87E1-6D48C073A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xmlns="" id="{E24A4149-DFE7-4EE0-A98A-18326D7AD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Protease – Mick, Eline, Vanessa</a:t>
            </a:r>
          </a:p>
        </p:txBody>
      </p:sp>
    </p:spTree>
    <p:extLst>
      <p:ext uri="{BB962C8B-B14F-4D97-AF65-F5344CB8AC3E}">
        <p14:creationId xmlns="" xmlns:p14="http://schemas.microsoft.com/office/powerpoint/2010/main" val="169635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Resultaten</a:t>
            </a:r>
            <a:r>
              <a:rPr lang="en-US" dirty="0" smtClean="0"/>
              <a:t> peptide van 50 </a:t>
            </a:r>
            <a:r>
              <a:rPr lang="en-US" dirty="0" err="1" smtClean="0"/>
              <a:t>aminozuren</a:t>
            </a:r>
            <a:r>
              <a:rPr lang="en-US" dirty="0" smtClean="0"/>
              <a:t>:</a:t>
            </a:r>
          </a:p>
          <a:p>
            <a:pPr lvl="1"/>
            <a:r>
              <a:rPr lang="en-US" smtClean="0"/>
              <a:t>Score: </a:t>
            </a:r>
            <a:endParaRPr lang="en-US" dirty="0" smtClean="0"/>
          </a:p>
          <a:p>
            <a:pPr lvl="1"/>
            <a:r>
              <a:rPr lang="en-US" dirty="0" smtClean="0"/>
              <a:t>Runtime: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xmlns="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8" y="3058319"/>
            <a:ext cx="1474974" cy="504031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xmlns="" id="{D8F2D3D1-1FE8-4AA0-B6C8-D7E88097CE04}"/>
              </a:ext>
            </a:extLst>
          </p:cNvPr>
          <p:cNvSpPr txBox="1"/>
          <p:nvPr/>
        </p:nvSpPr>
        <p:spPr>
          <a:xfrm>
            <a:off x="1147062" y="3691353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/>
              <a:t>DNA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xmlns="" id="{819AAC82-0B32-4FA7-B311-90C90A003D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762" t="6491" r="14498" b="9854"/>
          <a:stretch/>
        </p:blipFill>
        <p:spPr>
          <a:xfrm>
            <a:off x="8806925" y="2084632"/>
            <a:ext cx="2657475" cy="2390776"/>
          </a:xfrm>
          <a:prstGeom prst="rect">
            <a:avLst/>
          </a:prstGeom>
        </p:spPr>
      </p:pic>
      <p:sp>
        <p:nvSpPr>
          <p:cNvPr id="11" name="Pijl: rechts 10">
            <a:extLst>
              <a:ext uri="{FF2B5EF4-FFF2-40B4-BE49-F238E27FC236}">
                <a16:creationId xmlns:a16="http://schemas.microsoft.com/office/drawing/2014/main" xmlns="" id="{C3B3C454-C61F-4642-AC5E-175E78B46E93}"/>
              </a:ext>
            </a:extLst>
          </p:cNvPr>
          <p:cNvSpPr/>
          <p:nvPr/>
        </p:nvSpPr>
        <p:spPr>
          <a:xfrm>
            <a:off x="3000737" y="3071397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xmlns="" id="{1AF95B95-DF37-4511-BC26-2A337B82EADC}"/>
              </a:ext>
            </a:extLst>
          </p:cNvPr>
          <p:cNvSpPr txBox="1"/>
          <p:nvPr/>
        </p:nvSpPr>
        <p:spPr>
          <a:xfrm>
            <a:off x="9233011" y="450002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Functioneel eiwit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xmlns="" id="{1B858127-D2F6-4D2B-B5A9-94CF7612B1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237" y="2776953"/>
            <a:ext cx="2438400" cy="1390650"/>
          </a:xfrm>
          <a:prstGeom prst="rect">
            <a:avLst/>
          </a:prstGeom>
        </p:spPr>
      </p:pic>
      <p:sp>
        <p:nvSpPr>
          <p:cNvPr id="10" name="Pijl: rechts 9">
            <a:extLst>
              <a:ext uri="{FF2B5EF4-FFF2-40B4-BE49-F238E27FC236}">
                <a16:creationId xmlns:a16="http://schemas.microsoft.com/office/drawing/2014/main" xmlns="" id="{13F3850F-71EA-4741-A182-94C4C2F636F5}"/>
              </a:ext>
            </a:extLst>
          </p:cNvPr>
          <p:cNvSpPr/>
          <p:nvPr/>
        </p:nvSpPr>
        <p:spPr>
          <a:xfrm>
            <a:off x="7153637" y="3034544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264368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xmlns="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8" y="3058319"/>
            <a:ext cx="1474974" cy="504031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xmlns="" id="{D8F2D3D1-1FE8-4AA0-B6C8-D7E88097CE04}"/>
              </a:ext>
            </a:extLst>
          </p:cNvPr>
          <p:cNvSpPr txBox="1"/>
          <p:nvPr/>
        </p:nvSpPr>
        <p:spPr>
          <a:xfrm>
            <a:off x="1147062" y="3691353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/>
              <a:t>DNA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xmlns="" id="{819AAC82-0B32-4FA7-B311-90C90A003D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762" t="6491" r="14498" b="9854"/>
          <a:stretch/>
        </p:blipFill>
        <p:spPr>
          <a:xfrm>
            <a:off x="8806925" y="2084632"/>
            <a:ext cx="2657475" cy="2390776"/>
          </a:xfrm>
          <a:prstGeom prst="rect">
            <a:avLst/>
          </a:prstGeom>
        </p:spPr>
      </p:pic>
      <p:sp>
        <p:nvSpPr>
          <p:cNvPr id="11" name="Pijl: rechts 10">
            <a:extLst>
              <a:ext uri="{FF2B5EF4-FFF2-40B4-BE49-F238E27FC236}">
                <a16:creationId xmlns:a16="http://schemas.microsoft.com/office/drawing/2014/main" xmlns="" id="{C3B3C454-C61F-4642-AC5E-175E78B46E93}"/>
              </a:ext>
            </a:extLst>
          </p:cNvPr>
          <p:cNvSpPr/>
          <p:nvPr/>
        </p:nvSpPr>
        <p:spPr>
          <a:xfrm>
            <a:off x="3000737" y="3071397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xmlns="" id="{1AF95B95-DF37-4511-BC26-2A337B82EADC}"/>
              </a:ext>
            </a:extLst>
          </p:cNvPr>
          <p:cNvSpPr txBox="1"/>
          <p:nvPr/>
        </p:nvSpPr>
        <p:spPr>
          <a:xfrm>
            <a:off x="9233011" y="450002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Functioneel eiwit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xmlns="" id="{1B858127-D2F6-4D2B-B5A9-94CF7612B1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237" y="2776953"/>
            <a:ext cx="2438400" cy="1390650"/>
          </a:xfrm>
          <a:prstGeom prst="rect">
            <a:avLst/>
          </a:prstGeom>
        </p:spPr>
      </p:pic>
      <p:sp>
        <p:nvSpPr>
          <p:cNvPr id="10" name="Pijl: rechts 9">
            <a:extLst>
              <a:ext uri="{FF2B5EF4-FFF2-40B4-BE49-F238E27FC236}">
                <a16:creationId xmlns:a16="http://schemas.microsoft.com/office/drawing/2014/main" xmlns="" id="{13F3850F-71EA-4741-A182-94C4C2F636F5}"/>
              </a:ext>
            </a:extLst>
          </p:cNvPr>
          <p:cNvSpPr/>
          <p:nvPr/>
        </p:nvSpPr>
        <p:spPr>
          <a:xfrm>
            <a:off x="7153637" y="3034544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Ovaal 2">
            <a:extLst>
              <a:ext uri="{FF2B5EF4-FFF2-40B4-BE49-F238E27FC236}">
                <a16:creationId xmlns:a16="http://schemas.microsoft.com/office/drawing/2014/main" xmlns="" id="{19B9F891-8EF8-44F6-B6ED-BB2422D771A3}"/>
              </a:ext>
            </a:extLst>
          </p:cNvPr>
          <p:cNvSpPr/>
          <p:nvPr/>
        </p:nvSpPr>
        <p:spPr>
          <a:xfrm>
            <a:off x="4098239" y="4638495"/>
            <a:ext cx="1233996" cy="7279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Polair</a:t>
            </a: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xmlns="" id="{24DD1F6E-573A-4E2D-8811-591CE94E629B}"/>
              </a:ext>
            </a:extLst>
          </p:cNvPr>
          <p:cNvSpPr/>
          <p:nvPr/>
        </p:nvSpPr>
        <p:spPr>
          <a:xfrm>
            <a:off x="6232125" y="4687234"/>
            <a:ext cx="1705664" cy="7279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Hydrofoob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xmlns="" id="{D5C82334-4E2E-4051-961A-F679B07C4F1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4715237" y="4060685"/>
            <a:ext cx="1219200" cy="577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xmlns="" id="{705EA1F6-DA7E-4475-8576-E76A7C126F1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934437" y="4060685"/>
            <a:ext cx="1150520" cy="62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4569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8AC7F7A-EB5E-48A2-A178-02E17BA1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98" y="365125"/>
            <a:ext cx="10515600" cy="1325563"/>
          </a:xfrm>
        </p:spPr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xmlns="" id="{12A0C32B-A310-4B27-B6D9-73509A425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31407" t="33565" r="20572" b="26158"/>
          <a:stretch/>
        </p:blipFill>
        <p:spPr>
          <a:xfrm>
            <a:off x="952500" y="1528762"/>
            <a:ext cx="9722588" cy="45870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609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</a:t>
            </a:r>
            <a:r>
              <a:rPr lang="en-US" dirty="0" err="1" smtClean="0"/>
              <a:t>Pow</a:t>
            </a:r>
            <a:r>
              <a:rPr lang="en-US" dirty="0" smtClean="0"/>
              <a:t>(d)</a:t>
            </a:r>
            <a:r>
              <a:rPr lang="en-US" dirty="0" err="1" smtClean="0"/>
              <a:t>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</a:p>
          <a:p>
            <a:pPr lvl="1"/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aminozuren</a:t>
            </a:r>
            <a:r>
              <a:rPr lang="en-US" dirty="0"/>
              <a:t> op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plek</a:t>
            </a:r>
            <a:endParaRPr lang="en-US" dirty="0"/>
          </a:p>
          <a:p>
            <a:pPr lvl="1"/>
            <a:r>
              <a:rPr lang="en-US" dirty="0"/>
              <a:t>Hoek van 90 </a:t>
            </a:r>
            <a:r>
              <a:rPr lang="en-US" dirty="0" err="1"/>
              <a:t>graden</a:t>
            </a:r>
            <a:r>
              <a:rPr lang="en-US" dirty="0"/>
              <a:t> of </a:t>
            </a:r>
            <a:r>
              <a:rPr lang="en-US" dirty="0" err="1"/>
              <a:t>recht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Upper/Lower Bound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Methode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Classes</a:t>
            </a:r>
          </a:p>
          <a:p>
            <a:pPr lvl="1"/>
            <a:r>
              <a:rPr lang="nl-NL" dirty="0" err="1" smtClean="0"/>
              <a:t>Amino</a:t>
            </a:r>
            <a:r>
              <a:rPr lang="nl-NL" dirty="0" smtClean="0"/>
              <a:t> Acid</a:t>
            </a:r>
          </a:p>
          <a:p>
            <a:pPr lvl="1"/>
            <a:r>
              <a:rPr lang="nl-NL" dirty="0" err="1" smtClean="0"/>
              <a:t>Amino</a:t>
            </a:r>
            <a:r>
              <a:rPr lang="nl-NL" dirty="0" smtClean="0"/>
              <a:t> Acid </a:t>
            </a:r>
            <a:r>
              <a:rPr lang="nl-NL" dirty="0" err="1" smtClean="0"/>
              <a:t>Chain</a:t>
            </a:r>
            <a:endParaRPr lang="nl-NL" dirty="0" smtClean="0"/>
          </a:p>
          <a:p>
            <a:r>
              <a:rPr lang="nl-NL" dirty="0" smtClean="0"/>
              <a:t>Assenstelsel </a:t>
            </a:r>
          </a:p>
          <a:p>
            <a:pPr lvl="1"/>
            <a:r>
              <a:rPr lang="nl-NL" dirty="0" smtClean="0"/>
              <a:t>2D (x, y)</a:t>
            </a:r>
          </a:p>
          <a:p>
            <a:pPr lvl="1"/>
            <a:r>
              <a:rPr lang="nl-NL" dirty="0" smtClean="0"/>
              <a:t>3D (x, y, z)</a:t>
            </a:r>
          </a:p>
          <a:p>
            <a:r>
              <a:rPr lang="nl-NL" dirty="0" smtClean="0"/>
              <a:t>Plot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Methode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Algoritmes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Breadth-first</a:t>
            </a:r>
          </a:p>
          <a:p>
            <a:pPr lvl="1"/>
            <a:r>
              <a:rPr lang="en-US" dirty="0" err="1" smtClean="0"/>
              <a:t>Hillclimber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Template_1_oploss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90052" y="1444175"/>
            <a:ext cx="6904383" cy="513513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Resultaten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Peptide van 14 </a:t>
            </a:r>
            <a:r>
              <a:rPr lang="en-US" dirty="0" err="1" smtClean="0"/>
              <a:t>aminozuren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Score: -6 </a:t>
            </a:r>
          </a:p>
          <a:p>
            <a:pPr lvl="1"/>
            <a:r>
              <a:rPr lang="en-US" dirty="0" smtClean="0"/>
              <a:t>Runtime: 0.1507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Template_2_oploss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9412" y="1545701"/>
            <a:ext cx="6768408" cy="503400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Resultaten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Peptide van 20 </a:t>
            </a:r>
            <a:r>
              <a:rPr lang="en-US" dirty="0" err="1" smtClean="0"/>
              <a:t>aminozuren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Score: -8</a:t>
            </a:r>
          </a:p>
          <a:p>
            <a:pPr lvl="1"/>
            <a:r>
              <a:rPr lang="en-US" dirty="0" smtClean="0"/>
              <a:t>Runtime: 82.5547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111</Words>
  <Application>Microsoft Office PowerPoint</Application>
  <PresentationFormat>Aangepast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1" baseType="lpstr">
      <vt:lpstr>Kantoorthema</vt:lpstr>
      <vt:lpstr>Protein Pow(d)er</vt:lpstr>
      <vt:lpstr>Wat is een aminozuur ? </vt:lpstr>
      <vt:lpstr>Wat is een aminozuur ? </vt:lpstr>
      <vt:lpstr>Protein Pow(d)er</vt:lpstr>
      <vt:lpstr>Protein Pow(d)er</vt:lpstr>
      <vt:lpstr>Methode </vt:lpstr>
      <vt:lpstr>Methode</vt:lpstr>
      <vt:lpstr>Resultaten</vt:lpstr>
      <vt:lpstr>Resultaten</vt:lpstr>
      <vt:lpstr>Hillclimber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Vanessa</dc:creator>
  <cp:lastModifiedBy>Eline</cp:lastModifiedBy>
  <cp:revision>21</cp:revision>
  <dcterms:created xsi:type="dcterms:W3CDTF">2017-11-06T14:50:55Z</dcterms:created>
  <dcterms:modified xsi:type="dcterms:W3CDTF">2017-12-04T22:48:57Z</dcterms:modified>
</cp:coreProperties>
</file>