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</a:t>
            </a:r>
            <a:r>
              <a:rPr lang="en-US" dirty="0" err="1" smtClean="0"/>
              <a:t>Pow</a:t>
            </a:r>
            <a:r>
              <a:rPr lang="en-US" dirty="0" smtClean="0"/>
              <a:t>(d)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Upper/Lower Bound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669" y="1750958"/>
            <a:ext cx="8206610" cy="389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vouwen</a:t>
            </a:r>
          </a:p>
          <a:p>
            <a:pPr lvl="1"/>
            <a:r>
              <a:rPr lang="nl-NL" dirty="0" err="1" smtClean="0"/>
              <a:t>Constraints</a:t>
            </a:r>
            <a:r>
              <a:rPr lang="nl-NL" dirty="0" smtClean="0"/>
              <a:t>	 </a:t>
            </a:r>
          </a:p>
          <a:p>
            <a:r>
              <a:rPr lang="nl-NL" dirty="0" smtClean="0"/>
              <a:t>Assenstelsel </a:t>
            </a:r>
          </a:p>
          <a:p>
            <a:pPr lvl="1"/>
            <a:r>
              <a:rPr lang="nl-NL" dirty="0" smtClean="0"/>
              <a:t>2D (x, y)</a:t>
            </a:r>
          </a:p>
          <a:p>
            <a:pPr lvl="1"/>
            <a:r>
              <a:rPr lang="nl-NL" dirty="0" smtClean="0"/>
              <a:t>3D (x, y, z)</a:t>
            </a:r>
          </a:p>
          <a:p>
            <a:r>
              <a:rPr lang="nl-NL" dirty="0" smtClean="0"/>
              <a:t>Plot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Kantoorthema</vt:lpstr>
      <vt:lpstr>Protein Pow(d)er</vt:lpstr>
      <vt:lpstr>Wat is een aminozuur ? </vt:lpstr>
      <vt:lpstr>Wat is een aminozuur ? </vt:lpstr>
      <vt:lpstr>Protein Pow(d)er</vt:lpstr>
      <vt:lpstr>Protein Pow(d)er</vt:lpstr>
      <vt:lpstr>Methode</vt:lpstr>
      <vt:lpstr>Methode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15</cp:revision>
  <dcterms:created xsi:type="dcterms:W3CDTF">2017-11-06T14:50:55Z</dcterms:created>
  <dcterms:modified xsi:type="dcterms:W3CDTF">2017-11-14T09:42:51Z</dcterms:modified>
</cp:coreProperties>
</file>