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FD99023-B551-45B8-A12C-2917446E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2E009DEA-736C-495D-A0BD-D3CB755C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67209F8F-9D5D-4D9E-AC0A-70E79D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4E64078-7028-4A61-9D1A-E34F5B1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F94CF3BC-A337-46FC-9ED2-A70F074C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053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0360AC8-B78F-4264-BCDD-ACDC27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CBC2C12D-CEBD-47C9-B6B8-76D5A5B9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99C3A252-6B99-4635-BB91-A7D0853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5C44EC4-4316-439A-80F3-5CF8FA8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1651B2C-E2E2-469B-9BC0-4F51A8A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034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A8495113-02DB-4A72-A690-2DCF724F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C31B8AC1-42B5-4119-AC97-D81F5323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C56E96B1-1940-4306-AE29-87A98AD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A5988C8F-FC0C-4CBE-BA17-CA0DFB9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965722C-5852-44DE-9F55-897A005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40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16A3A2C-E9A1-46E3-B56B-6107511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3767E90F-0F89-4A06-B8E9-1CDE6F03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03A33B9D-72AD-41A2-B2D2-DD46DAD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66C81FA-DFF3-464A-B628-347A5430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CCA4C3AF-1A2F-4B35-ADA6-C3C3322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1594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7CEC788-F9AF-4924-B3FC-70812FE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259BBFA2-C0C3-4F5C-8BAF-0B57144C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8631F680-A0FA-4DD5-978B-B3C3DC4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F1F8561-6E64-42ED-8CB5-A7BBAFAF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BE90B6D3-0E9B-4F75-9578-944B4C6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581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E2AA73-853E-40A1-9A01-2322859C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D3A30AEC-A453-4488-9ED3-1DB9B54B5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91D637F4-ACDA-4978-9A41-A140CB08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837E7DD3-15C8-411D-B870-A08B6F7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D36B0671-9A72-41D6-8923-9F431EE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6E5DC6FE-5C44-4203-861C-9534D896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168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97AAFE-77DE-432B-BAB4-CD6F190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FFEE2ED6-653E-4421-8218-E2C38C76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DC218CE1-911A-4429-A641-56511F94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719A6713-F0E0-40AB-A59E-49F0987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C920DA29-52C0-41C1-B347-90F2C940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8C0EFFE8-712A-45F8-8E44-FFE8CF66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707393AF-B4A9-4351-A40F-50118C9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AD5B9F79-2771-46B0-A531-43CC4F7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9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E7337EC-1907-4F37-99F3-901F3BE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0D2E5F80-FF84-4F1C-92AC-EB22C4E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2D45D3C0-7BB6-4031-A805-56B2513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DA2BE903-22BF-4CEF-88FD-933D2CAF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531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6FCDA235-3242-403B-A485-36B7AD8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A75D1976-1CB9-48E7-9C11-87960D6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134A5D73-9591-4C49-92DA-172564BB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9344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CF9EBF2-9E8A-476C-BC8A-02CD4498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081F15E5-A94C-4A05-918B-AC99C8EA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91275F6F-5CE8-40A9-902C-28034637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68FB0FC5-537D-441B-B077-1EB601C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55AC121A-0493-418F-8DD7-2DA1EEB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9E5BD7A4-C96F-485C-A127-6C55CD0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7699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91195BB-EA6C-4F56-A18C-2951B23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1EE97C47-A53A-4152-848A-0419C12A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4C380A8A-FCC0-4B2B-BCED-CC719F66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EAA93FF3-9B86-461A-94CF-C0A759B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504C81D0-3C70-46A3-A99B-4387DBE7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2DAB8061-1297-4604-AA6D-50FA751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808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D9186CB9-8C46-426D-863D-90A0E0F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983F2C53-486F-4745-AD46-503DCDC4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14E5024D-7C9E-4730-908F-8CE183DB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4-12-2017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CB4A9151-4DBA-4A6C-8967-EC70E012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E6582372-88AB-47F3-A35B-A8C86B2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8319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Protease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6436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="" xmlns:a16="http://schemas.microsoft.com/office/drawing/2014/main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="" xmlns:a16="http://schemas.microsoft.com/office/drawing/2014/main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="" xmlns:a16="http://schemas.microsoft.com/office/drawing/2014/main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="" xmlns:a16="http://schemas.microsoft.com/office/drawing/2014/main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="" xmlns:a16="http://schemas.microsoft.com/office/drawing/2014/main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24DD1F6E-573A-4E2D-8811-591CE94E629B}"/>
              </a:ext>
            </a:extLst>
          </p:cNvPr>
          <p:cNvSpPr/>
          <p:nvPr/>
        </p:nvSpPr>
        <p:spPr>
          <a:xfrm>
            <a:off x="6232125" y="4687234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60685"/>
            <a:ext cx="1219200" cy="5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="" xmlns:a16="http://schemas.microsoft.com/office/drawing/2014/main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60685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5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="" xmlns:a16="http://schemas.microsoft.com/office/drawing/2014/main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</a:t>
            </a:r>
            <a:r>
              <a:rPr lang="en-US" dirty="0" err="1" smtClean="0"/>
              <a:t>Pow</a:t>
            </a:r>
            <a:r>
              <a:rPr lang="en-US" dirty="0" smtClean="0"/>
              <a:t>(d)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Upper/Lower Bound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Classes</a:t>
            </a:r>
          </a:p>
          <a:p>
            <a:pPr lvl="1"/>
            <a:r>
              <a:rPr lang="nl-NL" dirty="0" err="1" smtClean="0"/>
              <a:t>Amino</a:t>
            </a:r>
            <a:r>
              <a:rPr lang="nl-NL" dirty="0" smtClean="0"/>
              <a:t> Acid</a:t>
            </a:r>
          </a:p>
          <a:p>
            <a:pPr lvl="1"/>
            <a:r>
              <a:rPr lang="nl-NL" dirty="0" err="1" smtClean="0"/>
              <a:t>Amino</a:t>
            </a:r>
            <a:r>
              <a:rPr lang="nl-NL" dirty="0" smtClean="0"/>
              <a:t> Acid </a:t>
            </a:r>
            <a:r>
              <a:rPr lang="nl-NL" dirty="0" err="1" smtClean="0"/>
              <a:t>Chain</a:t>
            </a:r>
            <a:endParaRPr lang="nl-NL" dirty="0" smtClean="0"/>
          </a:p>
          <a:p>
            <a:r>
              <a:rPr lang="nl-NL" dirty="0" smtClean="0"/>
              <a:t>Assenstelsel </a:t>
            </a:r>
            <a:endParaRPr lang="nl-NL" dirty="0" smtClean="0"/>
          </a:p>
          <a:p>
            <a:pPr lvl="1"/>
            <a:r>
              <a:rPr lang="nl-NL" dirty="0" smtClean="0"/>
              <a:t>2D (x, y)</a:t>
            </a:r>
          </a:p>
          <a:p>
            <a:pPr lvl="1"/>
            <a:r>
              <a:rPr lang="nl-NL" dirty="0" smtClean="0"/>
              <a:t>3D (x, y, z)</a:t>
            </a:r>
          </a:p>
          <a:p>
            <a:r>
              <a:rPr lang="nl-NL" dirty="0" smtClean="0"/>
              <a:t>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Breadth-first</a:t>
            </a:r>
          </a:p>
          <a:p>
            <a:pPr lvl="1"/>
            <a:r>
              <a:rPr lang="en-US" dirty="0" err="1" smtClean="0"/>
              <a:t>Hillclimber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75</Words>
  <Application>Microsoft Office PowerPoint</Application>
  <PresentationFormat>Aangepast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Protein Pow(d)er</vt:lpstr>
      <vt:lpstr>Wat is een aminozuur ? </vt:lpstr>
      <vt:lpstr>Wat is een aminozuur ? </vt:lpstr>
      <vt:lpstr>Protein Pow(d)er</vt:lpstr>
      <vt:lpstr>Protein Pow(d)er</vt:lpstr>
      <vt:lpstr>Methode </vt:lpstr>
      <vt:lpstr>Methode</vt:lpstr>
      <vt:lpstr>Resultaten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18</cp:revision>
  <dcterms:created xsi:type="dcterms:W3CDTF">2017-11-06T14:50:55Z</dcterms:created>
  <dcterms:modified xsi:type="dcterms:W3CDTF">2017-12-04T16:02:48Z</dcterms:modified>
</cp:coreProperties>
</file>