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0" r:id="rId5"/>
    <p:sldId id="266" r:id="rId6"/>
    <p:sldId id="265" r:id="rId7"/>
    <p:sldId id="267" r:id="rId8"/>
    <p:sldId id="268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60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439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254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3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7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01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882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7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290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5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93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63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182110"/>
            <a:ext cx="10058400" cy="1143001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nl-NL" dirty="0"/>
              <a:t>Protease 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val="169635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Score </a:t>
            </a:r>
            <a:r>
              <a:rPr lang="en-US" dirty="0" err="1"/>
              <a:t>blijft</a:t>
            </a:r>
            <a:r>
              <a:rPr lang="en-US" dirty="0"/>
              <a:t> </a:t>
            </a:r>
            <a:r>
              <a:rPr lang="en-US"/>
              <a:t>gelijk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368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19B9F891-8EF8-44F6-B6ED-BB2422D771A3}"/>
              </a:ext>
            </a:extLst>
          </p:cNvPr>
          <p:cNvSpPr/>
          <p:nvPr/>
        </p:nvSpPr>
        <p:spPr>
          <a:xfrm>
            <a:off x="4098239" y="4638495"/>
            <a:ext cx="1233996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Polair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24DD1F6E-573A-4E2D-8811-591CE94E629B}"/>
              </a:ext>
            </a:extLst>
          </p:cNvPr>
          <p:cNvSpPr/>
          <p:nvPr/>
        </p:nvSpPr>
        <p:spPr>
          <a:xfrm>
            <a:off x="6232125" y="4638495"/>
            <a:ext cx="1705664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Hydrofoob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D5C82334-4E2E-4051-961A-F679B07C4F1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715237" y="4011946"/>
            <a:ext cx="121920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705EA1F6-DA7E-4475-8576-E76A7C126F1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34437" y="4011946"/>
            <a:ext cx="115052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9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12A0C32B-A310-4B27-B6D9-73509A425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1407" t="33565" r="20572" b="26158"/>
          <a:stretch/>
        </p:blipFill>
        <p:spPr>
          <a:xfrm>
            <a:off x="952500" y="1528762"/>
            <a:ext cx="9722588" cy="45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6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</a:t>
            </a:r>
            <a:r>
              <a:rPr lang="en-US" dirty="0" err="1"/>
              <a:t>Pow</a:t>
            </a:r>
            <a:r>
              <a:rPr lang="en-US" dirty="0"/>
              <a:t>(d)</a:t>
            </a:r>
            <a:r>
              <a:rPr lang="en-US" dirty="0" err="1"/>
              <a:t>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/>
          </a:p>
          <a:p>
            <a:r>
              <a:rPr lang="en-US" dirty="0"/>
              <a:t>Upper/Lower Bound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Classes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 </a:t>
            </a:r>
            <a:r>
              <a:rPr lang="nl-NL" dirty="0" err="1"/>
              <a:t>Chain</a:t>
            </a:r>
            <a:endParaRPr lang="nl-NL" dirty="0"/>
          </a:p>
          <a:p>
            <a:r>
              <a:rPr lang="nl-NL" dirty="0"/>
              <a:t>Assenstelsel </a:t>
            </a:r>
          </a:p>
          <a:p>
            <a:pPr lvl="1"/>
            <a:r>
              <a:rPr lang="nl-NL" dirty="0"/>
              <a:t>2D (x, y)</a:t>
            </a:r>
          </a:p>
          <a:p>
            <a:pPr lvl="1"/>
            <a:r>
              <a:rPr lang="nl-NL" dirty="0"/>
              <a:t>3D (x, y, z)</a:t>
            </a:r>
          </a:p>
          <a:p>
            <a:r>
              <a:rPr lang="nl-NL" dirty="0"/>
              <a:t>Plot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Breadth-first</a:t>
            </a:r>
          </a:p>
          <a:p>
            <a:pPr lvl="1"/>
            <a:r>
              <a:rPr lang="en-US" dirty="0" err="1"/>
              <a:t>Hillclimber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Template_1_oploss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352" y="988906"/>
            <a:ext cx="6904383" cy="513513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Peptide van 14 </a:t>
            </a:r>
            <a:r>
              <a:rPr lang="en-US" dirty="0" err="1"/>
              <a:t>aminozuren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Score: -6 </a:t>
            </a:r>
          </a:p>
          <a:p>
            <a:pPr lvl="1"/>
            <a:r>
              <a:rPr lang="en-US" dirty="0"/>
              <a:t>Runtime: 0.1507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Peptide van 20 </a:t>
            </a:r>
            <a:r>
              <a:rPr lang="en-US" dirty="0" err="1"/>
              <a:t>aminozuren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Score: -8</a:t>
            </a:r>
          </a:p>
          <a:p>
            <a:pPr lvl="1"/>
            <a:r>
              <a:rPr lang="en-US" dirty="0"/>
              <a:t>Runtime: 82.5547</a:t>
            </a:r>
          </a:p>
        </p:txBody>
      </p:sp>
      <p:pic>
        <p:nvPicPr>
          <p:cNvPr id="7" name="Afbeelding 6" descr="Template_2_oplossing.png">
            <a:extLst>
              <a:ext uri="{FF2B5EF4-FFF2-40B4-BE49-F238E27FC236}">
                <a16:creationId xmlns:a16="http://schemas.microsoft.com/office/drawing/2014/main" id="{FE08C698-7897-4CD3-8273-A5B3141C4A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352" y="911998"/>
            <a:ext cx="6768408" cy="50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61616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Words>120</Words>
  <Application>Microsoft Office PowerPoint</Application>
  <PresentationFormat>Breedbeeld</PresentationFormat>
  <Paragraphs>41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Terugblik</vt:lpstr>
      <vt:lpstr>Protein Pow(d)er</vt:lpstr>
      <vt:lpstr>Wat is een aminozuur ? </vt:lpstr>
      <vt:lpstr>Wat is een aminozuur ? </vt:lpstr>
      <vt:lpstr>Protein Pow(d)er</vt:lpstr>
      <vt:lpstr>Protein Pow(d)er</vt:lpstr>
      <vt:lpstr>Methode </vt:lpstr>
      <vt:lpstr>Methode</vt:lpstr>
      <vt:lpstr>Resultaten</vt:lpstr>
      <vt:lpstr>Resultaten</vt:lpstr>
      <vt:lpstr>Hillclimber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Vanessa</cp:lastModifiedBy>
  <cp:revision>24</cp:revision>
  <dcterms:created xsi:type="dcterms:W3CDTF">2017-11-06T14:50:55Z</dcterms:created>
  <dcterms:modified xsi:type="dcterms:W3CDTF">2017-12-05T08:07:57Z</dcterms:modified>
</cp:coreProperties>
</file>