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279" r:id="rId4"/>
    <p:sldId id="281" r:id="rId5"/>
    <p:sldId id="282" r:id="rId6"/>
    <p:sldId id="284" r:id="rId7"/>
    <p:sldId id="285" r:id="rId8"/>
    <p:sldId id="288" r:id="rId9"/>
    <p:sldId id="287" r:id="rId10"/>
    <p:sldId id="289" r:id="rId11"/>
    <p:sldId id="290" r:id="rId12"/>
    <p:sldId id="292" r:id="rId13"/>
    <p:sldId id="293" r:id="rId14"/>
    <p:sldId id="294" r:id="rId15"/>
    <p:sldId id="260" r:id="rId16"/>
    <p:sldId id="296" r:id="rId17"/>
    <p:sldId id="310" r:id="rId18"/>
    <p:sldId id="304" r:id="rId19"/>
    <p:sldId id="305" r:id="rId20"/>
    <p:sldId id="311" r:id="rId21"/>
    <p:sldId id="298" r:id="rId22"/>
    <p:sldId id="299" r:id="rId23"/>
    <p:sldId id="302" r:id="rId24"/>
    <p:sldId id="300" r:id="rId25"/>
    <p:sldId id="301" r:id="rId26"/>
    <p:sldId id="276" r:id="rId27"/>
    <p:sldId id="307" r:id="rId28"/>
    <p:sldId id="308" r:id="rId29"/>
    <p:sldId id="30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660"/>
  </p:normalViewPr>
  <p:slideViewPr>
    <p:cSldViewPr snapToGrid="0">
      <p:cViewPr>
        <p:scale>
          <a:sx n="81" d="100"/>
          <a:sy n="81" d="100"/>
        </p:scale>
        <p:origin x="547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15-12-2017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 rot="13642393">
            <a:off x="6614155" y="311134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 rot="12747821">
            <a:off x="6677569" y="2509234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 rot="3052360">
            <a:off x="6798051" y="3579660"/>
            <a:ext cx="375920" cy="355600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 rot="6297451">
            <a:off x="6659713" y="4077639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21379240">
            <a:off x="6394762" y="207401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 rot="18984993">
            <a:off x="6164814" y="3885120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 rot="3227514">
            <a:off x="6090532" y="3322198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 rot="504240">
            <a:off x="6090532" y="2653304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799618" y="3472077"/>
            <a:ext cx="67782" cy="1395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896186" y="3939900"/>
            <a:ext cx="76166" cy="1339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230197" y="3681506"/>
            <a:ext cx="25363" cy="2526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H="1" flipV="1">
            <a:off x="6252506" y="3006995"/>
            <a:ext cx="48918" cy="311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V="1">
            <a:off x="6804612" y="2864452"/>
            <a:ext cx="105571" cy="241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304478" y="2385804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92398" y="2159579"/>
            <a:ext cx="375920" cy="355600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 rot="1531170">
            <a:off x="7710773" y="2686652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 rot="2508416">
            <a:off x="7847057" y="3364827"/>
            <a:ext cx="375920" cy="3556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7318996">
            <a:off x="7564269" y="4068465"/>
            <a:ext cx="375920" cy="3556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6399108">
            <a:off x="7867988" y="4503057"/>
            <a:ext cx="375920" cy="3556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 rot="9110574">
            <a:off x="6826600" y="4503057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 rot="6903367">
            <a:off x="6472874" y="5082122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 rot="8852921">
            <a:off x="7228513" y="5005367"/>
            <a:ext cx="375920" cy="3556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64510" y="3035169"/>
            <a:ext cx="55248" cy="3251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851786" y="3724941"/>
            <a:ext cx="198490" cy="3618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80276" y="4405693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603229" y="4769554"/>
            <a:ext cx="245615" cy="3167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718439" y="5284023"/>
            <a:ext cx="539424" cy="1495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613266" y="2463103"/>
            <a:ext cx="219690" cy="2306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>
            <a:off x="6475351" y="4191713"/>
            <a:ext cx="216554" cy="1596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70295" y="2239748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75083" y="4806265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1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 rot="13642393">
            <a:off x="6614155" y="311134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 rot="12747821">
            <a:off x="6677569" y="2509234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 rot="3052360">
            <a:off x="6798051" y="3579660"/>
            <a:ext cx="375920" cy="355600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 rot="6297451">
            <a:off x="6659713" y="4077639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21379240">
            <a:off x="6394762" y="207401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 rot="18984993">
            <a:off x="6164814" y="3885120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 rot="3227514">
            <a:off x="6090532" y="3322198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 rot="504240">
            <a:off x="6090532" y="2653304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799618" y="3472077"/>
            <a:ext cx="67782" cy="1395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896186" y="3939900"/>
            <a:ext cx="76166" cy="1339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230197" y="3681506"/>
            <a:ext cx="25363" cy="2526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H="1" flipV="1">
            <a:off x="6252506" y="3006995"/>
            <a:ext cx="48918" cy="311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V="1">
            <a:off x="6804612" y="2864452"/>
            <a:ext cx="105571" cy="241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304478" y="2385804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92398" y="2159579"/>
            <a:ext cx="375920" cy="355600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 rot="1531170">
            <a:off x="7710773" y="2686652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 rot="2508416">
            <a:off x="7847057" y="3364827"/>
            <a:ext cx="375920" cy="3556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7318996">
            <a:off x="7564269" y="4068465"/>
            <a:ext cx="375920" cy="3556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6399108">
            <a:off x="7867988" y="4503057"/>
            <a:ext cx="375920" cy="3556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 rot="9110574">
            <a:off x="6826600" y="4503057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 rot="6903367">
            <a:off x="6472874" y="5082122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 rot="8852921">
            <a:off x="7228513" y="5005367"/>
            <a:ext cx="375920" cy="3556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64510" y="3035169"/>
            <a:ext cx="55248" cy="3251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851786" y="3724941"/>
            <a:ext cx="198490" cy="3618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80276" y="4405693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603229" y="4769554"/>
            <a:ext cx="245615" cy="3167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718439" y="5284023"/>
            <a:ext cx="539424" cy="1495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613266" y="2463103"/>
            <a:ext cx="219690" cy="2306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>
            <a:off x="6475351" y="4191713"/>
            <a:ext cx="216554" cy="1596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70295" y="2239748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75083" y="4806265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F4FDF5AB-CA02-4497-AAA0-A81CC56D7441}"/>
              </a:ext>
            </a:extLst>
          </p:cNvPr>
          <p:cNvSpPr txBox="1"/>
          <p:nvPr/>
        </p:nvSpPr>
        <p:spPr>
          <a:xfrm>
            <a:off x="8614420" y="2402787"/>
            <a:ext cx="2574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Eiwit voelt zich lekker </a:t>
            </a:r>
          </a:p>
          <a:p>
            <a:r>
              <a:rPr lang="nl-NL" dirty="0"/>
              <a:t>wanneer de energie </a:t>
            </a:r>
          </a:p>
          <a:p>
            <a:r>
              <a:rPr lang="nl-NL" dirty="0"/>
              <a:t>zo laag mogelijk is</a:t>
            </a:r>
          </a:p>
        </p:txBody>
      </p:sp>
      <p:pic>
        <p:nvPicPr>
          <p:cNvPr id="1028" name="Picture 4" descr="Gerelateerde afbeelding">
            <a:extLst>
              <a:ext uri="{FF2B5EF4-FFF2-40B4-BE49-F238E27FC236}">
                <a16:creationId xmlns:a16="http://schemas.microsoft.com/office/drawing/2014/main" id="{F5134889-5018-4001-9A33-9B001DB71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0448">
            <a:off x="6992778" y="2881005"/>
            <a:ext cx="862789" cy="8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thumb up icon">
            <a:extLst>
              <a:ext uri="{FF2B5EF4-FFF2-40B4-BE49-F238E27FC236}">
                <a16:creationId xmlns:a16="http://schemas.microsoft.com/office/drawing/2014/main" id="{FEB13516-CCD9-4E44-B1C8-6A83F732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20" y="3368405"/>
            <a:ext cx="766220" cy="76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4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 rot="13642393">
            <a:off x="6561546" y="3374319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 rot="12747821">
            <a:off x="6624960" y="277221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 rot="3052360">
            <a:off x="6745442" y="3842636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 rot="6297451">
            <a:off x="6607104" y="4340615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21379240">
            <a:off x="6342153" y="2336986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 rot="18984993">
            <a:off x="6112205" y="4148096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 rot="3227514">
            <a:off x="6037923" y="3585174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 rot="504240">
            <a:off x="6037923" y="291628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747009" y="3735053"/>
            <a:ext cx="67782" cy="1395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843577" y="4202876"/>
            <a:ext cx="76166" cy="1339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177588" y="3944482"/>
            <a:ext cx="25363" cy="2526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H="1" flipV="1">
            <a:off x="6199897" y="3269971"/>
            <a:ext cx="48918" cy="311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V="1">
            <a:off x="6752003" y="3127428"/>
            <a:ext cx="105571" cy="241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251869" y="2648780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39789" y="2422555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 rot="1531170">
            <a:off x="7658164" y="2949628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 rot="2508416">
            <a:off x="7794448" y="3627803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7318996">
            <a:off x="7511660" y="4331441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6399108">
            <a:off x="7815379" y="476603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 rot="9110574">
            <a:off x="6773991" y="476603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 rot="6903367">
            <a:off x="6420265" y="5345098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 rot="8852921">
            <a:off x="7175904" y="5268343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11901" y="3298145"/>
            <a:ext cx="55248" cy="3251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799177" y="3987917"/>
            <a:ext cx="198490" cy="3618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27667" y="4668669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550620" y="5032530"/>
            <a:ext cx="245615" cy="3167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665830" y="5546999"/>
            <a:ext cx="539424" cy="1495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60657" y="2726079"/>
            <a:ext cx="219690" cy="2306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>
            <a:off x="6422742" y="4454689"/>
            <a:ext cx="216554" cy="1596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17686" y="2502724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22474" y="5069241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97D82BF-9012-44B3-9129-ABEBCC2145F2}"/>
              </a:ext>
            </a:extLst>
          </p:cNvPr>
          <p:cNvSpPr txBox="1"/>
          <p:nvPr/>
        </p:nvSpPr>
        <p:spPr>
          <a:xfrm>
            <a:off x="6420731" y="1714865"/>
            <a:ext cx="430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Onze casus is gelukkig wat simpeler …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EC628E4-FA8B-4970-A392-901DF15364CC}"/>
              </a:ext>
            </a:extLst>
          </p:cNvPr>
          <p:cNvSpPr txBox="1"/>
          <p:nvPr/>
        </p:nvSpPr>
        <p:spPr>
          <a:xfrm>
            <a:off x="6437811" y="5870995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opdracht 1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D0D58557-5495-482F-8940-D83B1F671264}"/>
              </a:ext>
            </a:extLst>
          </p:cNvPr>
          <p:cNvSpPr/>
          <p:nvPr/>
        </p:nvSpPr>
        <p:spPr>
          <a:xfrm rot="21379240">
            <a:off x="4354452" y="3492607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9E967F19-D27B-457E-B15A-9731204F1231}"/>
              </a:ext>
            </a:extLst>
          </p:cNvPr>
          <p:cNvSpPr/>
          <p:nvPr/>
        </p:nvSpPr>
        <p:spPr>
          <a:xfrm rot="21379240">
            <a:off x="4354451" y="4141439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8B064C-F336-4218-A550-A8DFA680898C}"/>
              </a:ext>
            </a:extLst>
          </p:cNvPr>
          <p:cNvSpPr txBox="1"/>
          <p:nvPr/>
        </p:nvSpPr>
        <p:spPr>
          <a:xfrm>
            <a:off x="3963906" y="3566849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0A9A8BD0-BC7E-4C60-A26A-F200085A1AE9}"/>
              </a:ext>
            </a:extLst>
          </p:cNvPr>
          <p:cNvSpPr txBox="1"/>
          <p:nvPr/>
        </p:nvSpPr>
        <p:spPr>
          <a:xfrm>
            <a:off x="4211775" y="4197103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</p:spTree>
    <p:extLst>
      <p:ext uri="{BB962C8B-B14F-4D97-AF65-F5344CB8AC3E}">
        <p14:creationId xmlns:p14="http://schemas.microsoft.com/office/powerpoint/2010/main" val="357985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 rot="13642393">
            <a:off x="6561546" y="3374319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 rot="12747821">
            <a:off x="6624960" y="277221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 rot="3052360">
            <a:off x="6745442" y="3842636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 rot="6297451">
            <a:off x="6607104" y="4340615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21379240">
            <a:off x="6342153" y="2336986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 rot="18984993">
            <a:off x="6112205" y="4148096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 rot="3227514">
            <a:off x="6037923" y="3585174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 rot="504240">
            <a:off x="6037923" y="291628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747009" y="3735053"/>
            <a:ext cx="67782" cy="1395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843577" y="4202876"/>
            <a:ext cx="76166" cy="1339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177588" y="3944482"/>
            <a:ext cx="25363" cy="2526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H="1" flipV="1">
            <a:off x="6199897" y="3269971"/>
            <a:ext cx="48918" cy="311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V="1">
            <a:off x="6752003" y="3127428"/>
            <a:ext cx="105571" cy="241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251869" y="2648780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39789" y="2422555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 rot="1531170">
            <a:off x="7658164" y="2949628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 rot="2508416">
            <a:off x="7794448" y="3627803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7318996">
            <a:off x="7511660" y="4331441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6399108">
            <a:off x="7815379" y="476603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 rot="9110574">
            <a:off x="6773991" y="476603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 rot="6903367">
            <a:off x="6420265" y="5345098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 rot="8852921">
            <a:off x="7175904" y="5268343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11901" y="3298145"/>
            <a:ext cx="55248" cy="3251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799177" y="3987917"/>
            <a:ext cx="198490" cy="3618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27667" y="4668669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550620" y="5032530"/>
            <a:ext cx="245615" cy="3167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665830" y="5546999"/>
            <a:ext cx="539424" cy="1495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60657" y="2726079"/>
            <a:ext cx="219690" cy="2306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>
            <a:off x="6422742" y="4454689"/>
            <a:ext cx="216554" cy="1596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17686" y="2502724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22474" y="5069241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97D82BF-9012-44B3-9129-ABEBCC2145F2}"/>
              </a:ext>
            </a:extLst>
          </p:cNvPr>
          <p:cNvSpPr txBox="1"/>
          <p:nvPr/>
        </p:nvSpPr>
        <p:spPr>
          <a:xfrm>
            <a:off x="6420731" y="1714865"/>
            <a:ext cx="430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Onze casus is gelukkig wat simpeler …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D6D31ECD-CE84-49DE-9F88-D8D59E553F70}"/>
              </a:ext>
            </a:extLst>
          </p:cNvPr>
          <p:cNvSpPr/>
          <p:nvPr/>
        </p:nvSpPr>
        <p:spPr>
          <a:xfrm rot="13642393">
            <a:off x="9395431" y="3352521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295D8C7E-FA2A-40CA-AFFE-1174033AC817}"/>
              </a:ext>
            </a:extLst>
          </p:cNvPr>
          <p:cNvSpPr/>
          <p:nvPr/>
        </p:nvSpPr>
        <p:spPr>
          <a:xfrm rot="12747821">
            <a:off x="9458845" y="2750412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26FE9808-A11E-4E7A-80DE-ED3C21E1023B}"/>
              </a:ext>
            </a:extLst>
          </p:cNvPr>
          <p:cNvSpPr/>
          <p:nvPr/>
        </p:nvSpPr>
        <p:spPr>
          <a:xfrm rot="3052360">
            <a:off x="9579327" y="3820838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3903BB9B-60EF-42D8-990F-D9E0E170DAE3}"/>
              </a:ext>
            </a:extLst>
          </p:cNvPr>
          <p:cNvSpPr/>
          <p:nvPr/>
        </p:nvSpPr>
        <p:spPr>
          <a:xfrm rot="6297451">
            <a:off x="9440989" y="4318817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A1969B6B-4F87-4ADF-9AF4-7EC76CDDBFE2}"/>
              </a:ext>
            </a:extLst>
          </p:cNvPr>
          <p:cNvSpPr/>
          <p:nvPr/>
        </p:nvSpPr>
        <p:spPr>
          <a:xfrm rot="21379240">
            <a:off x="9176038" y="2315188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B2085174-484A-4030-A771-2FF586499281}"/>
              </a:ext>
            </a:extLst>
          </p:cNvPr>
          <p:cNvSpPr/>
          <p:nvPr/>
        </p:nvSpPr>
        <p:spPr>
          <a:xfrm rot="18984993">
            <a:off x="8946090" y="4126298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F5125E71-B4C1-4209-946B-299B47250B23}"/>
              </a:ext>
            </a:extLst>
          </p:cNvPr>
          <p:cNvSpPr/>
          <p:nvPr/>
        </p:nvSpPr>
        <p:spPr>
          <a:xfrm rot="3227514">
            <a:off x="8871808" y="3563376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70755737-0A7E-4B66-A2F9-9ACA159013E0}"/>
              </a:ext>
            </a:extLst>
          </p:cNvPr>
          <p:cNvSpPr/>
          <p:nvPr/>
        </p:nvSpPr>
        <p:spPr>
          <a:xfrm rot="504240">
            <a:off x="8871808" y="2894482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C5DA7690-DDF7-4B12-94FB-5FD9D20E4444}"/>
              </a:ext>
            </a:extLst>
          </p:cNvPr>
          <p:cNvCxnSpPr>
            <a:cxnSpLocks/>
            <a:stCxn id="46" idx="1"/>
            <a:endCxn id="48" idx="2"/>
          </p:cNvCxnSpPr>
          <p:nvPr/>
        </p:nvCxnSpPr>
        <p:spPr>
          <a:xfrm>
            <a:off x="9580894" y="3713255"/>
            <a:ext cx="67782" cy="1395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15FBC5D7-9DEB-4C56-92BE-F65821C16D11}"/>
              </a:ext>
            </a:extLst>
          </p:cNvPr>
          <p:cNvCxnSpPr>
            <a:cxnSpLocks/>
            <a:stCxn id="48" idx="5"/>
            <a:endCxn id="49" idx="2"/>
          </p:cNvCxnSpPr>
          <p:nvPr/>
        </p:nvCxnSpPr>
        <p:spPr>
          <a:xfrm flipH="1">
            <a:off x="9677462" y="4181078"/>
            <a:ext cx="76166" cy="1339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FD41F2FA-7C75-4D97-B9EB-81C20E42F10A}"/>
              </a:ext>
            </a:extLst>
          </p:cNvPr>
          <p:cNvCxnSpPr>
            <a:cxnSpLocks/>
            <a:stCxn id="51" idx="0"/>
            <a:endCxn id="52" idx="5"/>
          </p:cNvCxnSpPr>
          <p:nvPr/>
        </p:nvCxnSpPr>
        <p:spPr>
          <a:xfrm flipV="1">
            <a:off x="9011473" y="3922684"/>
            <a:ext cx="25363" cy="2526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3AE4B923-B546-4925-9A44-B997856C849F}"/>
              </a:ext>
            </a:extLst>
          </p:cNvPr>
          <p:cNvCxnSpPr>
            <a:cxnSpLocks/>
            <a:stCxn id="52" idx="1"/>
            <a:endCxn id="53" idx="4"/>
          </p:cNvCxnSpPr>
          <p:nvPr/>
        </p:nvCxnSpPr>
        <p:spPr>
          <a:xfrm flipH="1" flipV="1">
            <a:off x="9033782" y="3248173"/>
            <a:ext cx="48918" cy="311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8C779732-A62A-4160-8DC4-73507296D08F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 flipV="1">
            <a:off x="9585888" y="3105630"/>
            <a:ext cx="105571" cy="241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FDE2F516-D6F3-46CA-B9C1-211F6C2A393D}"/>
              </a:ext>
            </a:extLst>
          </p:cNvPr>
          <p:cNvCxnSpPr>
            <a:cxnSpLocks/>
            <a:stCxn id="53" idx="0"/>
            <a:endCxn id="50" idx="3"/>
          </p:cNvCxnSpPr>
          <p:nvPr/>
        </p:nvCxnSpPr>
        <p:spPr>
          <a:xfrm flipV="1">
            <a:off x="9085754" y="2626982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id="{D07EA93C-3CCE-44F4-834A-AACEECF0ABC3}"/>
              </a:ext>
            </a:extLst>
          </p:cNvPr>
          <p:cNvSpPr/>
          <p:nvPr/>
        </p:nvSpPr>
        <p:spPr>
          <a:xfrm>
            <a:off x="10073674" y="2400757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0CCCE3D6-D8F1-4734-AA23-B76552DC9A48}"/>
              </a:ext>
            </a:extLst>
          </p:cNvPr>
          <p:cNvSpPr/>
          <p:nvPr/>
        </p:nvSpPr>
        <p:spPr>
          <a:xfrm rot="1531170">
            <a:off x="10492049" y="2927830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9AF52118-3686-4F8B-8656-76575C758643}"/>
              </a:ext>
            </a:extLst>
          </p:cNvPr>
          <p:cNvSpPr/>
          <p:nvPr/>
        </p:nvSpPr>
        <p:spPr>
          <a:xfrm rot="2508416">
            <a:off x="10628333" y="3606005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095410AE-69CA-4622-B3DC-9ED0F2606CEA}"/>
              </a:ext>
            </a:extLst>
          </p:cNvPr>
          <p:cNvSpPr/>
          <p:nvPr/>
        </p:nvSpPr>
        <p:spPr>
          <a:xfrm rot="7318996">
            <a:off x="10345545" y="430964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al 63">
            <a:extLst>
              <a:ext uri="{FF2B5EF4-FFF2-40B4-BE49-F238E27FC236}">
                <a16:creationId xmlns:a16="http://schemas.microsoft.com/office/drawing/2014/main" id="{D1C9C652-83C3-49FF-A3EE-484B7B434594}"/>
              </a:ext>
            </a:extLst>
          </p:cNvPr>
          <p:cNvSpPr/>
          <p:nvPr/>
        </p:nvSpPr>
        <p:spPr>
          <a:xfrm rot="16399108">
            <a:off x="10649264" y="4744235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12052D73-C2D2-4D6C-A049-259048FFA333}"/>
              </a:ext>
            </a:extLst>
          </p:cNvPr>
          <p:cNvSpPr/>
          <p:nvPr/>
        </p:nvSpPr>
        <p:spPr>
          <a:xfrm rot="9110574">
            <a:off x="9607876" y="4744235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77210267-CA4C-4172-A45E-7A13F3B4673D}"/>
              </a:ext>
            </a:extLst>
          </p:cNvPr>
          <p:cNvSpPr/>
          <p:nvPr/>
        </p:nvSpPr>
        <p:spPr>
          <a:xfrm rot="6903367">
            <a:off x="9254150" y="532330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>
            <a:extLst>
              <a:ext uri="{FF2B5EF4-FFF2-40B4-BE49-F238E27FC236}">
                <a16:creationId xmlns:a16="http://schemas.microsoft.com/office/drawing/2014/main" id="{5FFCB30E-B2D5-41FB-A8F3-BF901FE0B864}"/>
              </a:ext>
            </a:extLst>
          </p:cNvPr>
          <p:cNvSpPr/>
          <p:nvPr/>
        </p:nvSpPr>
        <p:spPr>
          <a:xfrm rot="8852921">
            <a:off x="10009789" y="5246545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D4B34985-C48F-47E7-ABD2-42B18B787C4E}"/>
              </a:ext>
            </a:extLst>
          </p:cNvPr>
          <p:cNvCxnSpPr>
            <a:cxnSpLocks/>
            <a:stCxn id="61" idx="5"/>
            <a:endCxn id="62" idx="1"/>
          </p:cNvCxnSpPr>
          <p:nvPr/>
        </p:nvCxnSpPr>
        <p:spPr>
          <a:xfrm>
            <a:off x="10745786" y="3276347"/>
            <a:ext cx="55248" cy="3251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656F0560-75D8-41FF-9692-0A4C61C560E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H="1">
            <a:off x="10633062" y="3966119"/>
            <a:ext cx="198490" cy="3618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33C937E7-C6A7-4627-AB75-A7F671512F70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H="1">
            <a:off x="9961552" y="4646871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5D3F8FF9-DEB4-462C-908D-9D1FBFC4792F}"/>
              </a:ext>
            </a:extLst>
          </p:cNvPr>
          <p:cNvCxnSpPr>
            <a:cxnSpLocks/>
            <a:stCxn id="65" idx="6"/>
            <a:endCxn id="66" idx="3"/>
          </p:cNvCxnSpPr>
          <p:nvPr/>
        </p:nvCxnSpPr>
        <p:spPr>
          <a:xfrm flipH="1">
            <a:off x="9384505" y="5010732"/>
            <a:ext cx="245615" cy="3167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6CAB85FB-4EE9-488D-BCE0-68CCB7904F98}"/>
              </a:ext>
            </a:extLst>
          </p:cNvPr>
          <p:cNvCxnSpPr>
            <a:cxnSpLocks/>
            <a:stCxn id="67" idx="6"/>
            <a:endCxn id="66" idx="7"/>
          </p:cNvCxnSpPr>
          <p:nvPr/>
        </p:nvCxnSpPr>
        <p:spPr>
          <a:xfrm flipH="1">
            <a:off x="9499715" y="5525201"/>
            <a:ext cx="539424" cy="1495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02A5C098-15F4-4F80-B2AB-0721B00F1F3A}"/>
              </a:ext>
            </a:extLst>
          </p:cNvPr>
          <p:cNvCxnSpPr>
            <a:cxnSpLocks/>
            <a:stCxn id="60" idx="5"/>
            <a:endCxn id="61" idx="1"/>
          </p:cNvCxnSpPr>
          <p:nvPr/>
        </p:nvCxnSpPr>
        <p:spPr>
          <a:xfrm>
            <a:off x="10394542" y="2704281"/>
            <a:ext cx="219690" cy="2306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D92F8EFC-4DF1-4ACD-A285-21CEAAAA1D45}"/>
              </a:ext>
            </a:extLst>
          </p:cNvPr>
          <p:cNvCxnSpPr>
            <a:cxnSpLocks/>
            <a:stCxn id="51" idx="4"/>
            <a:endCxn id="49" idx="5"/>
          </p:cNvCxnSpPr>
          <p:nvPr/>
        </p:nvCxnSpPr>
        <p:spPr>
          <a:xfrm>
            <a:off x="9256627" y="4432891"/>
            <a:ext cx="216554" cy="1596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721A82B3-29C1-4C48-A666-CF82F1A21C7F}"/>
              </a:ext>
            </a:extLst>
          </p:cNvPr>
          <p:cNvCxnSpPr>
            <a:cxnSpLocks/>
            <a:stCxn id="50" idx="6"/>
            <a:endCxn id="60" idx="2"/>
          </p:cNvCxnSpPr>
          <p:nvPr/>
        </p:nvCxnSpPr>
        <p:spPr>
          <a:xfrm>
            <a:off x="9551571" y="2480926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BC4D1420-0765-45DD-89C0-6B5C3FAC1D8C}"/>
              </a:ext>
            </a:extLst>
          </p:cNvPr>
          <p:cNvCxnSpPr>
            <a:cxnSpLocks/>
            <a:stCxn id="64" idx="1"/>
            <a:endCxn id="67" idx="2"/>
          </p:cNvCxnSpPr>
          <p:nvPr/>
        </p:nvCxnSpPr>
        <p:spPr>
          <a:xfrm flipH="1">
            <a:off x="10356359" y="5047443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B675AE67-8100-4C6E-9AF8-D4C25CEE972B}"/>
              </a:ext>
            </a:extLst>
          </p:cNvPr>
          <p:cNvSpPr txBox="1"/>
          <p:nvPr/>
        </p:nvSpPr>
        <p:spPr>
          <a:xfrm>
            <a:off x="6437811" y="5870995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opdracht 1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5D683704-0562-4DC4-BE07-028DB4952F6E}"/>
              </a:ext>
            </a:extLst>
          </p:cNvPr>
          <p:cNvSpPr txBox="1"/>
          <p:nvPr/>
        </p:nvSpPr>
        <p:spPr>
          <a:xfrm>
            <a:off x="9251026" y="5865653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opdracht 2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DA7CCF0D-ED84-4B2F-A6A0-D70CDB59F3E1}"/>
              </a:ext>
            </a:extLst>
          </p:cNvPr>
          <p:cNvSpPr/>
          <p:nvPr/>
        </p:nvSpPr>
        <p:spPr>
          <a:xfrm rot="21379240">
            <a:off x="4354452" y="3492607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D5449EC6-8095-4936-A179-12AC90043520}"/>
              </a:ext>
            </a:extLst>
          </p:cNvPr>
          <p:cNvSpPr/>
          <p:nvPr/>
        </p:nvSpPr>
        <p:spPr>
          <a:xfrm rot="21379240">
            <a:off x="4354451" y="4141439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E0F0B90B-470A-4914-9A89-4A4B66BA4B07}"/>
              </a:ext>
            </a:extLst>
          </p:cNvPr>
          <p:cNvSpPr txBox="1"/>
          <p:nvPr/>
        </p:nvSpPr>
        <p:spPr>
          <a:xfrm>
            <a:off x="3963906" y="3566849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1775DF6B-C7BA-4902-A487-5D53CB7E51BB}"/>
              </a:ext>
            </a:extLst>
          </p:cNvPr>
          <p:cNvSpPr txBox="1"/>
          <p:nvPr/>
        </p:nvSpPr>
        <p:spPr>
          <a:xfrm>
            <a:off x="4211775" y="4197103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CBD040C8-B7C0-44F1-9283-60E70BA4EE8E}"/>
              </a:ext>
            </a:extLst>
          </p:cNvPr>
          <p:cNvSpPr/>
          <p:nvPr/>
        </p:nvSpPr>
        <p:spPr>
          <a:xfrm rot="21379240">
            <a:off x="4354452" y="4772982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B564AA40-D58E-4787-9244-8BA7EEAFC878}"/>
              </a:ext>
            </a:extLst>
          </p:cNvPr>
          <p:cNvSpPr txBox="1"/>
          <p:nvPr/>
        </p:nvSpPr>
        <p:spPr>
          <a:xfrm>
            <a:off x="4024737" y="481995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60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 rot="13642393">
            <a:off x="6561546" y="3374319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 rot="12747821">
            <a:off x="6624960" y="277221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 rot="3052360">
            <a:off x="6745442" y="3842636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 rot="6297451">
            <a:off x="6607104" y="4340615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21379240">
            <a:off x="6342153" y="2336986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 rot="18984993">
            <a:off x="6112205" y="4148096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 rot="3227514">
            <a:off x="6037923" y="3585174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 rot="504240">
            <a:off x="6037923" y="291628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2" idx="1"/>
            <a:endCxn id="16" idx="2"/>
          </p:cNvCxnSpPr>
          <p:nvPr/>
        </p:nvCxnSpPr>
        <p:spPr>
          <a:xfrm>
            <a:off x="6747009" y="3735053"/>
            <a:ext cx="67782" cy="1395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 flipH="1">
            <a:off x="6843577" y="4202876"/>
            <a:ext cx="76166" cy="1339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V="1">
            <a:off x="6177588" y="3944482"/>
            <a:ext cx="25363" cy="2526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1"/>
            <a:endCxn id="22" idx="4"/>
          </p:cNvCxnSpPr>
          <p:nvPr/>
        </p:nvCxnSpPr>
        <p:spPr>
          <a:xfrm flipH="1" flipV="1">
            <a:off x="6199897" y="3269971"/>
            <a:ext cx="48918" cy="311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 flipV="1">
            <a:off x="6752003" y="3127428"/>
            <a:ext cx="105571" cy="241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251869" y="2648780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39789" y="2422555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 rot="1531170">
            <a:off x="7658164" y="2949628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 rot="2508416">
            <a:off x="7794448" y="3627803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7318996">
            <a:off x="7511660" y="4331441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6399108">
            <a:off x="7815379" y="476603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 rot="9110574">
            <a:off x="6773991" y="476603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 rot="6903367">
            <a:off x="6420265" y="5345098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 rot="8852921">
            <a:off x="7175904" y="5268343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11901" y="3298145"/>
            <a:ext cx="55248" cy="3251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 flipH="1">
            <a:off x="7799177" y="3987917"/>
            <a:ext cx="198490" cy="3618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H="1">
            <a:off x="7127667" y="4668669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H="1">
            <a:off x="6550620" y="5032530"/>
            <a:ext cx="245615" cy="3167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7" idx="6"/>
            <a:endCxn id="36" idx="7"/>
          </p:cNvCxnSpPr>
          <p:nvPr/>
        </p:nvCxnSpPr>
        <p:spPr>
          <a:xfrm flipH="1">
            <a:off x="6665830" y="5546999"/>
            <a:ext cx="539424" cy="1495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60657" y="2726079"/>
            <a:ext cx="219690" cy="2306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20" idx="4"/>
            <a:endCxn id="18" idx="5"/>
          </p:cNvCxnSpPr>
          <p:nvPr/>
        </p:nvCxnSpPr>
        <p:spPr>
          <a:xfrm>
            <a:off x="6422742" y="4454689"/>
            <a:ext cx="216554" cy="1596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6717686" y="2502724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Rechte verbindingslijn 207">
            <a:extLst>
              <a:ext uri="{FF2B5EF4-FFF2-40B4-BE49-F238E27FC236}">
                <a16:creationId xmlns:a16="http://schemas.microsoft.com/office/drawing/2014/main" id="{D69FCFE6-71B0-40AB-A0F9-E2B15BEB6CA5}"/>
              </a:ext>
            </a:extLst>
          </p:cNvPr>
          <p:cNvCxnSpPr>
            <a:cxnSpLocks/>
            <a:stCxn id="34" idx="1"/>
            <a:endCxn id="37" idx="2"/>
          </p:cNvCxnSpPr>
          <p:nvPr/>
        </p:nvCxnSpPr>
        <p:spPr>
          <a:xfrm flipH="1">
            <a:off x="7522474" y="5069241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97D82BF-9012-44B3-9129-ABEBCC2145F2}"/>
              </a:ext>
            </a:extLst>
          </p:cNvPr>
          <p:cNvSpPr txBox="1"/>
          <p:nvPr/>
        </p:nvSpPr>
        <p:spPr>
          <a:xfrm>
            <a:off x="6420731" y="1714865"/>
            <a:ext cx="430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Onze casus is gelukkig wat simpeler …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D6D31ECD-CE84-49DE-9F88-D8D59E553F70}"/>
              </a:ext>
            </a:extLst>
          </p:cNvPr>
          <p:cNvSpPr/>
          <p:nvPr/>
        </p:nvSpPr>
        <p:spPr>
          <a:xfrm rot="13642393">
            <a:off x="9395431" y="3352521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295D8C7E-FA2A-40CA-AFFE-1174033AC817}"/>
              </a:ext>
            </a:extLst>
          </p:cNvPr>
          <p:cNvSpPr/>
          <p:nvPr/>
        </p:nvSpPr>
        <p:spPr>
          <a:xfrm rot="12747821">
            <a:off x="9458845" y="2750412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26FE9808-A11E-4E7A-80DE-ED3C21E1023B}"/>
              </a:ext>
            </a:extLst>
          </p:cNvPr>
          <p:cNvSpPr/>
          <p:nvPr/>
        </p:nvSpPr>
        <p:spPr>
          <a:xfrm rot="3052360">
            <a:off x="9579327" y="3820838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3903BB9B-60EF-42D8-990F-D9E0E170DAE3}"/>
              </a:ext>
            </a:extLst>
          </p:cNvPr>
          <p:cNvSpPr/>
          <p:nvPr/>
        </p:nvSpPr>
        <p:spPr>
          <a:xfrm rot="6297451">
            <a:off x="9440989" y="4318817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A1969B6B-4F87-4ADF-9AF4-7EC76CDDBFE2}"/>
              </a:ext>
            </a:extLst>
          </p:cNvPr>
          <p:cNvSpPr/>
          <p:nvPr/>
        </p:nvSpPr>
        <p:spPr>
          <a:xfrm rot="21379240">
            <a:off x="9176038" y="2315188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B2085174-484A-4030-A771-2FF586499281}"/>
              </a:ext>
            </a:extLst>
          </p:cNvPr>
          <p:cNvSpPr/>
          <p:nvPr/>
        </p:nvSpPr>
        <p:spPr>
          <a:xfrm rot="18984993">
            <a:off x="8946090" y="4126298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F5125E71-B4C1-4209-946B-299B47250B23}"/>
              </a:ext>
            </a:extLst>
          </p:cNvPr>
          <p:cNvSpPr/>
          <p:nvPr/>
        </p:nvSpPr>
        <p:spPr>
          <a:xfrm rot="3227514">
            <a:off x="8871808" y="3563376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70755737-0A7E-4B66-A2F9-9ACA159013E0}"/>
              </a:ext>
            </a:extLst>
          </p:cNvPr>
          <p:cNvSpPr/>
          <p:nvPr/>
        </p:nvSpPr>
        <p:spPr>
          <a:xfrm rot="504240">
            <a:off x="8871808" y="2894482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C5DA7690-DDF7-4B12-94FB-5FD9D20E4444}"/>
              </a:ext>
            </a:extLst>
          </p:cNvPr>
          <p:cNvCxnSpPr>
            <a:cxnSpLocks/>
            <a:stCxn id="46" idx="1"/>
            <a:endCxn id="48" idx="2"/>
          </p:cNvCxnSpPr>
          <p:nvPr/>
        </p:nvCxnSpPr>
        <p:spPr>
          <a:xfrm>
            <a:off x="9580894" y="3713255"/>
            <a:ext cx="67782" cy="1395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15FBC5D7-9DEB-4C56-92BE-F65821C16D11}"/>
              </a:ext>
            </a:extLst>
          </p:cNvPr>
          <p:cNvCxnSpPr>
            <a:cxnSpLocks/>
            <a:stCxn id="48" idx="5"/>
            <a:endCxn id="49" idx="2"/>
          </p:cNvCxnSpPr>
          <p:nvPr/>
        </p:nvCxnSpPr>
        <p:spPr>
          <a:xfrm flipH="1">
            <a:off x="9677462" y="4181078"/>
            <a:ext cx="76166" cy="1339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FD41F2FA-7C75-4D97-B9EB-81C20E42F10A}"/>
              </a:ext>
            </a:extLst>
          </p:cNvPr>
          <p:cNvCxnSpPr>
            <a:cxnSpLocks/>
            <a:stCxn id="51" idx="0"/>
            <a:endCxn id="52" idx="5"/>
          </p:cNvCxnSpPr>
          <p:nvPr/>
        </p:nvCxnSpPr>
        <p:spPr>
          <a:xfrm flipV="1">
            <a:off x="9011473" y="3922684"/>
            <a:ext cx="25363" cy="2526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3AE4B923-B546-4925-9A44-B997856C849F}"/>
              </a:ext>
            </a:extLst>
          </p:cNvPr>
          <p:cNvCxnSpPr>
            <a:cxnSpLocks/>
            <a:stCxn id="52" idx="1"/>
            <a:endCxn id="53" idx="4"/>
          </p:cNvCxnSpPr>
          <p:nvPr/>
        </p:nvCxnSpPr>
        <p:spPr>
          <a:xfrm flipH="1" flipV="1">
            <a:off x="9033782" y="3248173"/>
            <a:ext cx="48918" cy="311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8C779732-A62A-4160-8DC4-73507296D08F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 flipV="1">
            <a:off x="9585888" y="3105630"/>
            <a:ext cx="105571" cy="2417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FDE2F516-D6F3-46CA-B9C1-211F6C2A393D}"/>
              </a:ext>
            </a:extLst>
          </p:cNvPr>
          <p:cNvCxnSpPr>
            <a:cxnSpLocks/>
            <a:stCxn id="53" idx="0"/>
            <a:endCxn id="50" idx="3"/>
          </p:cNvCxnSpPr>
          <p:nvPr/>
        </p:nvCxnSpPr>
        <p:spPr>
          <a:xfrm flipV="1">
            <a:off x="9085754" y="2626982"/>
            <a:ext cx="153678" cy="269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id="{D07EA93C-3CCE-44F4-834A-AACEECF0ABC3}"/>
              </a:ext>
            </a:extLst>
          </p:cNvPr>
          <p:cNvSpPr/>
          <p:nvPr/>
        </p:nvSpPr>
        <p:spPr>
          <a:xfrm>
            <a:off x="10073674" y="2400757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0CCCE3D6-D8F1-4734-AA23-B76552DC9A48}"/>
              </a:ext>
            </a:extLst>
          </p:cNvPr>
          <p:cNvSpPr/>
          <p:nvPr/>
        </p:nvSpPr>
        <p:spPr>
          <a:xfrm rot="1531170">
            <a:off x="10492049" y="2927830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9AF52118-3686-4F8B-8656-76575C758643}"/>
              </a:ext>
            </a:extLst>
          </p:cNvPr>
          <p:cNvSpPr/>
          <p:nvPr/>
        </p:nvSpPr>
        <p:spPr>
          <a:xfrm rot="2508416">
            <a:off x="10628333" y="3606005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095410AE-69CA-4622-B3DC-9ED0F2606CEA}"/>
              </a:ext>
            </a:extLst>
          </p:cNvPr>
          <p:cNvSpPr/>
          <p:nvPr/>
        </p:nvSpPr>
        <p:spPr>
          <a:xfrm rot="7318996">
            <a:off x="10345545" y="4309643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al 63">
            <a:extLst>
              <a:ext uri="{FF2B5EF4-FFF2-40B4-BE49-F238E27FC236}">
                <a16:creationId xmlns:a16="http://schemas.microsoft.com/office/drawing/2014/main" id="{D1C9C652-83C3-49FF-A3EE-484B7B434594}"/>
              </a:ext>
            </a:extLst>
          </p:cNvPr>
          <p:cNvSpPr/>
          <p:nvPr/>
        </p:nvSpPr>
        <p:spPr>
          <a:xfrm rot="16399108">
            <a:off x="10649264" y="4744235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12052D73-C2D2-4D6C-A049-259048FFA333}"/>
              </a:ext>
            </a:extLst>
          </p:cNvPr>
          <p:cNvSpPr/>
          <p:nvPr/>
        </p:nvSpPr>
        <p:spPr>
          <a:xfrm rot="9110574">
            <a:off x="9607876" y="4744235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77210267-CA4C-4172-A45E-7A13F3B4673D}"/>
              </a:ext>
            </a:extLst>
          </p:cNvPr>
          <p:cNvSpPr/>
          <p:nvPr/>
        </p:nvSpPr>
        <p:spPr>
          <a:xfrm rot="6903367">
            <a:off x="9254150" y="5323300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>
            <a:extLst>
              <a:ext uri="{FF2B5EF4-FFF2-40B4-BE49-F238E27FC236}">
                <a16:creationId xmlns:a16="http://schemas.microsoft.com/office/drawing/2014/main" id="{5FFCB30E-B2D5-41FB-A8F3-BF901FE0B864}"/>
              </a:ext>
            </a:extLst>
          </p:cNvPr>
          <p:cNvSpPr/>
          <p:nvPr/>
        </p:nvSpPr>
        <p:spPr>
          <a:xfrm rot="8852921">
            <a:off x="10009789" y="5246545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D4B34985-C48F-47E7-ABD2-42B18B787C4E}"/>
              </a:ext>
            </a:extLst>
          </p:cNvPr>
          <p:cNvCxnSpPr>
            <a:cxnSpLocks/>
            <a:stCxn id="61" idx="5"/>
            <a:endCxn id="62" idx="1"/>
          </p:cNvCxnSpPr>
          <p:nvPr/>
        </p:nvCxnSpPr>
        <p:spPr>
          <a:xfrm>
            <a:off x="10745786" y="3276347"/>
            <a:ext cx="55248" cy="3251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656F0560-75D8-41FF-9692-0A4C61C560E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H="1">
            <a:off x="10633062" y="3966119"/>
            <a:ext cx="198490" cy="3618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33C937E7-C6A7-4627-AB75-A7F671512F70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H="1">
            <a:off x="9961552" y="4646871"/>
            <a:ext cx="472396" cy="1864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5D3F8FF9-DEB4-462C-908D-9D1FBFC4792F}"/>
              </a:ext>
            </a:extLst>
          </p:cNvPr>
          <p:cNvCxnSpPr>
            <a:cxnSpLocks/>
            <a:stCxn id="65" idx="6"/>
            <a:endCxn id="66" idx="3"/>
          </p:cNvCxnSpPr>
          <p:nvPr/>
        </p:nvCxnSpPr>
        <p:spPr>
          <a:xfrm flipH="1">
            <a:off x="9384505" y="5010732"/>
            <a:ext cx="245615" cy="3167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6CAB85FB-4EE9-488D-BCE0-68CCB7904F98}"/>
              </a:ext>
            </a:extLst>
          </p:cNvPr>
          <p:cNvCxnSpPr>
            <a:cxnSpLocks/>
            <a:stCxn id="67" idx="6"/>
            <a:endCxn id="66" idx="7"/>
          </p:cNvCxnSpPr>
          <p:nvPr/>
        </p:nvCxnSpPr>
        <p:spPr>
          <a:xfrm flipH="1">
            <a:off x="9499715" y="5525201"/>
            <a:ext cx="539424" cy="1495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02A5C098-15F4-4F80-B2AB-0721B00F1F3A}"/>
              </a:ext>
            </a:extLst>
          </p:cNvPr>
          <p:cNvCxnSpPr>
            <a:cxnSpLocks/>
            <a:stCxn id="60" idx="5"/>
            <a:endCxn id="61" idx="1"/>
          </p:cNvCxnSpPr>
          <p:nvPr/>
        </p:nvCxnSpPr>
        <p:spPr>
          <a:xfrm>
            <a:off x="10394542" y="2704281"/>
            <a:ext cx="219690" cy="2306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D92F8EFC-4DF1-4ACD-A285-21CEAAAA1D45}"/>
              </a:ext>
            </a:extLst>
          </p:cNvPr>
          <p:cNvCxnSpPr>
            <a:cxnSpLocks/>
            <a:stCxn id="51" idx="4"/>
            <a:endCxn id="49" idx="5"/>
          </p:cNvCxnSpPr>
          <p:nvPr/>
        </p:nvCxnSpPr>
        <p:spPr>
          <a:xfrm>
            <a:off x="9256627" y="4432891"/>
            <a:ext cx="216554" cy="1596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721A82B3-29C1-4C48-A666-CF82F1A21C7F}"/>
              </a:ext>
            </a:extLst>
          </p:cNvPr>
          <p:cNvCxnSpPr>
            <a:cxnSpLocks/>
            <a:stCxn id="50" idx="6"/>
            <a:endCxn id="60" idx="2"/>
          </p:cNvCxnSpPr>
          <p:nvPr/>
        </p:nvCxnSpPr>
        <p:spPr>
          <a:xfrm>
            <a:off x="9551571" y="2480926"/>
            <a:ext cx="522103" cy="97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BC4D1420-0765-45DD-89C0-6B5C3FAC1D8C}"/>
              </a:ext>
            </a:extLst>
          </p:cNvPr>
          <p:cNvCxnSpPr>
            <a:cxnSpLocks/>
            <a:stCxn id="64" idx="1"/>
            <a:endCxn id="67" idx="2"/>
          </p:cNvCxnSpPr>
          <p:nvPr/>
        </p:nvCxnSpPr>
        <p:spPr>
          <a:xfrm flipH="1">
            <a:off x="10356359" y="5047443"/>
            <a:ext cx="347658" cy="276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B675AE67-8100-4C6E-9AF8-D4C25CEE972B}"/>
              </a:ext>
            </a:extLst>
          </p:cNvPr>
          <p:cNvSpPr txBox="1"/>
          <p:nvPr/>
        </p:nvSpPr>
        <p:spPr>
          <a:xfrm>
            <a:off x="6437811" y="5870995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opdracht 1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5D683704-0562-4DC4-BE07-028DB4952F6E}"/>
              </a:ext>
            </a:extLst>
          </p:cNvPr>
          <p:cNvSpPr txBox="1"/>
          <p:nvPr/>
        </p:nvSpPr>
        <p:spPr>
          <a:xfrm>
            <a:off x="9251026" y="5865653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opdracht 2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D8CEDE50-D3A9-4C1D-8025-6558EC1EBAE3}"/>
              </a:ext>
            </a:extLst>
          </p:cNvPr>
          <p:cNvSpPr/>
          <p:nvPr/>
        </p:nvSpPr>
        <p:spPr>
          <a:xfrm>
            <a:off x="5699464" y="2166152"/>
            <a:ext cx="2763221" cy="421609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F103ACE1-1D67-4E41-93C5-BDF555658DE3}"/>
              </a:ext>
            </a:extLst>
          </p:cNvPr>
          <p:cNvSpPr/>
          <p:nvPr/>
        </p:nvSpPr>
        <p:spPr>
          <a:xfrm rot="21379240">
            <a:off x="4354452" y="3492607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D87E5CFD-4B6B-4FEA-8FE6-D272C9023A28}"/>
              </a:ext>
            </a:extLst>
          </p:cNvPr>
          <p:cNvSpPr/>
          <p:nvPr/>
        </p:nvSpPr>
        <p:spPr>
          <a:xfrm rot="21379240">
            <a:off x="4354451" y="4141439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68CF9514-7571-44DE-A026-9E14C85308E3}"/>
              </a:ext>
            </a:extLst>
          </p:cNvPr>
          <p:cNvSpPr txBox="1"/>
          <p:nvPr/>
        </p:nvSpPr>
        <p:spPr>
          <a:xfrm>
            <a:off x="3963906" y="3566849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4A8732A7-1AFC-4432-909D-8584FDF6166A}"/>
              </a:ext>
            </a:extLst>
          </p:cNvPr>
          <p:cNvSpPr txBox="1"/>
          <p:nvPr/>
        </p:nvSpPr>
        <p:spPr>
          <a:xfrm>
            <a:off x="4211775" y="4197103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E006A461-6D23-47C9-BA7E-F8666940EAE1}"/>
              </a:ext>
            </a:extLst>
          </p:cNvPr>
          <p:cNvSpPr/>
          <p:nvPr/>
        </p:nvSpPr>
        <p:spPr>
          <a:xfrm rot="21379240">
            <a:off x="4354452" y="4772982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A5E5B30F-5D07-40EC-BCEA-EAB7B88417BC}"/>
              </a:ext>
            </a:extLst>
          </p:cNvPr>
          <p:cNvSpPr txBox="1"/>
          <p:nvPr/>
        </p:nvSpPr>
        <p:spPr>
          <a:xfrm>
            <a:off x="4024737" y="481995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87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862B65A-08A6-41EE-A49A-029A5CEB3C9A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89275" y="186826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01674" y="2385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30"/>
            <a:ext cx="32362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BA10A45E-DDFC-4DB2-BF69-1AED5BD23B1F}"/>
              </a:ext>
            </a:extLst>
          </p:cNvPr>
          <p:cNvCxnSpPr>
            <a:cxnSpLocks/>
          </p:cNvCxnSpPr>
          <p:nvPr/>
        </p:nvCxnSpPr>
        <p:spPr>
          <a:xfrm flipV="1">
            <a:off x="5232016" y="1983073"/>
            <a:ext cx="269657" cy="42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5129585" y="2601612"/>
            <a:ext cx="7260" cy="2607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327873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2A1E1318-9A67-4611-B0A0-4362ECD938B1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:a16="http://schemas.microsoft.com/office/drawing/2014/main" id="{5326C679-220C-466C-9BBF-F5AA10F9F4E8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CC3AD218-E8A2-4218-9791-5E2039A02C7E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0E4E67D1-74C1-4108-991F-23EBF8206C06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</p:spTree>
    <p:extLst>
      <p:ext uri="{BB962C8B-B14F-4D97-AF65-F5344CB8AC3E}">
        <p14:creationId xmlns:p14="http://schemas.microsoft.com/office/powerpoint/2010/main" val="246096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2488290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77">
            <a:extLst>
              <a:ext uri="{FF2B5EF4-FFF2-40B4-BE49-F238E27FC236}">
                <a16:creationId xmlns:a16="http://schemas.microsoft.com/office/drawing/2014/main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104702" y="4964685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068535" y="4565231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072634" y="400414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353839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3538391" y="4053580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004461" y="4575872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2992063" y="4060826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7" name="Rechte verbindingslijn 3076">
            <a:extLst>
              <a:ext uri="{FF2B5EF4-FFF2-40B4-BE49-F238E27FC236}">
                <a16:creationId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862B65A-08A6-41EE-A49A-029A5CEB3C9A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aminozuren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plek</a:t>
            </a:r>
            <a:endParaRPr lang="en-US" dirty="0"/>
          </a:p>
          <a:p>
            <a:pPr lvl="1"/>
            <a:r>
              <a:rPr lang="en-US" dirty="0"/>
              <a:t>Hoek van 90 </a:t>
            </a:r>
            <a:r>
              <a:rPr lang="en-US" dirty="0" err="1"/>
              <a:t>graden</a:t>
            </a:r>
            <a:r>
              <a:rPr lang="en-US" dirty="0"/>
              <a:t> of </a:t>
            </a:r>
            <a:r>
              <a:rPr lang="en-US" dirty="0" err="1"/>
              <a:t>recht</a:t>
            </a: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89275" y="186826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01674" y="2385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30"/>
            <a:ext cx="32362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BA10A45E-DDFC-4DB2-BF69-1AED5BD23B1F}"/>
              </a:ext>
            </a:extLst>
          </p:cNvPr>
          <p:cNvCxnSpPr>
            <a:cxnSpLocks/>
          </p:cNvCxnSpPr>
          <p:nvPr/>
        </p:nvCxnSpPr>
        <p:spPr>
          <a:xfrm flipV="1">
            <a:off x="5232016" y="1983073"/>
            <a:ext cx="269657" cy="42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5129585" y="2601612"/>
            <a:ext cx="7260" cy="2607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86153" y="2217913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B6D52C3C-D101-4713-80EB-45ECC6805022}"/>
              </a:ext>
            </a:extLst>
          </p:cNvPr>
          <p:cNvSpPr/>
          <p:nvPr/>
        </p:nvSpPr>
        <p:spPr>
          <a:xfrm>
            <a:off x="1847133" y="433094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576C6162-04A3-46DE-9845-2B9B0585572B}"/>
              </a:ext>
            </a:extLst>
          </p:cNvPr>
          <p:cNvSpPr/>
          <p:nvPr/>
        </p:nvSpPr>
        <p:spPr>
          <a:xfrm>
            <a:off x="2375652" y="433774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EB1E14F6-5869-4F8C-A769-DEAE9E843AD3}"/>
              </a:ext>
            </a:extLst>
          </p:cNvPr>
          <p:cNvSpPr/>
          <p:nvPr/>
        </p:nvSpPr>
        <p:spPr>
          <a:xfrm>
            <a:off x="2375652" y="382769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94A31125-972F-41D2-86FF-019157557615}"/>
              </a:ext>
            </a:extLst>
          </p:cNvPr>
          <p:cNvSpPr/>
          <p:nvPr/>
        </p:nvSpPr>
        <p:spPr>
          <a:xfrm>
            <a:off x="2879425" y="3822701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707BC7F0-6C92-462B-B7C5-48996CBCE849}"/>
              </a:ext>
            </a:extLst>
          </p:cNvPr>
          <p:cNvSpPr/>
          <p:nvPr/>
        </p:nvSpPr>
        <p:spPr>
          <a:xfrm>
            <a:off x="3957714" y="383271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BDF04C24-7043-4AC5-AB99-122E404481F3}"/>
              </a:ext>
            </a:extLst>
          </p:cNvPr>
          <p:cNvSpPr/>
          <p:nvPr/>
        </p:nvSpPr>
        <p:spPr>
          <a:xfrm>
            <a:off x="2908245" y="484562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8CA8F803-D45C-48EC-9B2D-418CBCCADA7D}"/>
              </a:ext>
            </a:extLst>
          </p:cNvPr>
          <p:cNvSpPr/>
          <p:nvPr/>
        </p:nvSpPr>
        <p:spPr>
          <a:xfrm>
            <a:off x="3425753" y="484562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2105E35A-45AC-45D0-B895-5008A8284DFC}"/>
              </a:ext>
            </a:extLst>
          </p:cNvPr>
          <p:cNvSpPr/>
          <p:nvPr/>
        </p:nvSpPr>
        <p:spPr>
          <a:xfrm>
            <a:off x="3428732" y="4330943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al 63">
            <a:extLst>
              <a:ext uri="{FF2B5EF4-FFF2-40B4-BE49-F238E27FC236}">
                <a16:creationId xmlns:a16="http://schemas.microsoft.com/office/drawing/2014/main" id="{E30861C9-E701-457A-9ADD-FD473D13DC19}"/>
              </a:ext>
            </a:extLst>
          </p:cNvPr>
          <p:cNvSpPr/>
          <p:nvPr/>
        </p:nvSpPr>
        <p:spPr>
          <a:xfrm>
            <a:off x="3425753" y="382810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7694F619-4560-4CA0-8C3F-9CE354949DD7}"/>
              </a:ext>
            </a:extLst>
          </p:cNvPr>
          <p:cNvSpPr/>
          <p:nvPr/>
        </p:nvSpPr>
        <p:spPr>
          <a:xfrm>
            <a:off x="3957714" y="43271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76ED20CE-9A09-47D5-AD5D-B6914B1244BD}"/>
              </a:ext>
            </a:extLst>
          </p:cNvPr>
          <p:cNvSpPr/>
          <p:nvPr/>
        </p:nvSpPr>
        <p:spPr>
          <a:xfrm>
            <a:off x="3959485" y="484562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ACABCC08-6C54-4571-BA63-A3391FAD693F}"/>
              </a:ext>
            </a:extLst>
          </p:cNvPr>
          <p:cNvCxnSpPr/>
          <p:nvPr/>
        </p:nvCxnSpPr>
        <p:spPr>
          <a:xfrm flipV="1">
            <a:off x="2079204" y="445680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0060E518-3BDF-4EA8-A53E-C17B733E439A}"/>
              </a:ext>
            </a:extLst>
          </p:cNvPr>
          <p:cNvCxnSpPr/>
          <p:nvPr/>
        </p:nvCxnSpPr>
        <p:spPr>
          <a:xfrm flipV="1">
            <a:off x="2592798" y="3965069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3636664" y="3942804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Rechte verbindingslijn 87">
            <a:extLst>
              <a:ext uri="{FF2B5EF4-FFF2-40B4-BE49-F238E27FC236}">
                <a16:creationId xmlns:a16="http://schemas.microsoft.com/office/drawing/2014/main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088791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362075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2562793" y="4456809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Ovaal 84">
            <a:extLst>
              <a:ext uri="{FF2B5EF4-FFF2-40B4-BE49-F238E27FC236}">
                <a16:creationId xmlns:a16="http://schemas.microsoft.com/office/drawing/2014/main" id="{63C2733A-BC30-4E73-B22A-1DA5B9FF500C}"/>
              </a:ext>
            </a:extLst>
          </p:cNvPr>
          <p:cNvSpPr/>
          <p:nvPr/>
        </p:nvSpPr>
        <p:spPr>
          <a:xfrm>
            <a:off x="2879425" y="433094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1AF90014-E86B-4132-BA37-BE47E76EB450}"/>
              </a:ext>
            </a:extLst>
          </p:cNvPr>
          <p:cNvSpPr txBox="1"/>
          <p:nvPr/>
        </p:nvSpPr>
        <p:spPr>
          <a:xfrm>
            <a:off x="2560265" y="419207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356CE19B-5AE0-4962-8AA5-326778CE1335}"/>
              </a:ext>
            </a:extLst>
          </p:cNvPr>
          <p:cNvSpPr txBox="1"/>
          <p:nvPr/>
        </p:nvSpPr>
        <p:spPr>
          <a:xfrm>
            <a:off x="3086268" y="419207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B779E149-7ACE-4CB2-AAFC-1EABE0BD3FB5}"/>
              </a:ext>
            </a:extLst>
          </p:cNvPr>
          <p:cNvSpPr txBox="1"/>
          <p:nvPr/>
        </p:nvSpPr>
        <p:spPr>
          <a:xfrm>
            <a:off x="3652921" y="4189337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CCF1FE44-4215-409B-A098-E17C665B17FA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360EC36F-3AE7-40AE-9B0B-B0EFEBC3E30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F7FA7BBB-30BB-4548-9EB0-BAD9C10A824A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95" name="Tekstvak 94">
            <a:extLst>
              <a:ext uri="{FF2B5EF4-FFF2-40B4-BE49-F238E27FC236}">
                <a16:creationId xmlns:a16="http://schemas.microsoft.com/office/drawing/2014/main" id="{48C1A0EC-CF2F-48FB-9A09-EE5F583FFC0D}"/>
              </a:ext>
            </a:extLst>
          </p:cNvPr>
          <p:cNvSpPr txBox="1"/>
          <p:nvPr/>
        </p:nvSpPr>
        <p:spPr>
          <a:xfrm>
            <a:off x="327873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96" name="Ovaal 95">
            <a:extLst>
              <a:ext uri="{FF2B5EF4-FFF2-40B4-BE49-F238E27FC236}">
                <a16:creationId xmlns:a16="http://schemas.microsoft.com/office/drawing/2014/main" id="{65A277A0-792C-4E90-A56B-37108EB59A5F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Tekstvak 96">
            <a:extLst>
              <a:ext uri="{FF2B5EF4-FFF2-40B4-BE49-F238E27FC236}">
                <a16:creationId xmlns:a16="http://schemas.microsoft.com/office/drawing/2014/main" id="{0C047A3A-92FD-4E04-9583-2A13E0BF807D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DCA805F2-2AA9-45A5-BBE9-77F3F4FA3C01}"/>
              </a:ext>
            </a:extLst>
          </p:cNvPr>
          <p:cNvSpPr txBox="1"/>
          <p:nvPr/>
        </p:nvSpPr>
        <p:spPr>
          <a:xfrm>
            <a:off x="2815032" y="5120426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-7</a:t>
            </a:r>
          </a:p>
        </p:txBody>
      </p: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7872144" y="4304848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7863605" y="479173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7863604" y="5266905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Ovaal 101">
            <a:extLst>
              <a:ext uri="{FF2B5EF4-FFF2-40B4-BE49-F238E27FC236}">
                <a16:creationId xmlns:a16="http://schemas.microsoft.com/office/drawing/2014/main" id="{59BD3DCF-812B-4AED-B869-81C89EC1E0F6}"/>
              </a:ext>
            </a:extLst>
          </p:cNvPr>
          <p:cNvSpPr/>
          <p:nvPr/>
        </p:nvSpPr>
        <p:spPr>
          <a:xfrm>
            <a:off x="7542578" y="412168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Ovaal 102">
            <a:extLst>
              <a:ext uri="{FF2B5EF4-FFF2-40B4-BE49-F238E27FC236}">
                <a16:creationId xmlns:a16="http://schemas.microsoft.com/office/drawing/2014/main" id="{33370757-B0BE-491F-B077-9B6F3B6AD4F6}"/>
              </a:ext>
            </a:extLst>
          </p:cNvPr>
          <p:cNvSpPr/>
          <p:nvPr/>
        </p:nvSpPr>
        <p:spPr>
          <a:xfrm>
            <a:off x="8329668" y="412168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Ovaal 103">
            <a:extLst>
              <a:ext uri="{FF2B5EF4-FFF2-40B4-BE49-F238E27FC236}">
                <a16:creationId xmlns:a16="http://schemas.microsoft.com/office/drawing/2014/main" id="{0DA7E5DC-0BFD-41F2-BEB7-43BD5599F478}"/>
              </a:ext>
            </a:extLst>
          </p:cNvPr>
          <p:cNvSpPr/>
          <p:nvPr/>
        </p:nvSpPr>
        <p:spPr>
          <a:xfrm>
            <a:off x="7542578" y="4596857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Ovaal 104">
            <a:extLst>
              <a:ext uri="{FF2B5EF4-FFF2-40B4-BE49-F238E27FC236}">
                <a16:creationId xmlns:a16="http://schemas.microsoft.com/office/drawing/2014/main" id="{532B518A-01E8-4A4D-9011-1D1B5D7CEDCF}"/>
              </a:ext>
            </a:extLst>
          </p:cNvPr>
          <p:cNvSpPr/>
          <p:nvPr/>
        </p:nvSpPr>
        <p:spPr>
          <a:xfrm>
            <a:off x="8329668" y="4596856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5">
            <a:extLst>
              <a:ext uri="{FF2B5EF4-FFF2-40B4-BE49-F238E27FC236}">
                <a16:creationId xmlns:a16="http://schemas.microsoft.com/office/drawing/2014/main" id="{0A876060-BCCA-457F-A6D8-25568C52E9F5}"/>
              </a:ext>
            </a:extLst>
          </p:cNvPr>
          <p:cNvSpPr/>
          <p:nvPr/>
        </p:nvSpPr>
        <p:spPr>
          <a:xfrm>
            <a:off x="7542578" y="508374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98A3F5F6-54F0-4819-AD92-620CA6F3839F}"/>
              </a:ext>
            </a:extLst>
          </p:cNvPr>
          <p:cNvSpPr/>
          <p:nvPr/>
        </p:nvSpPr>
        <p:spPr>
          <a:xfrm>
            <a:off x="8329668" y="5083748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2A9DFB8F-281B-4531-B7A6-009D5C0637E2}"/>
              </a:ext>
            </a:extLst>
          </p:cNvPr>
          <p:cNvSpPr txBox="1"/>
          <p:nvPr/>
        </p:nvSpPr>
        <p:spPr>
          <a:xfrm>
            <a:off x="8931407" y="412168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09" name="Tekstvak 108">
            <a:extLst>
              <a:ext uri="{FF2B5EF4-FFF2-40B4-BE49-F238E27FC236}">
                <a16:creationId xmlns:a16="http://schemas.microsoft.com/office/drawing/2014/main" id="{40EAEA5E-0A80-49F3-870F-DD0DB8105F9C}"/>
              </a:ext>
            </a:extLst>
          </p:cNvPr>
          <p:cNvSpPr txBox="1"/>
          <p:nvPr/>
        </p:nvSpPr>
        <p:spPr>
          <a:xfrm>
            <a:off x="8931407" y="45968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11D0C918-AE1D-4138-9F41-726A114D9B32}"/>
              </a:ext>
            </a:extLst>
          </p:cNvPr>
          <p:cNvSpPr txBox="1"/>
          <p:nvPr/>
        </p:nvSpPr>
        <p:spPr>
          <a:xfrm>
            <a:off x="8931407" y="508224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-5</a:t>
            </a:r>
          </a:p>
        </p:txBody>
      </p:sp>
    </p:spTree>
    <p:extLst>
      <p:ext uri="{BB962C8B-B14F-4D97-AF65-F5344CB8AC3E}">
        <p14:creationId xmlns:p14="http://schemas.microsoft.com/office/powerpoint/2010/main" val="97228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35054"/>
              </p:ext>
            </p:extLst>
          </p:nvPr>
        </p:nvGraphicFramePr>
        <p:xfrm>
          <a:off x="1134037" y="1732251"/>
          <a:ext cx="9573173" cy="4852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790"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79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id="{47EAA6E2-FCF2-4B29-B3BC-8B08668458A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526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/>
              <a:t>Statespace</a:t>
            </a:r>
            <a:r>
              <a:rPr lang="en-US" dirty="0"/>
              <a:t>: upper- &amp; lower-bound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Statespace</a:t>
            </a:r>
            <a:r>
              <a:rPr lang="en-US" dirty="0"/>
              <a:t> upper-bound = </a:t>
            </a:r>
            <a:r>
              <a:rPr lang="nl-NL" dirty="0"/>
              <a:t>1 </a:t>
            </a:r>
            <a:r>
              <a:rPr lang="nl-NL" b="1" dirty="0">
                <a:solidFill>
                  <a:schemeClr val="accent1"/>
                </a:solidFill>
              </a:rPr>
              <a:t>+</a:t>
            </a:r>
            <a:r>
              <a:rPr lang="nl-NL" dirty="0"/>
              <a:t> 3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(n </a:t>
            </a:r>
            <a:r>
              <a:rPr lang="nl-NL" b="1" dirty="0">
                <a:solidFill>
                  <a:schemeClr val="accent1"/>
                </a:solidFill>
              </a:rPr>
              <a:t>-</a:t>
            </a:r>
            <a:r>
              <a:rPr lang="nl-NL" dirty="0"/>
              <a:t> 2)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28718"/>
              </p:ext>
            </p:extLst>
          </p:nvPr>
        </p:nvGraphicFramePr>
        <p:xfrm>
          <a:off x="718207" y="2201624"/>
          <a:ext cx="10000594" cy="23703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531 442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387 420 490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16 677 181 699 570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239 299 329 230 617 529 084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id="{EA6FA3C0-CFE2-43CA-B5B7-A9FB45B18F9B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1277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/>
              <a:t>Score upper-bound = (</a:t>
            </a:r>
            <a:r>
              <a:rPr lang="en-US" dirty="0" err="1"/>
              <a:t>aantal</a:t>
            </a:r>
            <a:r>
              <a:rPr lang="en-US" dirty="0"/>
              <a:t> H</a:t>
            </a:r>
            <a:r>
              <a:rPr lang="en-US" b="1" dirty="0">
                <a:solidFill>
                  <a:schemeClr val="accent1"/>
                </a:solidFill>
              </a:rPr>
              <a:t> - </a:t>
            </a:r>
            <a:r>
              <a:rPr lang="en-US" dirty="0"/>
              <a:t>1)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1989"/>
              </p:ext>
            </p:extLst>
          </p:nvPr>
        </p:nvGraphicFramePr>
        <p:xfrm>
          <a:off x="718207" y="2201624"/>
          <a:ext cx="10895724" cy="2536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8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57634FB6-1EFE-4652-9667-17798A640B50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8" name="Tekstvak 12">
            <a:extLst>
              <a:ext uri="{FF2B5EF4-FFF2-40B4-BE49-F238E27FC236}">
                <a16:creationId xmlns:a16="http://schemas.microsoft.com/office/drawing/2014/main" id="{167E9015-F54B-4959-B635-311F245AAA3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392552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7"/>
            <a:ext cx="10058400" cy="466776"/>
          </a:xfrm>
        </p:spPr>
        <p:txBody>
          <a:bodyPr/>
          <a:lstStyle/>
          <a:p>
            <a:r>
              <a:rPr lang="en-US" dirty="0"/>
              <a:t>Score upper-bound = (</a:t>
            </a:r>
            <a:r>
              <a:rPr lang="en-US" dirty="0" err="1"/>
              <a:t>aantal</a:t>
            </a:r>
            <a:r>
              <a:rPr lang="en-US" dirty="0"/>
              <a:t> H 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/>
              <a:t> 1)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34914"/>
              </p:ext>
            </p:extLst>
          </p:nvPr>
        </p:nvGraphicFramePr>
        <p:xfrm>
          <a:off x="718207" y="2201624"/>
          <a:ext cx="10895724" cy="27023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8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8" name="Tekstvak 12">
            <a:extLst>
              <a:ext uri="{FF2B5EF4-FFF2-40B4-BE49-F238E27FC236}">
                <a16:creationId xmlns:a16="http://schemas.microsoft.com/office/drawing/2014/main" id="{D476CAA2-9633-402E-835E-13B508690428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887955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Datastructuur</a:t>
            </a:r>
            <a:r>
              <a:rPr lang="en-US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Classes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</a:t>
            </a:r>
          </a:p>
          <a:p>
            <a:pPr lvl="1"/>
            <a:r>
              <a:rPr lang="nl-NL" dirty="0" err="1"/>
              <a:t>Amino</a:t>
            </a:r>
            <a:r>
              <a:rPr lang="nl-NL" dirty="0"/>
              <a:t> Acid </a:t>
            </a:r>
            <a:r>
              <a:rPr lang="nl-NL" dirty="0" err="1"/>
              <a:t>Chain</a:t>
            </a:r>
            <a:endParaRPr lang="nl-NL" dirty="0"/>
          </a:p>
          <a:p>
            <a:r>
              <a:rPr lang="nl-NL" dirty="0"/>
              <a:t>Assenstelsel </a:t>
            </a:r>
          </a:p>
          <a:p>
            <a:pPr lvl="1"/>
            <a:r>
              <a:rPr lang="nl-NL" dirty="0"/>
              <a:t>2D (x, y)</a:t>
            </a:r>
          </a:p>
          <a:p>
            <a:pPr lvl="1"/>
            <a:r>
              <a:rPr lang="nl-NL" dirty="0"/>
              <a:t>3D (x, y, z)</a:t>
            </a:r>
          </a:p>
          <a:p>
            <a:r>
              <a:rPr lang="nl-NL" dirty="0"/>
              <a:t>Plot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4" name="Picture 2" descr="http://puu.sh/yH2ZM/a12b9932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34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Breadth-first</a:t>
            </a:r>
          </a:p>
          <a:p>
            <a:pPr lvl="1"/>
            <a:r>
              <a:rPr lang="en-US" dirty="0"/>
              <a:t>Depth-first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  <a:p>
            <a:pPr lvl="1"/>
            <a:r>
              <a:rPr lang="en-US" dirty="0"/>
              <a:t>Simulated Annealing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6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Breadth-first</a:t>
            </a:r>
          </a:p>
          <a:p>
            <a:pPr lvl="1"/>
            <a:r>
              <a:rPr lang="en-US" dirty="0"/>
              <a:t>Depth-first</a:t>
            </a:r>
          </a:p>
          <a:p>
            <a:pPr lvl="1"/>
            <a:r>
              <a:rPr lang="en-US" dirty="0" err="1"/>
              <a:t>Hillclimber</a:t>
            </a:r>
            <a:endParaRPr lang="en-US" dirty="0"/>
          </a:p>
          <a:p>
            <a:pPr lvl="1"/>
            <a:r>
              <a:rPr lang="en-US" dirty="0"/>
              <a:t>Simulated Annealing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233996" y="2760954"/>
            <a:ext cx="1873189" cy="66804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523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First-in, First-out</a:t>
            </a:r>
          </a:p>
          <a:p>
            <a:endParaRPr lang="en-US" dirty="0"/>
          </a:p>
          <a:p>
            <a:r>
              <a:rPr lang="en-US" u="sng" dirty="0"/>
              <a:t>Extra </a:t>
            </a:r>
            <a:r>
              <a:rPr lang="en-US" u="sng" dirty="0" err="1"/>
              <a:t>versie</a:t>
            </a:r>
            <a:r>
              <a:rPr lang="en-US" u="sng" dirty="0"/>
              <a:t> </a:t>
            </a:r>
            <a:r>
              <a:rPr lang="en-US" b="1" u="sng" dirty="0"/>
              <a:t>met</a:t>
            </a:r>
            <a:r>
              <a:rPr lang="en-US" u="sng" dirty="0"/>
              <a:t> </a:t>
            </a:r>
            <a:r>
              <a:rPr lang="en-US" u="sng" dirty="0" err="1"/>
              <a:t>heuristieken</a:t>
            </a:r>
            <a:endParaRPr lang="en-US" u="sng" dirty="0"/>
          </a:p>
          <a:p>
            <a:pPr lvl="1"/>
            <a:r>
              <a:rPr lang="en-US" dirty="0" err="1"/>
              <a:t>Beperkt</a:t>
            </a:r>
            <a:r>
              <a:rPr lang="en-US" dirty="0"/>
              <a:t> </a:t>
            </a:r>
            <a:r>
              <a:rPr lang="en-US" dirty="0" err="1"/>
              <a:t>domijn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x/y/z </a:t>
            </a:r>
            <a:r>
              <a:rPr lang="en-US" dirty="0" err="1"/>
              <a:t>assen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Verliest</a:t>
            </a:r>
            <a:r>
              <a:rPr lang="en-US" dirty="0"/>
              <a:t> </a:t>
            </a:r>
            <a:r>
              <a:rPr lang="en-US" dirty="0" err="1"/>
              <a:t>garantie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oplossig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71737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Last-in, First-out</a:t>
            </a:r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dirty="0" err="1"/>
              <a:t>Hogerscorend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duurt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080" y="1910080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1240" y="20472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909560" y="293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09560" y="25298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7975600" y="26619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Instellingen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Startpunt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gevouwen</a:t>
            </a:r>
            <a:endParaRPr lang="en-US" dirty="0"/>
          </a:p>
          <a:p>
            <a:pPr lvl="2"/>
            <a:r>
              <a:rPr lang="en-US" dirty="0"/>
              <a:t>Random </a:t>
            </a:r>
            <a:r>
              <a:rPr lang="en-US" dirty="0" err="1"/>
              <a:t>gevouwen</a:t>
            </a:r>
            <a:endParaRPr lang="en-US" dirty="0"/>
          </a:p>
          <a:p>
            <a:pPr lvl="2"/>
            <a:r>
              <a:rPr lang="en-US" dirty="0"/>
              <a:t>Na depth-first search</a:t>
            </a:r>
          </a:p>
          <a:p>
            <a:pPr lvl="1"/>
            <a:r>
              <a:rPr lang="en-US" dirty="0"/>
              <a:t>1000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proberen</a:t>
            </a:r>
            <a:endParaRPr lang="en-US" dirty="0"/>
          </a:p>
          <a:p>
            <a:pPr lvl="1"/>
            <a:r>
              <a:rPr lang="en-US" dirty="0" err="1"/>
              <a:t>Vervangen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gelijke</a:t>
            </a:r>
            <a:r>
              <a:rPr lang="en-US" dirty="0"/>
              <a:t> of </a:t>
            </a:r>
            <a:r>
              <a:rPr lang="en-US" dirty="0" err="1"/>
              <a:t>kleinere</a:t>
            </a:r>
            <a:r>
              <a:rPr lang="en-US" dirty="0"/>
              <a:t> score</a:t>
            </a:r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id="{AF423F67-C630-4A39-9146-EAC7E94FB3EB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</a:t>
            </a:r>
            <a:r>
              <a:rPr lang="nl-NL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Materiaal &amp; Methoden 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3d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63791"/>
              </p:ext>
            </p:extLst>
          </p:nvPr>
        </p:nvGraphicFramePr>
        <p:xfrm>
          <a:off x="451944" y="2175643"/>
          <a:ext cx="10930760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 - 4</a:t>
                      </a:r>
                    </a:p>
                    <a:p>
                      <a:r>
                        <a:rPr lang="en-US" dirty="0"/>
                        <a:t>Runtime: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 1.859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-3</a:t>
                      </a:r>
                    </a:p>
                    <a:p>
                      <a:r>
                        <a:rPr lang="en-US" baseline="0" dirty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&lt;2.804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-5</a:t>
                      </a:r>
                    </a:p>
                    <a:p>
                      <a:r>
                        <a:rPr lang="en-US" baseline="0" dirty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/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r>
                        <a:rPr lang="en-US" baseline="0" dirty="0"/>
                        <a:t>Runtime: &lt;2.818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-9</a:t>
                      </a:r>
                    </a:p>
                    <a:p>
                      <a:r>
                        <a:rPr lang="en-US" baseline="0" dirty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/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-10</a:t>
                      </a:r>
                    </a:p>
                    <a:p>
                      <a:r>
                        <a:rPr lang="en-US" baseline="0" dirty="0"/>
                        <a:t>Runtime: &lt;4.475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kstvak 12">
            <a:extLst>
              <a:ext uri="{FF2B5EF4-FFF2-40B4-BE49-F238E27FC236}">
                <a16:creationId xmlns:a16="http://schemas.microsoft.com/office/drawing/2014/main" id="{8EB13F15-5108-4DA3-9FC9-32E88224746D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3732728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3d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49840"/>
              </p:ext>
            </p:extLst>
          </p:nvPr>
        </p:nvGraphicFramePr>
        <p:xfrm>
          <a:off x="451944" y="2175643"/>
          <a:ext cx="10930760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06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 - 4</a:t>
                      </a:r>
                    </a:p>
                    <a:p>
                      <a:r>
                        <a:rPr lang="en-US" dirty="0"/>
                        <a:t>Runtime: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 1.859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-3</a:t>
                      </a:r>
                    </a:p>
                    <a:p>
                      <a:r>
                        <a:rPr lang="en-US" baseline="0" dirty="0"/>
                        <a:t>Runtime: 0.031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Runtime: 6.780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Score: -5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Runtime: &lt;2.804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-5</a:t>
                      </a:r>
                    </a:p>
                    <a:p>
                      <a:r>
                        <a:rPr lang="en-US" baseline="0" dirty="0"/>
                        <a:t>Runtime: 0.089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/>
                        <a:t>∞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-6</a:t>
                      </a:r>
                    </a:p>
                    <a:p>
                      <a:r>
                        <a:rPr lang="en-US" baseline="0" dirty="0"/>
                        <a:t>Runtime: &lt;2.818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-9</a:t>
                      </a:r>
                    </a:p>
                    <a:p>
                      <a:r>
                        <a:rPr lang="en-US" baseline="0" dirty="0"/>
                        <a:t>Runtime: 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/>
                        <a:t>∞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Score:</a:t>
                      </a:r>
                      <a:r>
                        <a:rPr lang="en-US" baseline="0" dirty="0"/>
                        <a:t> -10</a:t>
                      </a:r>
                    </a:p>
                    <a:p>
                      <a:r>
                        <a:rPr lang="en-US" baseline="0" dirty="0"/>
                        <a:t>Runtime: &lt;4.475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kstvak 12">
            <a:extLst>
              <a:ext uri="{FF2B5EF4-FFF2-40B4-BE49-F238E27FC236}">
                <a16:creationId xmlns:a16="http://schemas.microsoft.com/office/drawing/2014/main" id="{782C0B4B-5F7E-4E8D-A724-DB592D0F7141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69361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door </a:t>
            </a:r>
            <a:r>
              <a:rPr lang="en-US" dirty="0" err="1"/>
              <a:t>tijd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Recap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algoritmen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Welk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kiezen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keten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Korte </a:t>
            </a:r>
            <a:r>
              <a:rPr lang="en-US" dirty="0" err="1"/>
              <a:t>keten</a:t>
            </a:r>
            <a:r>
              <a:rPr lang="en-US" dirty="0"/>
              <a:t> : breadth first</a:t>
            </a:r>
          </a:p>
          <a:p>
            <a:pPr marL="0" indent="0">
              <a:buNone/>
            </a:pPr>
            <a:r>
              <a:rPr lang="en-US" dirty="0"/>
              <a:t>Lange : </a:t>
            </a:r>
            <a:r>
              <a:rPr lang="en-US" dirty="0" err="1"/>
              <a:t>depthfirst</a:t>
            </a:r>
            <a:r>
              <a:rPr lang="en-US" dirty="0"/>
              <a:t> + hillclimber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36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65648" y="400174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</p:spTree>
    <p:extLst>
      <p:ext uri="{BB962C8B-B14F-4D97-AF65-F5344CB8AC3E}">
        <p14:creationId xmlns:p14="http://schemas.microsoft.com/office/powerpoint/2010/main" val="27482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6D6B7F3-D443-497D-A36C-F4AAD657E543}"/>
              </a:ext>
            </a:extLst>
          </p:cNvPr>
          <p:cNvCxnSpPr/>
          <p:nvPr/>
        </p:nvCxnSpPr>
        <p:spPr>
          <a:xfrm>
            <a:off x="4464074" y="2501592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C82A7316-9DC5-4909-BDE9-7B87FABB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11424">
            <a:off x="5700451" y="2048471"/>
            <a:ext cx="1637931" cy="1117015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08A6883E-74A6-4993-AEE7-75D7658C72D6}"/>
              </a:ext>
            </a:extLst>
          </p:cNvPr>
          <p:cNvSpPr txBox="1"/>
          <p:nvPr/>
        </p:nvSpPr>
        <p:spPr>
          <a:xfrm>
            <a:off x="6599148" y="2631804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C9B4D1B0-0456-4811-9964-B9C6B0442EF5}"/>
              </a:ext>
            </a:extLst>
          </p:cNvPr>
          <p:cNvSpPr txBox="1"/>
          <p:nvPr/>
        </p:nvSpPr>
        <p:spPr>
          <a:xfrm>
            <a:off x="5784222" y="221818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088EACF-3A30-4896-9D87-8885CB1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0563">
            <a:off x="5481432" y="3382226"/>
            <a:ext cx="1620139" cy="1016799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CE3B85E5-3CCB-4EC6-94EE-27309E68CE64}"/>
              </a:ext>
            </a:extLst>
          </p:cNvPr>
          <p:cNvSpPr txBox="1"/>
          <p:nvPr/>
        </p:nvSpPr>
        <p:spPr>
          <a:xfrm>
            <a:off x="5619567" y="348529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eiwit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08E4E88-489C-491C-8F2D-3708CA1AEE72}"/>
              </a:ext>
            </a:extLst>
          </p:cNvPr>
          <p:cNvSpPr txBox="1"/>
          <p:nvPr/>
        </p:nvSpPr>
        <p:spPr>
          <a:xfrm>
            <a:off x="6350031" y="3988979"/>
            <a:ext cx="69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bg1"/>
                </a:solidFill>
              </a:rPr>
              <a:t>stofje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2DD99941-CDDE-42C7-A80E-0400BEDE76B9}"/>
              </a:ext>
            </a:extLst>
          </p:cNvPr>
          <p:cNvCxnSpPr>
            <a:cxnSpLocks/>
          </p:cNvCxnSpPr>
          <p:nvPr/>
        </p:nvCxnSpPr>
        <p:spPr>
          <a:xfrm>
            <a:off x="4398264" y="2590156"/>
            <a:ext cx="1221303" cy="8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7729267" y="1975449"/>
            <a:ext cx="2769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Functies: </a:t>
            </a:r>
          </a:p>
          <a:p>
            <a:pPr marL="285750" indent="-285750">
              <a:buFontTx/>
              <a:buChar char="-"/>
            </a:pPr>
            <a:r>
              <a:rPr lang="nl-NL" dirty="0"/>
              <a:t>Omzetten van stoffen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Transporteren van stoffen en ander eiwitten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Etc. 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7030C92F-7460-4CD0-AC3E-DFDBBFE02B78}"/>
              </a:ext>
            </a:extLst>
          </p:cNvPr>
          <p:cNvSpPr/>
          <p:nvPr/>
        </p:nvSpPr>
        <p:spPr>
          <a:xfrm>
            <a:off x="7604595" y="3890625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6236ACC-5C22-4120-A532-40542026AAA4}"/>
              </a:ext>
            </a:extLst>
          </p:cNvPr>
          <p:cNvSpPr txBox="1"/>
          <p:nvPr/>
        </p:nvSpPr>
        <p:spPr>
          <a:xfrm rot="20749231">
            <a:off x="7612637" y="452776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Maar hoe krijgen eiwitten </a:t>
            </a:r>
          </a:p>
          <a:p>
            <a:r>
              <a:rPr lang="nl-NL" sz="1600" dirty="0">
                <a:solidFill>
                  <a:schemeClr val="accent1"/>
                </a:solidFill>
              </a:rPr>
              <a:t>hun goede vorm?</a:t>
            </a:r>
          </a:p>
        </p:txBody>
      </p:sp>
    </p:spTree>
    <p:extLst>
      <p:ext uri="{BB962C8B-B14F-4D97-AF65-F5344CB8AC3E}">
        <p14:creationId xmlns:p14="http://schemas.microsoft.com/office/powerpoint/2010/main" val="399266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3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CABAE1-B325-4747-910E-7EDC7EDD7625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Methoden        Resultaten        Discussie 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702660D4-5C08-4FC9-B5F9-92B2E32F1F54}"/>
              </a:ext>
            </a:extLst>
          </p:cNvPr>
          <p:cNvSpPr/>
          <p:nvPr/>
        </p:nvSpPr>
        <p:spPr>
          <a:xfrm>
            <a:off x="4221193" y="3253233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F886743-BD7C-498D-8470-3AFF63CE3A2E}"/>
              </a:ext>
            </a:extLst>
          </p:cNvPr>
          <p:cNvSpPr/>
          <p:nvPr/>
        </p:nvSpPr>
        <p:spPr>
          <a:xfrm>
            <a:off x="4580760" y="3666561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800E1DF-3D08-42B9-9EA7-18A4D608B1AD}"/>
              </a:ext>
            </a:extLst>
          </p:cNvPr>
          <p:cNvSpPr/>
          <p:nvPr/>
        </p:nvSpPr>
        <p:spPr>
          <a:xfrm>
            <a:off x="5018564" y="4073533"/>
            <a:ext cx="375920" cy="355600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1B22304-31D6-4B7A-9A07-E9729C3946DC}"/>
              </a:ext>
            </a:extLst>
          </p:cNvPr>
          <p:cNvSpPr/>
          <p:nvPr/>
        </p:nvSpPr>
        <p:spPr>
          <a:xfrm>
            <a:off x="5531127" y="4429133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4CB9A837-B23B-40E2-B9FD-2ED58D3175F2}"/>
              </a:ext>
            </a:extLst>
          </p:cNvPr>
          <p:cNvSpPr/>
          <p:nvPr/>
        </p:nvSpPr>
        <p:spPr>
          <a:xfrm rot="19596892">
            <a:off x="6690327" y="2915436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56FEE7C-9D16-4FA9-AC43-61E03FD7F12E}"/>
              </a:ext>
            </a:extLst>
          </p:cNvPr>
          <p:cNvSpPr/>
          <p:nvPr/>
        </p:nvSpPr>
        <p:spPr>
          <a:xfrm>
            <a:off x="6098742" y="4422741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C7B6E4EE-D18E-4E99-90D9-8CD79FAB3E66}"/>
              </a:ext>
            </a:extLst>
          </p:cNvPr>
          <p:cNvSpPr/>
          <p:nvPr/>
        </p:nvSpPr>
        <p:spPr>
          <a:xfrm>
            <a:off x="6519746" y="4067141"/>
            <a:ext cx="375920" cy="3556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57BEF406-0651-41E0-BE06-273B7CC97A2D}"/>
              </a:ext>
            </a:extLst>
          </p:cNvPr>
          <p:cNvSpPr/>
          <p:nvPr/>
        </p:nvSpPr>
        <p:spPr>
          <a:xfrm>
            <a:off x="6597176" y="3439277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B6E9C7CF-D8FC-4A16-A854-58D00C6AFC3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901628" y="3970085"/>
            <a:ext cx="171988" cy="1555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FE56A8-8899-43BC-94FD-95028AD82001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5339432" y="4377057"/>
            <a:ext cx="191695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92F1B486-5D9E-425B-BA62-A39589D9C09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907047" y="4600541"/>
            <a:ext cx="191695" cy="6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0EAB71A3-52E1-49E7-852D-B0FD3CD4D1A7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6474662" y="4370665"/>
            <a:ext cx="100136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099DCD6D-B326-4DA6-8459-0A2EE91D83D5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V="1">
            <a:off x="6707706" y="3794877"/>
            <a:ext cx="77430" cy="2722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E4426DD-AC68-426C-8E72-53F5D4058FEB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42061" y="3556757"/>
            <a:ext cx="93751" cy="16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8455A54-0906-419D-9641-930E0EF19620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6785136" y="3271349"/>
            <a:ext cx="51355" cy="1679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>
            <a:extLst>
              <a:ext uri="{FF2B5EF4-FFF2-40B4-BE49-F238E27FC236}">
                <a16:creationId xmlns:a16="http://schemas.microsoft.com/office/drawing/2014/main" id="{2F8EA833-A5A7-481E-A4D1-98F4CE5A47F5}"/>
              </a:ext>
            </a:extLst>
          </p:cNvPr>
          <p:cNvSpPr/>
          <p:nvPr/>
        </p:nvSpPr>
        <p:spPr>
          <a:xfrm>
            <a:off x="7228835" y="2708549"/>
            <a:ext cx="375920" cy="355600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EF1B8A63-45C7-4477-83DA-C5F7FAE45190}"/>
              </a:ext>
            </a:extLst>
          </p:cNvPr>
          <p:cNvSpPr/>
          <p:nvPr/>
        </p:nvSpPr>
        <p:spPr>
          <a:xfrm>
            <a:off x="7619676" y="3022481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0ACF7CC1-9BE7-4DD2-8236-579273166F0D}"/>
              </a:ext>
            </a:extLst>
          </p:cNvPr>
          <p:cNvSpPr/>
          <p:nvPr/>
        </p:nvSpPr>
        <p:spPr>
          <a:xfrm>
            <a:off x="7952941" y="3413745"/>
            <a:ext cx="375920" cy="3556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38A37D86-F49D-4015-9F89-0C5AA4F918E7}"/>
              </a:ext>
            </a:extLst>
          </p:cNvPr>
          <p:cNvSpPr/>
          <p:nvPr/>
        </p:nvSpPr>
        <p:spPr>
          <a:xfrm rot="1879954">
            <a:off x="8341796" y="3794877"/>
            <a:ext cx="375920" cy="3556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068A416D-8303-4CF0-9F81-5305F8661921}"/>
              </a:ext>
            </a:extLst>
          </p:cNvPr>
          <p:cNvSpPr/>
          <p:nvPr/>
        </p:nvSpPr>
        <p:spPr>
          <a:xfrm rot="18686303">
            <a:off x="9492522" y="2474739"/>
            <a:ext cx="375920" cy="3556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57886617-EF56-4B20-8554-D57A38AAFA65}"/>
              </a:ext>
            </a:extLst>
          </p:cNvPr>
          <p:cNvSpPr/>
          <p:nvPr/>
        </p:nvSpPr>
        <p:spPr>
          <a:xfrm>
            <a:off x="8978067" y="4031289"/>
            <a:ext cx="375920" cy="355600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F5B28146-4C85-4621-B9EA-F45F4586B369}"/>
              </a:ext>
            </a:extLst>
          </p:cNvPr>
          <p:cNvSpPr/>
          <p:nvPr/>
        </p:nvSpPr>
        <p:spPr>
          <a:xfrm>
            <a:off x="9461532" y="3675689"/>
            <a:ext cx="375920" cy="3556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7C0671A0-0740-414E-92E7-AEF59EAC6288}"/>
              </a:ext>
            </a:extLst>
          </p:cNvPr>
          <p:cNvSpPr/>
          <p:nvPr/>
        </p:nvSpPr>
        <p:spPr>
          <a:xfrm>
            <a:off x="9528354" y="3075433"/>
            <a:ext cx="375920" cy="35560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3DE6DFE-6D57-47BA-BB6B-555F08E26DB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7940544" y="3326005"/>
            <a:ext cx="67449" cy="1398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2DA35996-A73E-4F96-979F-9FF60EC2EA8E}"/>
              </a:ext>
            </a:extLst>
          </p:cNvPr>
          <p:cNvCxnSpPr>
            <a:cxnSpLocks/>
            <a:stCxn id="32" idx="5"/>
            <a:endCxn id="33" idx="2"/>
          </p:cNvCxnSpPr>
          <p:nvPr/>
        </p:nvCxnSpPr>
        <p:spPr>
          <a:xfrm>
            <a:off x="8273809" y="3717269"/>
            <a:ext cx="95398" cy="1576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A723C397-9B1B-4D91-BA47-50C5F66D3D89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690305" y="4070417"/>
            <a:ext cx="287762" cy="1386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2F58A9CA-8BB1-4BB9-A296-F83FB5010BAE}"/>
              </a:ext>
            </a:extLst>
          </p:cNvPr>
          <p:cNvCxnSpPr>
            <a:cxnSpLocks/>
            <a:stCxn id="35" idx="6"/>
            <a:endCxn id="36" idx="3"/>
          </p:cNvCxnSpPr>
          <p:nvPr/>
        </p:nvCxnSpPr>
        <p:spPr>
          <a:xfrm flipV="1">
            <a:off x="9353987" y="3979213"/>
            <a:ext cx="162597" cy="2298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959AEB00-BDDE-401D-A258-A1BC831BF286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 flipV="1">
            <a:off x="9649492" y="3431033"/>
            <a:ext cx="66822" cy="2446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451D5B5E-F7CD-4D18-81B2-353312FBAE39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7549703" y="3012073"/>
            <a:ext cx="125025" cy="624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0762CCB1-BCF4-4FA9-BBCF-2906073B5750}"/>
              </a:ext>
            </a:extLst>
          </p:cNvPr>
          <p:cNvCxnSpPr>
            <a:cxnSpLocks/>
            <a:stCxn id="37" idx="0"/>
            <a:endCxn id="34" idx="3"/>
          </p:cNvCxnSpPr>
          <p:nvPr/>
        </p:nvCxnSpPr>
        <p:spPr>
          <a:xfrm flipH="1" flipV="1">
            <a:off x="9686773" y="2835382"/>
            <a:ext cx="29541" cy="2400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4763EFC-7EEF-4E93-9F5A-2BD209A331DC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035232" y="2886349"/>
            <a:ext cx="193603" cy="103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46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685</TotalTime>
  <Words>942</Words>
  <Application>Microsoft Office PowerPoint</Application>
  <PresentationFormat>Breedbeeld</PresentationFormat>
  <Paragraphs>348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Calibri</vt:lpstr>
      <vt:lpstr>Rockwell</vt:lpstr>
      <vt:lpstr>Rockwell Condensed</vt:lpstr>
      <vt:lpstr>Times New Roman</vt:lpstr>
      <vt:lpstr>Wingdings</vt:lpstr>
      <vt:lpstr>Houttype</vt:lpstr>
      <vt:lpstr>Protein Pow(d)er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Wat is een aminozuur ? </vt:lpstr>
      <vt:lpstr>Protein Pow(d)er - Casus</vt:lpstr>
      <vt:lpstr>Protein Pow(d)er - Casus</vt:lpstr>
      <vt:lpstr>8 ketens </vt:lpstr>
      <vt:lpstr>Statespace: upper- &amp; lower-bound</vt:lpstr>
      <vt:lpstr>PowerPoint-presentatie</vt:lpstr>
      <vt:lpstr>PowerPoint-presentatie</vt:lpstr>
      <vt:lpstr>Datastructuur </vt:lpstr>
      <vt:lpstr>Algoritmen</vt:lpstr>
      <vt:lpstr>Algoritmen</vt:lpstr>
      <vt:lpstr>Breadth-first</vt:lpstr>
      <vt:lpstr>depth-first</vt:lpstr>
      <vt:lpstr>Hillclimber</vt:lpstr>
      <vt:lpstr>Resultaten 3d</vt:lpstr>
      <vt:lpstr>Resultaten 3d</vt:lpstr>
      <vt:lpstr>DISCUSSIE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Vanessa</cp:lastModifiedBy>
  <cp:revision>85</cp:revision>
  <dcterms:created xsi:type="dcterms:W3CDTF">2017-11-06T14:50:55Z</dcterms:created>
  <dcterms:modified xsi:type="dcterms:W3CDTF">2017-12-15T18:04:11Z</dcterms:modified>
</cp:coreProperties>
</file>