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6" r:id="rId6"/>
    <p:sldId id="272" r:id="rId7"/>
    <p:sldId id="273" r:id="rId8"/>
    <p:sldId id="265" r:id="rId9"/>
    <p:sldId id="267" r:id="rId10"/>
    <p:sldId id="275" r:id="rId11"/>
    <p:sldId id="276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96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4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725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673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2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90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88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81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129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13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619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16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nl-NL" dirty="0" smtClean="0"/>
              <a:t>Proteasen </a:t>
            </a:r>
            <a:r>
              <a:rPr lang="nl-NL" dirty="0"/>
              <a:t>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Pruning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gevouwen</a:t>
            </a:r>
            <a:endParaRPr lang="en-US" dirty="0" smtClean="0"/>
          </a:p>
          <a:p>
            <a:pPr lvl="1"/>
            <a:r>
              <a:rPr lang="en-US" dirty="0" smtClean="0"/>
              <a:t>1000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proberen</a:t>
            </a:r>
            <a:endParaRPr lang="en-US" dirty="0" smtClean="0"/>
          </a:p>
          <a:p>
            <a:pPr lvl="1"/>
            <a:r>
              <a:rPr lang="en-US" dirty="0" err="1" smtClean="0"/>
              <a:t>Vervangen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gelijke</a:t>
            </a:r>
            <a:r>
              <a:rPr lang="en-US" dirty="0" smtClean="0"/>
              <a:t> of </a:t>
            </a:r>
            <a:r>
              <a:rPr lang="en-US" dirty="0" err="1" smtClean="0"/>
              <a:t>kleinere</a:t>
            </a:r>
            <a:r>
              <a:rPr lang="en-US" dirty="0" smtClean="0"/>
              <a:t> score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03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/>
                <a:gridCol w="2019431"/>
                <a:gridCol w="2280703"/>
                <a:gridCol w="2225244"/>
                <a:gridCol w="2225244"/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 - 4</a:t>
                      </a:r>
                    </a:p>
                    <a:p>
                      <a:r>
                        <a:rPr lang="en-US" dirty="0" smtClean="0"/>
                        <a:t>Runtime: 0.021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Runtime: &lt; 1.859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-3</a:t>
                      </a:r>
                    </a:p>
                    <a:p>
                      <a:r>
                        <a:rPr lang="en-US" baseline="0" dirty="0" smtClean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Runtime: &lt;2.804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-5</a:t>
                      </a:r>
                    </a:p>
                    <a:p>
                      <a:r>
                        <a:rPr lang="en-US" baseline="0" dirty="0" smtClean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-6</a:t>
                      </a:r>
                    </a:p>
                    <a:p>
                      <a:r>
                        <a:rPr lang="en-US" baseline="0" dirty="0" smtClean="0"/>
                        <a:t>Runtime: &lt;2.818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-9</a:t>
                      </a:r>
                    </a:p>
                    <a:p>
                      <a:r>
                        <a:rPr lang="en-US" baseline="0" dirty="0" smtClean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-10</a:t>
                      </a:r>
                    </a:p>
                    <a:p>
                      <a:r>
                        <a:rPr lang="en-US" baseline="0" dirty="0" smtClean="0"/>
                        <a:t>Runtime: &lt;4.475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Experimenteren</a:t>
            </a:r>
            <a:r>
              <a:rPr lang="en-US" dirty="0" smtClean="0"/>
              <a:t> breadth-first</a:t>
            </a:r>
          </a:p>
          <a:p>
            <a:pPr lvl="1"/>
            <a:r>
              <a:rPr lang="en-US" dirty="0" err="1" smtClean="0"/>
              <a:t>Zonder</a:t>
            </a:r>
            <a:r>
              <a:rPr lang="en-US" dirty="0" smtClean="0"/>
              <a:t> pruning </a:t>
            </a:r>
          </a:p>
          <a:p>
            <a:endParaRPr lang="en-US" dirty="0" smtClean="0"/>
          </a:p>
          <a:p>
            <a:r>
              <a:rPr lang="en-US" dirty="0" err="1" smtClean="0"/>
              <a:t>Experimenteren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Annealing</a:t>
            </a:r>
          </a:p>
          <a:p>
            <a:pPr lvl="1"/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proberen</a:t>
            </a:r>
            <a:endParaRPr lang="en-US" dirty="0" smtClean="0"/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beginnen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 err="1"/>
              <a:t>Pow</a:t>
            </a:r>
            <a:r>
              <a:rPr lang="en-US" dirty="0"/>
              <a:t>(d)</a:t>
            </a:r>
            <a:r>
              <a:rPr lang="en-US" dirty="0" err="1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Constrained Optimization Problem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Cases: 4 </a:t>
            </a:r>
            <a:r>
              <a:rPr lang="en-US" dirty="0" err="1" smtClean="0"/>
              <a:t>ketens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44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/>
                <a:gridCol w="7998373"/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upper- &amp; lower-bound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 smtClean="0"/>
              <a:t>Score upper-bound = (</a:t>
            </a:r>
            <a:r>
              <a:rPr lang="en-US" dirty="0" err="1" smtClean="0"/>
              <a:t>aantal</a:t>
            </a:r>
            <a:r>
              <a:rPr lang="en-US" dirty="0" smtClean="0"/>
              <a:t> H - 1) * - 1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37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/>
                <a:gridCol w="1902372"/>
                <a:gridCol w="1912883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249</Words>
  <Application>Microsoft Office PowerPoint</Application>
  <PresentationFormat>Aangepast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Terugblik</vt:lpstr>
      <vt:lpstr>Protein Pow(d)er</vt:lpstr>
      <vt:lpstr>Wat is een aminozuur ? </vt:lpstr>
      <vt:lpstr>Wat is een aminozuur ? </vt:lpstr>
      <vt:lpstr>Protein Pow(d)er</vt:lpstr>
      <vt:lpstr>Protein Pow(d)er</vt:lpstr>
      <vt:lpstr>Cases: 4 ketens </vt:lpstr>
      <vt:lpstr>Score upper- &amp; lower-bound</vt:lpstr>
      <vt:lpstr>Methode </vt:lpstr>
      <vt:lpstr>Methode</vt:lpstr>
      <vt:lpstr>Breadth-first</vt:lpstr>
      <vt:lpstr>Hillclimber</vt:lpstr>
      <vt:lpstr>Resultaten</vt:lpstr>
      <vt:lpstr>Conclusie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36</cp:revision>
  <dcterms:created xsi:type="dcterms:W3CDTF">2017-11-06T14:50:55Z</dcterms:created>
  <dcterms:modified xsi:type="dcterms:W3CDTF">2017-12-11T22:53:57Z</dcterms:modified>
</cp:coreProperties>
</file>