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58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99023-B551-45B8-A12C-2917446E0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E009DEA-736C-495D-A0BD-D3CB755C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209F8F-9D5D-4D9E-AC0A-70E79D66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t>6-11-2017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E64078-7028-4A61-9D1A-E34F5B1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4CF3BC-A337-46FC-9ED2-A70F074C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5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60AC8-B78F-4264-BCDD-ACDC27E5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C2C12D-CEBD-47C9-B6B8-76D5A5B9B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3A252-6B99-4635-BB91-A7D0853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t>6-11-2017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C44EC4-4316-439A-80F3-5CF8FA8B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651B2C-E2E2-469B-9BC0-4F51A8AB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34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8495113-02DB-4A72-A690-2DCF724F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31B8AC1-42B5-4119-AC97-D81F5323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6E96B1-1940-4306-AE29-87A98AD3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t>6-11-2017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988C8F-FC0C-4CBE-BA17-CA0DFB9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65722C-5852-44DE-9F55-897A005A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05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A3A2C-E9A1-46E3-B56B-6107511A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67E90F-0F89-4A06-B8E9-1CDE6F03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A33B9D-72AD-41A2-B2D2-DD46DAD7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t>6-11-2017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6C81FA-DFF3-464A-B628-347A5430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A4C3AF-1A2F-4B35-ADA6-C3C3322C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594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EC788-F9AF-4924-B3FC-70812FE0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9BBFA2-C0C3-4F5C-8BAF-0B57144C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31F680-A0FA-4DD5-978B-B3C3DC40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t>6-11-2017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1F8561-6E64-42ED-8CB5-A7BBAFAF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90B6D3-0E9B-4F75-9578-944B4C63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1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2AA73-853E-40A1-9A01-2322859C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A30AEC-A453-4488-9ED3-1DB9B54B5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D637F4-ACDA-4978-9A41-A140CB08D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7E7DD3-15C8-411D-B870-A08B6F78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t>6-11-2017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6B0671-9A72-41D6-8923-9F431EE7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E5DC6FE-5C44-4203-861C-9534D896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681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7AAFE-77DE-432B-BAB4-CD6F190E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FEE2ED6-653E-4421-8218-E2C38C76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C218CE1-911A-4429-A641-56511F94A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19A6713-F0E0-40AB-A59E-49F09878F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20DA29-52C0-41C1-B347-90F2C9400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C0EFFE8-712A-45F8-8E44-FFE8CF66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t>6-11-2017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07393AF-B4A9-4351-A40F-50118C94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D5B9F79-2771-46B0-A531-43CC4F75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90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337EC-1907-4F37-99F3-901F3BE4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D2E5F80-FF84-4F1C-92AC-EB22C4EF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t>6-11-2017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D45D3C0-7BB6-4031-A805-56B2513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2BE903-22BF-4CEF-88FD-933D2CAF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31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FCDA235-3242-403B-A485-36B7AD8E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t>6-11-2017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75D1976-1CB9-48E7-9C11-87960D6E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34A5D73-9591-4C49-92DA-172564BB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44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9EBF2-9E8A-476C-BC8A-02CD4498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1F15E5-A94C-4A05-918B-AC99C8EA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275F6F-5CE8-40A9-902C-28034637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8FB0FC5-537D-441B-B077-1EB601C7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t>6-11-2017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AC121A-0493-418F-8DD7-2DA1EEB7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E5BD7A4-C96F-485C-A127-6C55CD09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699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195BB-EA6C-4F56-A18C-2951B239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EE97C47-A53A-4152-848A-0419C12A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C380A8A-FCC0-4B2B-BCED-CC719F66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A93FF3-9B86-461A-94CF-C0A759B7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t>6-11-2017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04C81D0-3C70-46A3-A99B-4387DBE7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AB8061-1297-4604-AA6D-50FA7517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080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9186CB9-8C46-426D-863D-90A0E0FA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3F2C53-486F-4745-AD46-503DCDC4D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E5024D-7C9E-4730-908F-8CE183DB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902F-FBEA-4B35-9D62-082FA2608761}" type="datetimeFigureOut">
              <a:rPr lang="nl-NL" smtClean="0"/>
              <a:t>6-11-2017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4A9151-4DBA-4A6C-8967-EC70E0126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582372-88AB-47F3-A35B-A8C86B2D9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122E-05CA-4289-A26B-D14C5EAD5E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95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Protease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val="169635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368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24DD1F6E-573A-4E2D-8811-591CE94E629B}"/>
              </a:ext>
            </a:extLst>
          </p:cNvPr>
          <p:cNvSpPr/>
          <p:nvPr/>
        </p:nvSpPr>
        <p:spPr>
          <a:xfrm>
            <a:off x="6232125" y="4687234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60685"/>
            <a:ext cx="1219200" cy="57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60685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9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6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765C8-5F6A-4ADA-9CE4-7069CCB8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 van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C93FD5-5A06-4D56-A65E-13824E36D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Object Aminozuur</a:t>
            </a:r>
          </a:p>
          <a:p>
            <a:pPr lvl="1"/>
            <a:r>
              <a:rPr lang="nl-NL" dirty="0"/>
              <a:t>Type: hydrofoob / polair</a:t>
            </a:r>
          </a:p>
          <a:p>
            <a:pPr lvl="1"/>
            <a:r>
              <a:rPr lang="nl-NL" dirty="0"/>
              <a:t>X – coördinaat </a:t>
            </a:r>
          </a:p>
          <a:p>
            <a:pPr lvl="1"/>
            <a:r>
              <a:rPr lang="nl-NL" dirty="0"/>
              <a:t>Y – coördinaat </a:t>
            </a:r>
          </a:p>
          <a:p>
            <a:r>
              <a:rPr lang="nl-NL" dirty="0"/>
              <a:t>Assenstelsel </a:t>
            </a:r>
          </a:p>
          <a:p>
            <a:pPr lvl="1"/>
            <a:r>
              <a:rPr lang="nl-NL" dirty="0"/>
              <a:t>2D (x, y)</a:t>
            </a:r>
          </a:p>
          <a:p>
            <a:pPr lvl="1"/>
            <a:r>
              <a:rPr lang="nl-NL" dirty="0"/>
              <a:t>3D (x, y, </a:t>
            </a:r>
            <a:r>
              <a:rPr lang="nl-NL" dirty="0" err="1"/>
              <a:t>z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24062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68</Words>
  <Application>Microsoft Office PowerPoint</Application>
  <PresentationFormat>Breedbeeld</PresentationFormat>
  <Paragraphs>20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Protein Pow(d)er</vt:lpstr>
      <vt:lpstr>Wat is een aminozuur ? </vt:lpstr>
      <vt:lpstr>Wat is een aminozuur ? </vt:lpstr>
      <vt:lpstr>Protein Pow(d)er</vt:lpstr>
      <vt:lpstr>Plan van aanpak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Vanessa</cp:lastModifiedBy>
  <cp:revision>5</cp:revision>
  <dcterms:created xsi:type="dcterms:W3CDTF">2017-11-06T14:50:55Z</dcterms:created>
  <dcterms:modified xsi:type="dcterms:W3CDTF">2017-11-06T15:08:22Z</dcterms:modified>
</cp:coreProperties>
</file>