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7" r:id="rId9"/>
    <p:sldId id="289" r:id="rId10"/>
    <p:sldId id="288" r:id="rId11"/>
    <p:sldId id="262" r:id="rId12"/>
    <p:sldId id="283" r:id="rId13"/>
    <p:sldId id="277" r:id="rId14"/>
    <p:sldId id="263" r:id="rId15"/>
    <p:sldId id="260" r:id="rId16"/>
    <p:sldId id="266" r:id="rId17"/>
    <p:sldId id="272" r:id="rId18"/>
    <p:sldId id="273" r:id="rId19"/>
    <p:sldId id="265" r:id="rId20"/>
    <p:sldId id="267" r:id="rId21"/>
    <p:sldId id="275" r:id="rId22"/>
    <p:sldId id="290" r:id="rId23"/>
    <p:sldId id="276" r:id="rId24"/>
    <p:sldId id="26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xmlns="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xmlns="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xmlns="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xmlns="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xmlns="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xmlns="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xmlns="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xmlns="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xmlns="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xmlns="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xmlns="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xmlns="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xmlns="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xmlns="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xmlns="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xmlns="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xmlns="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xmlns="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xmlns="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xmlns="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xmlns="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xmlns="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2742750" y="3067864"/>
            <a:ext cx="706024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635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6136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24673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75" y="2733675"/>
            <a:ext cx="2438400" cy="1390650"/>
          </a:xfrm>
          <a:prstGeom prst="rect">
            <a:avLst/>
          </a:prstGeom>
        </p:spPr>
      </p:pic>
      <p:pic>
        <p:nvPicPr>
          <p:cNvPr id="1026" name="Picture 2" descr="Afbeeldingsresultaat voor folding amino acid chain">
            <a:extLst>
              <a:ext uri="{FF2B5EF4-FFF2-40B4-BE49-F238E27FC236}">
                <a16:creationId xmlns:a16="http://schemas.microsoft.com/office/drawing/2014/main" xmlns="" id="{4C76A64E-2EE4-4BB7-B0FD-D1286AD1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2209226"/>
            <a:ext cx="4514849" cy="2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xmlns="" id="{464F7A90-0AA5-4588-87E2-01191833DB40}"/>
              </a:ext>
            </a:extLst>
          </p:cNvPr>
          <p:cNvSpPr/>
          <p:nvPr/>
        </p:nvSpPr>
        <p:spPr>
          <a:xfrm>
            <a:off x="6258650" y="3071397"/>
            <a:ext cx="1047026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xmlns="" id="{5259B865-E3E3-4845-B5A4-969B8A95469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0039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xmlns="" id="{89AB4660-209E-47BF-9FC1-0865745945A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Pow(d)</a:t>
            </a:r>
            <a:r>
              <a:rPr lang="en-US" dirty="0" err="1"/>
              <a:t>er</a:t>
            </a:r>
            <a:r>
              <a:rPr lang="en-US" dirty="0"/>
              <a:t> - Casus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Constrained Optimization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99709D4B-4D71-4400-8214-1D7EB5722A0D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5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8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upper- &amp; lower-bound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 - 1) * - 1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53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4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smtClean="0"/>
              <a:t>Depth-first</a:t>
            </a:r>
            <a:endParaRPr lang="en-US" dirty="0"/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deque</a:t>
            </a:r>
          </a:p>
          <a:p>
            <a:pPr lvl="1"/>
            <a:r>
              <a:rPr lang="en-US" dirty="0" smtClean="0"/>
              <a:t>First-in, First-out</a:t>
            </a:r>
          </a:p>
          <a:p>
            <a:endParaRPr lang="en-US" dirty="0"/>
          </a:p>
          <a:p>
            <a:r>
              <a:rPr lang="en-US" u="sng" dirty="0" smtClean="0"/>
              <a:t>Extra </a:t>
            </a:r>
            <a:r>
              <a:rPr lang="en-US" u="sng" dirty="0" err="1" smtClean="0"/>
              <a:t>versie</a:t>
            </a:r>
            <a:r>
              <a:rPr lang="en-US" u="sng" dirty="0" smtClean="0"/>
              <a:t> </a:t>
            </a:r>
            <a:r>
              <a:rPr lang="en-US" b="1" u="sng" dirty="0" smtClean="0"/>
              <a:t>met</a:t>
            </a:r>
            <a:r>
              <a:rPr lang="en-US" u="sng" dirty="0" smtClean="0"/>
              <a:t> </a:t>
            </a:r>
            <a:r>
              <a:rPr lang="en-US" u="sng" dirty="0" err="1" smtClean="0"/>
              <a:t>heuristieken</a:t>
            </a:r>
            <a:endParaRPr lang="en-US" u="sng" dirty="0" smtClean="0"/>
          </a:p>
          <a:p>
            <a:pPr lvl="1"/>
            <a:r>
              <a:rPr lang="en-US" dirty="0" err="1" smtClean="0"/>
              <a:t>Beperkt</a:t>
            </a:r>
            <a:r>
              <a:rPr lang="en-US" dirty="0" smtClean="0"/>
              <a:t> </a:t>
            </a:r>
            <a:r>
              <a:rPr lang="en-US" dirty="0" err="1" smtClean="0"/>
              <a:t>domijn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x/y/z </a:t>
            </a:r>
            <a:r>
              <a:rPr lang="en-US" dirty="0" err="1" smtClean="0"/>
              <a:t>assen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Verliest</a:t>
            </a:r>
            <a:r>
              <a:rPr lang="en-US" dirty="0" smtClean="0"/>
              <a:t> </a:t>
            </a:r>
            <a:r>
              <a:rPr lang="en-US" dirty="0" err="1" smtClean="0"/>
              <a:t>garantie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oplossig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deque</a:t>
            </a:r>
          </a:p>
          <a:p>
            <a:pPr lvl="1"/>
            <a:r>
              <a:rPr lang="en-US" dirty="0" smtClean="0"/>
              <a:t>Last-in, First-out</a:t>
            </a:r>
          </a:p>
          <a:p>
            <a:endParaRPr lang="en-US" dirty="0"/>
          </a:p>
          <a:p>
            <a:r>
              <a:rPr lang="en-US" dirty="0" smtClean="0"/>
              <a:t>Priority-Queue</a:t>
            </a:r>
          </a:p>
          <a:p>
            <a:pPr lvl="1"/>
            <a:r>
              <a:rPr lang="en-US" dirty="0" err="1" smtClean="0"/>
              <a:t>Hogerscorend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duurt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1"/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gelijke</a:t>
            </a:r>
            <a:r>
              <a:rPr lang="en-US" dirty="0"/>
              <a:t> of </a:t>
            </a:r>
            <a:r>
              <a:rPr lang="en-US" dirty="0" err="1"/>
              <a:t>kleinere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Resultaten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Discussie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Experimenteren</a:t>
            </a:r>
            <a:r>
              <a:rPr lang="en-US" dirty="0"/>
              <a:t> breadth-first</a:t>
            </a:r>
          </a:p>
          <a:p>
            <a:pPr lvl="1"/>
            <a:r>
              <a:rPr lang="en-US" dirty="0" err="1"/>
              <a:t>Verschil</a:t>
            </a:r>
            <a:r>
              <a:rPr lang="en-US" dirty="0"/>
              <a:t> met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heuristieken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Experimenteren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 </a:t>
            </a:r>
            <a:r>
              <a:rPr lang="en-US" dirty="0" err="1"/>
              <a:t>beginnen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of die </a:t>
            </a:r>
            <a:r>
              <a:rPr lang="en-US" dirty="0" err="1"/>
              <a:t>erna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Resultaten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Discussie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xmlns="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xmlns="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xmlns="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xmlns="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xmlns="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xmlns="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</p:spTree>
    <p:extLst>
      <p:ext uri="{BB962C8B-B14F-4D97-AF65-F5344CB8AC3E}">
        <p14:creationId xmlns:p14="http://schemas.microsoft.com/office/powerpoint/2010/main" val="2748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xmlns="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xmlns="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xmlns="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xmlns="" id="{7030C92F-7460-4CD0-AC3E-DFDBBFE02B78}"/>
              </a:ext>
            </a:extLst>
          </p:cNvPr>
          <p:cNvSpPr/>
          <p:nvPr/>
        </p:nvSpPr>
        <p:spPr>
          <a:xfrm>
            <a:off x="7604595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06236ACC-5C22-4120-A532-40542026AAA4}"/>
              </a:ext>
            </a:extLst>
          </p:cNvPr>
          <p:cNvSpPr txBox="1"/>
          <p:nvPr/>
        </p:nvSpPr>
        <p:spPr>
          <a:xfrm rot="20749231">
            <a:off x="7612637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9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xmlns="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xmlns="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xmlns="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xmlns="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xmlns="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xmlns="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xmlns="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xmlns="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xmlns="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xmlns="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xmlns="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xmlns="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xmlns="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xmlns="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xmlns="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xmlns="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xmlns="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xmlns="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xmlns="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xmlns="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xmlns="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xmlns="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702660D4-5C08-4FC9-B5F9-92B2E32F1F54}"/>
              </a:ext>
            </a:extLst>
          </p:cNvPr>
          <p:cNvSpPr/>
          <p:nvPr/>
        </p:nvSpPr>
        <p:spPr>
          <a:xfrm rot="13642393">
            <a:off x="6771468" y="30403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2800E1DF-3D08-42B9-9EA7-18A4D608B1AD}"/>
              </a:ext>
            </a:extLst>
          </p:cNvPr>
          <p:cNvSpPr/>
          <p:nvPr/>
        </p:nvSpPr>
        <p:spPr>
          <a:xfrm rot="4284378">
            <a:off x="6857072" y="354393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71B22304-31D6-4B7A-9A07-E9729C3946DC}"/>
              </a:ext>
            </a:extLst>
          </p:cNvPr>
          <p:cNvSpPr/>
          <p:nvPr/>
        </p:nvSpPr>
        <p:spPr>
          <a:xfrm rot="6297451">
            <a:off x="6677570" y="399042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xmlns="" id="{356FEE7C-9D16-4FA9-AC43-61E03FD7F12E}"/>
              </a:ext>
            </a:extLst>
          </p:cNvPr>
          <p:cNvSpPr/>
          <p:nvPr/>
        </p:nvSpPr>
        <p:spPr>
          <a:xfrm rot="17868258">
            <a:off x="6058474" y="409615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xmlns="" id="{C7B6E4EE-D18E-4E99-90D9-8CD79FAB3E66}"/>
              </a:ext>
            </a:extLst>
          </p:cNvPr>
          <p:cNvSpPr/>
          <p:nvPr/>
        </p:nvSpPr>
        <p:spPr>
          <a:xfrm rot="3227514">
            <a:off x="5930210" y="343048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xmlns="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956931" y="3401091"/>
            <a:ext cx="28169" cy="142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xmlns="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914043" y="3887793"/>
            <a:ext cx="54206" cy="98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xmlns="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089162" y="3789793"/>
            <a:ext cx="6076" cy="4012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xmlns="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V="1">
            <a:off x="6141102" y="3006995"/>
            <a:ext cx="111404" cy="419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xmlns="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H="1" flipV="1">
            <a:off x="6910183" y="2864452"/>
            <a:ext cx="51742" cy="1707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xmlns="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xmlns="" id="{EF1B8A63-45C7-4477-83DA-C5F7FAE45190}"/>
              </a:ext>
            </a:extLst>
          </p:cNvPr>
          <p:cNvSpPr/>
          <p:nvPr/>
        </p:nvSpPr>
        <p:spPr>
          <a:xfrm>
            <a:off x="7647415" y="2605878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xmlns="" id="{0ACF7CC1-9BE7-4DD2-8236-579273166F0D}"/>
              </a:ext>
            </a:extLst>
          </p:cNvPr>
          <p:cNvSpPr/>
          <p:nvPr/>
        </p:nvSpPr>
        <p:spPr>
          <a:xfrm rot="1756099">
            <a:off x="7847057" y="336482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xmlns="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xmlns="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xmlns="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xmlns="" id="{F5B28146-4C85-4621-B9EA-F45F4586B369}"/>
              </a:ext>
            </a:extLst>
          </p:cNvPr>
          <p:cNvSpPr/>
          <p:nvPr/>
        </p:nvSpPr>
        <p:spPr>
          <a:xfrm rot="6903367">
            <a:off x="6497030" y="51270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xmlns="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xmlns="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8283" y="2909402"/>
            <a:ext cx="12260" cy="4585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xmlns="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17280"/>
            <a:ext cx="237705" cy="3695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xmlns="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27385" y="4769554"/>
            <a:ext cx="221459" cy="361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xmlns="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42595" y="5284023"/>
            <a:ext cx="515268" cy="1944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89201" cy="194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xmlns="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 flipV="1">
            <a:off x="6403706" y="4264179"/>
            <a:ext cx="306056" cy="927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xmlns="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xmlns="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1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558</TotalTime>
  <Words>591</Words>
  <Application>Microsoft Office PowerPoint</Application>
  <PresentationFormat>Custom</PresentationFormat>
  <Paragraphs>211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Houttype</vt:lpstr>
      <vt:lpstr>Protein Pow(d)er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Protein Pow(d)er - Casus</vt:lpstr>
      <vt:lpstr>Protein Pow(d)er - Casus</vt:lpstr>
      <vt:lpstr>4 ketens </vt:lpstr>
      <vt:lpstr>Score upper- &amp; lower-bound</vt:lpstr>
      <vt:lpstr>Methode </vt:lpstr>
      <vt:lpstr>Methode</vt:lpstr>
      <vt:lpstr>Breadth-first</vt:lpstr>
      <vt:lpstr>depth-first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59</cp:revision>
  <dcterms:created xsi:type="dcterms:W3CDTF">2017-11-06T14:50:55Z</dcterms:created>
  <dcterms:modified xsi:type="dcterms:W3CDTF">2017-12-15T16:06:48Z</dcterms:modified>
</cp:coreProperties>
</file>