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2" d="100"/>
          <a:sy n="62" d="100"/>
        </p:scale>
        <p:origin x="165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5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073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44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98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5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7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6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5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0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8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471A834-4F3C-4AF9-9C74-05EC35A0F292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01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82" y="4464028"/>
            <a:ext cx="9847118" cy="1641490"/>
          </a:xfrm>
        </p:spPr>
        <p:txBody>
          <a:bodyPr/>
          <a:lstStyle/>
          <a:p>
            <a:r>
              <a:rPr lang="en-US" dirty="0" smtClean="0"/>
              <a:t>Student System </a:t>
            </a:r>
            <a:r>
              <a:rPr lang="en-US" dirty="0" err="1" smtClean="0"/>
              <a:t>Y’all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554" y="3543301"/>
            <a:ext cx="8475358" cy="1059873"/>
          </a:xfrm>
        </p:spPr>
        <p:txBody>
          <a:bodyPr>
            <a:noAutofit/>
          </a:bodyPr>
          <a:lstStyle/>
          <a:p>
            <a:r>
              <a:rPr lang="en-US" sz="3200" dirty="0" smtClean="0"/>
              <a:t>Dara </a:t>
            </a:r>
            <a:r>
              <a:rPr lang="en-US" sz="3200" dirty="0" err="1" smtClean="0"/>
              <a:t>Rancifer</a:t>
            </a:r>
            <a:r>
              <a:rPr lang="en-US" sz="3200" dirty="0" smtClean="0"/>
              <a:t>, Akash Sharma</a:t>
            </a:r>
          </a:p>
          <a:p>
            <a:r>
              <a:rPr lang="en-US" sz="3200" dirty="0" smtClean="0"/>
              <a:t>Richard Zheng, Omar </a:t>
            </a:r>
            <a:r>
              <a:rPr lang="en-US" sz="3200" dirty="0" err="1" smtClean="0"/>
              <a:t>Laymoun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907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28" y="2813972"/>
            <a:ext cx="4662595" cy="2881341"/>
          </a:xfrm>
        </p:spPr>
        <p:txBody>
          <a:bodyPr>
            <a:normAutofit fontScale="70000" lnSpcReduction="20000"/>
          </a:bodyPr>
          <a:lstStyle/>
          <a:p>
            <a:r>
              <a:rPr lang="en-US" sz="2400" b="1" dirty="0" smtClean="0"/>
              <a:t>Chief Programmer Model</a:t>
            </a:r>
          </a:p>
          <a:p>
            <a:r>
              <a:rPr lang="en-US" sz="2400" b="1" dirty="0" smtClean="0"/>
              <a:t>Chief Programmer – </a:t>
            </a:r>
            <a:br>
              <a:rPr lang="en-US" sz="2400" b="1" dirty="0" smtClean="0"/>
            </a:br>
            <a:r>
              <a:rPr lang="en-US" sz="2400" b="1" dirty="0" smtClean="0"/>
              <a:t>		Dara </a:t>
            </a:r>
            <a:r>
              <a:rPr lang="en-US" sz="2400" b="1" dirty="0" err="1" smtClean="0"/>
              <a:t>Rancifer</a:t>
            </a:r>
            <a:endParaRPr lang="en-US" sz="2400" b="1" dirty="0" smtClean="0"/>
          </a:p>
          <a:p>
            <a:r>
              <a:rPr lang="en-US" sz="2400" b="1" dirty="0" smtClean="0"/>
              <a:t>Programming Coordinator – 				Akash Sharma</a:t>
            </a:r>
          </a:p>
          <a:p>
            <a:r>
              <a:rPr lang="en-US" sz="2400" b="1" dirty="0" smtClean="0"/>
              <a:t>Programming Secretary – </a:t>
            </a:r>
            <a:br>
              <a:rPr lang="en-US" sz="2400" b="1" dirty="0" smtClean="0"/>
            </a:br>
            <a:r>
              <a:rPr lang="en-US" sz="2400" b="1" dirty="0" smtClean="0"/>
              <a:t>		Omar </a:t>
            </a:r>
            <a:r>
              <a:rPr lang="en-US" sz="2400" b="1" dirty="0" err="1" smtClean="0"/>
              <a:t>Laymoun</a:t>
            </a:r>
            <a:endParaRPr lang="en-US" sz="2400" b="1" dirty="0" smtClean="0"/>
          </a:p>
          <a:p>
            <a:r>
              <a:rPr lang="en-US" sz="2300" b="1" dirty="0" smtClean="0"/>
              <a:t>Back – Up Programmer &amp; Coordinator –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		Richard Zheng</a:t>
            </a:r>
          </a:p>
          <a:p>
            <a:endParaRPr lang="en-US" b="1" dirty="0" smtClean="0"/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603168" y="1926793"/>
            <a:ext cx="7564586" cy="3357472"/>
            <a:chOff x="4090500" y="2182091"/>
            <a:chExt cx="7564586" cy="3357472"/>
          </a:xfrm>
        </p:grpSpPr>
        <p:grpSp>
          <p:nvGrpSpPr>
            <p:cNvPr id="10" name="Group 9"/>
            <p:cNvGrpSpPr/>
            <p:nvPr/>
          </p:nvGrpSpPr>
          <p:grpSpPr>
            <a:xfrm>
              <a:off x="4090500" y="2182091"/>
              <a:ext cx="7564586" cy="3357472"/>
              <a:chOff x="4090500" y="2182091"/>
              <a:chExt cx="7564586" cy="335747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090500" y="2182091"/>
                <a:ext cx="7564586" cy="3357472"/>
                <a:chOff x="4090500" y="2182091"/>
                <a:chExt cx="7564586" cy="3357472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038" t="22840" r="13975" b="26749"/>
                <a:stretch/>
              </p:blipFill>
              <p:spPr>
                <a:xfrm>
                  <a:off x="4090500" y="2182091"/>
                  <a:ext cx="7564586" cy="3357472"/>
                </a:xfrm>
                <a:prstGeom prst="rect">
                  <a:avLst/>
                </a:prstGeom>
              </p:spPr>
            </p:pic>
            <p:sp>
              <p:nvSpPr>
                <p:cNvPr id="6" name="Rectangle 5"/>
                <p:cNvSpPr/>
                <p:nvPr/>
              </p:nvSpPr>
              <p:spPr>
                <a:xfrm>
                  <a:off x="9673936" y="3054927"/>
                  <a:ext cx="1194955" cy="18703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0917" y="4504025"/>
                <a:ext cx="1514475" cy="447675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9673935" y="2996672"/>
              <a:ext cx="11949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8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ack-up Coordinator</a:t>
              </a:r>
              <a:endPara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7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186" y="2105246"/>
            <a:ext cx="5841712" cy="426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2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66" y="1895419"/>
            <a:ext cx="7567865" cy="452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76" y="2285998"/>
            <a:ext cx="3900223" cy="3965945"/>
          </a:xfrm>
        </p:spPr>
        <p:txBody>
          <a:bodyPr>
            <a:normAutofit/>
          </a:bodyPr>
          <a:lstStyle/>
          <a:p>
            <a:r>
              <a:rPr lang="en-US" dirty="0" smtClean="0"/>
              <a:t>Admin and Student log ins</a:t>
            </a:r>
          </a:p>
          <a:p>
            <a:r>
              <a:rPr lang="en-US" dirty="0" smtClean="0"/>
              <a:t>Only Admin can add/delete student, courses, grades</a:t>
            </a:r>
          </a:p>
          <a:p>
            <a:r>
              <a:rPr lang="en-US" dirty="0" smtClean="0"/>
              <a:t>Student can only view student info, their courses and grades, and calculate GPA</a:t>
            </a:r>
          </a:p>
          <a:p>
            <a:r>
              <a:rPr lang="en-US" dirty="0" smtClean="0"/>
              <a:t>Functionality similar to Blackboard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451" y="1669310"/>
            <a:ext cx="7904512" cy="471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0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Project Management Plan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673" y="1891660"/>
            <a:ext cx="6715992" cy="478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32" y="2015836"/>
            <a:ext cx="6841654" cy="456110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26702" y="2498758"/>
            <a:ext cx="4523679" cy="359525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actual module has two distinct log in types, Admin and Student</a:t>
            </a:r>
          </a:p>
          <a:p>
            <a:r>
              <a:rPr lang="en-US" dirty="0" smtClean="0"/>
              <a:t>Student can view their student information, courses, and grades after the Admin has created the record</a:t>
            </a:r>
          </a:p>
          <a:p>
            <a:r>
              <a:rPr lang="en-US" dirty="0" smtClean="0"/>
              <a:t>Student can calculate their GPA</a:t>
            </a:r>
          </a:p>
          <a:p>
            <a:r>
              <a:rPr lang="en-US" dirty="0" smtClean="0"/>
              <a:t>Admin can view, add, and delete Student Info, Courses, and Grades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13864" y="2909455"/>
            <a:ext cx="685800" cy="831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59" y="2473038"/>
            <a:ext cx="5613260" cy="4364181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 smtClean="0"/>
              <a:t>Code and Fix after every function addition</a:t>
            </a:r>
          </a:p>
          <a:p>
            <a:r>
              <a:rPr lang="en-US" sz="1900" dirty="0" smtClean="0"/>
              <a:t>Admin and Student Logins are the result of testing</a:t>
            </a:r>
          </a:p>
          <a:p>
            <a:r>
              <a:rPr lang="en-US" sz="1900" dirty="0" smtClean="0"/>
              <a:t>Users cannot log in without a correct username and password</a:t>
            </a:r>
          </a:p>
          <a:p>
            <a:r>
              <a:rPr lang="en-US" sz="1900" dirty="0" smtClean="0"/>
              <a:t>User cannot log in to view Admin Hub if the log-in information does not match the admin’s</a:t>
            </a:r>
          </a:p>
          <a:p>
            <a:r>
              <a:rPr lang="en-US" sz="1900" dirty="0" smtClean="0"/>
              <a:t>Users cannot log in or without filling out required forms and fields</a:t>
            </a:r>
          </a:p>
          <a:p>
            <a:r>
              <a:rPr lang="en-US" sz="1900" dirty="0" smtClean="0"/>
              <a:t>Records cannot be added unless it corresponds to a </a:t>
            </a:r>
            <a:r>
              <a:rPr lang="en-US" sz="1900" dirty="0" err="1" smtClean="0"/>
              <a:t>StudentID</a:t>
            </a:r>
            <a:r>
              <a:rPr lang="en-US" sz="1900" dirty="0" smtClean="0"/>
              <a:t> already in the system</a:t>
            </a:r>
          </a:p>
          <a:p>
            <a:r>
              <a:rPr lang="en-US" sz="1900" dirty="0" smtClean="0"/>
              <a:t>No student record can be created using the same </a:t>
            </a:r>
            <a:r>
              <a:rPr lang="en-US" sz="1900" dirty="0" err="1" smtClean="0"/>
              <a:t>StudentID</a:t>
            </a:r>
            <a:r>
              <a:rPr lang="en-US" sz="1900" dirty="0" smtClean="0"/>
              <a:t> as an existing student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064" y="1946996"/>
            <a:ext cx="5736214" cy="1939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559" y="3763673"/>
            <a:ext cx="4296719" cy="292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243069"/>
            <a:ext cx="9799118" cy="3636511"/>
          </a:xfrm>
        </p:spPr>
        <p:txBody>
          <a:bodyPr>
            <a:noAutofit/>
          </a:bodyPr>
          <a:lstStyle/>
          <a:p>
            <a:r>
              <a:rPr lang="en-US" sz="2400" dirty="0" smtClean="0"/>
              <a:t>First the SQL data tables will be shown</a:t>
            </a:r>
          </a:p>
          <a:p>
            <a:r>
              <a:rPr lang="en-US" sz="2400" dirty="0" smtClean="0"/>
              <a:t>Then log in as Student to show empty records, logout</a:t>
            </a:r>
          </a:p>
          <a:p>
            <a:r>
              <a:rPr lang="en-US" sz="2400" dirty="0" smtClean="0"/>
              <a:t>Log in as Admin, view students, add student, delete student</a:t>
            </a:r>
          </a:p>
          <a:p>
            <a:r>
              <a:rPr lang="en-US" sz="2400" dirty="0" smtClean="0"/>
              <a:t>As Admin, view courses, add courses, delete course</a:t>
            </a:r>
          </a:p>
          <a:p>
            <a:r>
              <a:rPr lang="en-US" sz="2400" dirty="0" smtClean="0"/>
              <a:t>As Admin, view grades, add grades, delete grades, logout</a:t>
            </a:r>
          </a:p>
          <a:p>
            <a:r>
              <a:rPr lang="en-US" sz="2400" dirty="0" smtClean="0"/>
              <a:t>Log in as Student, View courses, grades, then calculate GPA</a:t>
            </a:r>
          </a:p>
        </p:txBody>
      </p:sp>
    </p:spTree>
    <p:extLst>
      <p:ext uri="{BB962C8B-B14F-4D97-AF65-F5344CB8AC3E}">
        <p14:creationId xmlns:p14="http://schemas.microsoft.com/office/powerpoint/2010/main" val="15735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174</TotalTime>
  <Words>276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Quotable</vt:lpstr>
      <vt:lpstr>Student System Y’all</vt:lpstr>
      <vt:lpstr>Team Organization</vt:lpstr>
      <vt:lpstr>GitHub Demo</vt:lpstr>
      <vt:lpstr>GitHub Demo</vt:lpstr>
      <vt:lpstr>Requirement and Analysis</vt:lpstr>
      <vt:lpstr>Software Project Management Plan</vt:lpstr>
      <vt:lpstr>Implementation and Design</vt:lpstr>
      <vt:lpstr>Testing</vt:lpstr>
      <vt:lpstr>Software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System Y’all</dc:title>
  <dc:creator>Raza</dc:creator>
  <cp:lastModifiedBy>Raza</cp:lastModifiedBy>
  <cp:revision>13</cp:revision>
  <dcterms:created xsi:type="dcterms:W3CDTF">2017-11-27T19:54:50Z</dcterms:created>
  <dcterms:modified xsi:type="dcterms:W3CDTF">2017-11-27T22:48:56Z</dcterms:modified>
</cp:coreProperties>
</file>