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6"/>
  </p:notesMasterIdLst>
  <p:sldIdLst>
    <p:sldId id="256" r:id="rId3"/>
    <p:sldId id="288" r:id="rId4"/>
    <p:sldId id="28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127"/>
    <a:srgbClr val="00B05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03.06.2020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03.06.2020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03.06.2020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03.06.2020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03.06.2020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03.06.2020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03.06.2020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03.06.2020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03.06.2020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03.06.2020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03.06.2020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03.06.2020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03.06.2020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03.06.2020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03.06.2020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03.06.2020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03.06.2020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Interactions Multimodales et Affectives -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Rivollat</a:t>
            </a:r>
            <a:r>
              <a:rPr lang="fr-CH" dirty="0"/>
              <a:t> Quentin et Chevalley 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895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Merci pour votre attention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252175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</TotalTime>
  <Words>19</Words>
  <Application>Microsoft Office PowerPoint</Application>
  <PresentationFormat>Grand écran</PresentationFormat>
  <Paragraphs>7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Wingdings 3</vt:lpstr>
      <vt:lpstr>Conception personnalisée</vt:lpstr>
      <vt:lpstr>Facette</vt:lpstr>
      <vt:lpstr>Interactions Multimodales et Affectives - Projet</vt:lpstr>
      <vt:lpstr>Présentation PowerPoint</vt:lpstr>
      <vt:lpstr>Merci pour votre attention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183</cp:revision>
  <dcterms:created xsi:type="dcterms:W3CDTF">2019-09-03T17:00:55Z</dcterms:created>
  <dcterms:modified xsi:type="dcterms:W3CDTF">2020-06-03T13:06:12Z</dcterms:modified>
</cp:coreProperties>
</file>