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4"/>
  </p:notesMasterIdLst>
  <p:sldIdLst>
    <p:sldId id="256" r:id="rId3"/>
    <p:sldId id="291" r:id="rId4"/>
    <p:sldId id="292" r:id="rId5"/>
    <p:sldId id="286" r:id="rId6"/>
    <p:sldId id="296" r:id="rId7"/>
    <p:sldId id="288" r:id="rId8"/>
    <p:sldId id="297" r:id="rId9"/>
    <p:sldId id="293" r:id="rId10"/>
    <p:sldId id="294" r:id="rId11"/>
    <p:sldId id="29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24.04.2020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24.04.2020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24.04.2020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24.04.2020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24.04.2020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24.04.2020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24.04.2020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24.04.2020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24.04.2020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24.04.2020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24.04.2020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24.04.2020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24.04.2020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24.04.2020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24.04.2020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24.04.2020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24.04.2020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 smtClean="0"/>
              <a:t>Interactions Multimodales et Affectives - Projet</a:t>
            </a:r>
            <a:endParaRPr lang="fr-CH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Rivollat</a:t>
            </a:r>
            <a:r>
              <a:rPr lang="fr-CH" dirty="0" smtClean="0"/>
              <a:t> Quentin et Chevalley </a:t>
            </a:r>
            <a:r>
              <a:rPr lang="fr-CH" dirty="0"/>
              <a:t>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Prochains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Menu principal</a:t>
            </a:r>
            <a:endParaRPr lang="fr-CH" dirty="0"/>
          </a:p>
          <a:p>
            <a:r>
              <a:rPr lang="fr-CH" dirty="0" smtClean="0"/>
              <a:t>Choix des détails de l’évaluation</a:t>
            </a:r>
            <a:endParaRPr lang="fr-CH" dirty="0"/>
          </a:p>
          <a:p>
            <a:r>
              <a:rPr lang="fr-CH" dirty="0" smtClean="0"/>
              <a:t>Ajout </a:t>
            </a:r>
            <a:r>
              <a:rPr lang="fr-CH" dirty="0"/>
              <a:t>d'autres </a:t>
            </a:r>
            <a:r>
              <a:rPr lang="fr-CH" dirty="0" smtClean="0"/>
              <a:t>mécaniques de </a:t>
            </a:r>
            <a:r>
              <a:rPr lang="fr-CH" dirty="0" err="1" smtClean="0"/>
              <a:t>gameplay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446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pour votre attention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Bullet Time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1026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51" y="3268300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5.vectorstock.com/i/1000x1000/30/54/stressed-businessman-icon-isometric-3d-style-vector-90630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5454" r="26909" b="22028"/>
          <a:stretch/>
        </p:blipFill>
        <p:spPr bwMode="auto">
          <a:xfrm>
            <a:off x="3393989" y="2421924"/>
            <a:ext cx="1532238" cy="22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5280454" y="3571202"/>
            <a:ext cx="987597" cy="23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69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Défi principal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  <p:pic>
        <p:nvPicPr>
          <p:cNvPr id="2050" name="Picture 2" descr="https://www.ekodefi.com/wp-content/themes/ekodefi-v2/media/img/icon-nav-challenges-all-f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 bwMode="auto">
          <a:xfrm>
            <a:off x="3516613" y="3098174"/>
            <a:ext cx="1689700" cy="116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338133" y="3421077"/>
            <a:ext cx="278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 smtClean="0"/>
              <a:t>Intérêt du joueur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6791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Gameplay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pic>
        <p:nvPicPr>
          <p:cNvPr id="3" name="Picture 2" descr="https://i.ytimg.com/vi/v9w3B8EhgWo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7" b="12941"/>
          <a:stretch/>
        </p:blipFill>
        <p:spPr bwMode="auto">
          <a:xfrm>
            <a:off x="1148951" y="2028829"/>
            <a:ext cx="2023605" cy="85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mg.itch.zone/aW1nLzI5OTA1NTUucG5n/original/BPzCA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31" y="1286336"/>
            <a:ext cx="3960569" cy="222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486" y="1928207"/>
            <a:ext cx="1875138" cy="1052373"/>
          </a:xfrm>
          <a:prstGeom prst="rect">
            <a:avLst/>
          </a:prstGeom>
        </p:spPr>
      </p:pic>
      <p:sp>
        <p:nvSpPr>
          <p:cNvPr id="10" name="Égal 9"/>
          <p:cNvSpPr/>
          <p:nvPr/>
        </p:nvSpPr>
        <p:spPr>
          <a:xfrm>
            <a:off x="6241057" y="2134447"/>
            <a:ext cx="683741" cy="6398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47769" y="4975654"/>
            <a:ext cx="3332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Jeu stressant + rapide</a:t>
            </a:r>
            <a:endParaRPr lang="fr-CH" sz="2800" dirty="0"/>
          </a:p>
        </p:txBody>
      </p:sp>
      <p:sp>
        <p:nvSpPr>
          <p:cNvPr id="12" name="Égal 11"/>
          <p:cNvSpPr/>
          <p:nvPr/>
        </p:nvSpPr>
        <p:spPr>
          <a:xfrm>
            <a:off x="6241056" y="4917316"/>
            <a:ext cx="683741" cy="6398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067181" y="4637098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7200" dirty="0" smtClean="0"/>
              <a:t>?</a:t>
            </a:r>
            <a:endParaRPr lang="fr-CH" sz="7200" dirty="0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Gameplay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4469087" y="1677307"/>
            <a:ext cx="2850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3600" dirty="0"/>
              <a:t>Jeu de rythme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b="3164"/>
          <a:stretch/>
        </p:blipFill>
        <p:spPr>
          <a:xfrm>
            <a:off x="1968567" y="3393990"/>
            <a:ext cx="3321532" cy="1804086"/>
          </a:xfrm>
          <a:prstGeom prst="rect">
            <a:avLst/>
          </a:prstGeom>
        </p:spPr>
      </p:pic>
      <p:pic>
        <p:nvPicPr>
          <p:cNvPr id="5122" name="Picture 2" descr="https://www.technobuffalo.com/sites/technobuffalo.com/files/styles/mediumplus/public/wp/2010/07/dd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87" y="3245708"/>
            <a:ext cx="2839995" cy="21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travail fait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70" y="1882880"/>
            <a:ext cx="7780216" cy="43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56507"/>
            <a:ext cx="9554061" cy="1320800"/>
          </a:xfrm>
        </p:spPr>
        <p:txBody>
          <a:bodyPr/>
          <a:lstStyle/>
          <a:p>
            <a:r>
              <a:rPr lang="fr-CH" dirty="0" smtClean="0"/>
              <a:t>Mécanismes pour garder le joueur engagé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2397212" y="4262898"/>
            <a:ext cx="2744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Niveaux de difficulté</a:t>
            </a:r>
            <a:endParaRPr lang="fr-CH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998043" y="4262898"/>
            <a:ext cx="193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Score variable</a:t>
            </a:r>
            <a:endParaRPr lang="fr-CH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83" y="3206860"/>
            <a:ext cx="2543175" cy="47625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7343722" y="2825472"/>
            <a:ext cx="1243914" cy="1191356"/>
            <a:chOff x="7422291" y="2226276"/>
            <a:chExt cx="873211" cy="86497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/>
            <a:srcRect l="7588" t="12666" r="7527" b="10376"/>
            <a:stretch/>
          </p:blipFill>
          <p:spPr>
            <a:xfrm>
              <a:off x="7422291" y="2226276"/>
              <a:ext cx="873211" cy="864973"/>
            </a:xfrm>
            <a:prstGeom prst="rect">
              <a:avLst/>
            </a:prstGeom>
          </p:spPr>
        </p:pic>
        <p:sp>
          <p:nvSpPr>
            <p:cNvPr id="8" name="Ellipse 7"/>
            <p:cNvSpPr/>
            <p:nvPr/>
          </p:nvSpPr>
          <p:spPr>
            <a:xfrm>
              <a:off x="7659642" y="2457450"/>
              <a:ext cx="398508" cy="3915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Bouée 9"/>
            <p:cNvSpPr/>
            <p:nvPr/>
          </p:nvSpPr>
          <p:spPr>
            <a:xfrm>
              <a:off x="7497331" y="2281483"/>
              <a:ext cx="723129" cy="743439"/>
            </a:xfrm>
            <a:prstGeom prst="donut">
              <a:avLst/>
            </a:prstGeom>
            <a:solidFill>
              <a:schemeClr val="accent1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travail fait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Supprimer UI</a:t>
            </a:r>
          </a:p>
          <a:p>
            <a:r>
              <a:rPr lang="fr-CH" dirty="0" smtClean="0"/>
              <a:t>Exécuter le programme directement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576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Prochains objectifs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 dirty="0"/>
          </a:p>
        </p:txBody>
      </p:sp>
      <p:pic>
        <p:nvPicPr>
          <p:cNvPr id="4098" name="Picture 2" descr="https://cdn5.vectorstock.com/i/1000x1000/39/19/heartbeat-icon-cardiology-symbol-vector-108839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13535" r="10414" b="14025"/>
          <a:stretch/>
        </p:blipFill>
        <p:spPr bwMode="auto">
          <a:xfrm>
            <a:off x="3645499" y="2671977"/>
            <a:ext cx="1194488" cy="118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149769" y="4098086"/>
            <a:ext cx="218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Connecter </a:t>
            </a:r>
            <a:r>
              <a:rPr lang="fr-CH" dirty="0" err="1" smtClean="0"/>
              <a:t>heartrate</a:t>
            </a:r>
            <a:r>
              <a:rPr lang="fr-CH" dirty="0" smtClean="0"/>
              <a:t> </a:t>
            </a:r>
            <a:r>
              <a:rPr lang="fr-CH" dirty="0" smtClean="0"/>
              <a:t>à </a:t>
            </a:r>
            <a:r>
              <a:rPr lang="fr-CH" dirty="0" err="1" smtClean="0"/>
              <a:t>unity</a:t>
            </a:r>
            <a:r>
              <a:rPr lang="fr-CH" dirty="0" smtClean="0"/>
              <a:t> + Déclencher ralentissement</a:t>
            </a:r>
          </a:p>
        </p:txBody>
      </p:sp>
      <p:pic>
        <p:nvPicPr>
          <p:cNvPr id="7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5" y="2857041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35636" y="4236586"/>
            <a:ext cx="218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Implémenter ralentissement</a:t>
            </a:r>
          </a:p>
        </p:txBody>
      </p:sp>
      <p:pic>
        <p:nvPicPr>
          <p:cNvPr id="4100" name="Picture 4" descr="https://camo.githubusercontent.com/6f45d907b46a960f057b593765bcc6e9559d39f6/68747470733a2f2f7777772e69636f6e657870657269656e63652e636f6d2f5f696d672f6f5f636f6c6c656374696f6e5f706e672f677265656e5f6461726b5f677265792f353132783531322f706c61696e2f6172726f775f6d657267652e706e6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4385" r="5605" b="5919"/>
          <a:stretch/>
        </p:blipFill>
        <p:spPr bwMode="auto">
          <a:xfrm>
            <a:off x="6605289" y="2532405"/>
            <a:ext cx="1482810" cy="148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253720" y="4236586"/>
            <a:ext cx="218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Unifier le style de notre jeu</a:t>
            </a:r>
          </a:p>
        </p:txBody>
      </p:sp>
      <p:pic>
        <p:nvPicPr>
          <p:cNvPr id="4102" name="Picture 6" descr="https://lh3.googleusercontent.com/proxy/KbeoZc7xMAY76eOwBlck18la8UcPArI5ydWEnWNh0b8_ukYB0KGP3vcVHOU0mLcRIV8cV_KKZfNeh264-KivNNK63oWjkGgp8hU6e5t79lJ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629" y="2532405"/>
            <a:ext cx="1476376" cy="1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9167853" y="4236585"/>
            <a:ext cx="218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Influencer le joueur</a:t>
            </a:r>
          </a:p>
        </p:txBody>
      </p:sp>
    </p:spTree>
    <p:extLst>
      <p:ext uri="{BB962C8B-B14F-4D97-AF65-F5344CB8AC3E}">
        <p14:creationId xmlns:p14="http://schemas.microsoft.com/office/powerpoint/2010/main" val="24487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104</Words>
  <Application>Microsoft Office PowerPoint</Application>
  <PresentationFormat>Grand écran</PresentationFormat>
  <Paragraphs>40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Bullet Time</vt:lpstr>
      <vt:lpstr>Défi principal</vt:lpstr>
      <vt:lpstr>Gameplay</vt:lpstr>
      <vt:lpstr>Gameplay</vt:lpstr>
      <vt:lpstr>Présentation du travail fait</vt:lpstr>
      <vt:lpstr>Mécanismes pour garder le joueur engagé</vt:lpstr>
      <vt:lpstr>Présentation du travail fait</vt:lpstr>
      <vt:lpstr>Prochains objectifs</vt:lpstr>
      <vt:lpstr>Prochains objectifs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158</cp:revision>
  <dcterms:created xsi:type="dcterms:W3CDTF">2019-09-03T17:00:55Z</dcterms:created>
  <dcterms:modified xsi:type="dcterms:W3CDTF">2020-04-24T10:34:54Z</dcterms:modified>
</cp:coreProperties>
</file>