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5"/>
  </p:notesMasterIdLst>
  <p:sldIdLst>
    <p:sldId id="256" r:id="rId3"/>
    <p:sldId id="288" r:id="rId4"/>
    <p:sldId id="297" r:id="rId5"/>
    <p:sldId id="298" r:id="rId6"/>
    <p:sldId id="305" r:id="rId7"/>
    <p:sldId id="299" r:id="rId8"/>
    <p:sldId id="300" r:id="rId9"/>
    <p:sldId id="301" r:id="rId10"/>
    <p:sldId id="302" r:id="rId11"/>
    <p:sldId id="303" r:id="rId12"/>
    <p:sldId id="304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22.05.2020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22.05.2020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22.05.2020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22.05.2020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22.05.2020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22.05.2020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22.05.2020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22.05.2020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22.05.2020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22.05.2020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22.05.2020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Pour les affirmations suivantes, noter parmi "Tout à fait d'accord, Plutôt d'accord, ni l'un ni l'autre, Plutôt pas d'accord, Pas du tout d'accord" (de 1 à 5)</a:t>
            </a:r>
          </a:p>
          <a:p>
            <a:r>
              <a:rPr lang="fr-FR" sz="1600" dirty="0"/>
              <a:t>1. (Pour chaque difficulté) La difficulté était correctement adaptée à mon niveau</a:t>
            </a:r>
          </a:p>
          <a:p>
            <a:r>
              <a:rPr lang="fr-FR" sz="1600" dirty="0"/>
              <a:t>2. «Lorsque je n'avais presque plus de vie, je me suis sentie plus stressé que le reste du temps» </a:t>
            </a:r>
          </a:p>
          <a:p>
            <a:r>
              <a:rPr lang="fr-FR" sz="1600" dirty="0"/>
              <a:t>3. «J'ai préféré jouer avec les hexagones que sans»</a:t>
            </a:r>
          </a:p>
          <a:p>
            <a:r>
              <a:rPr lang="fr-FR" sz="1600" dirty="0"/>
              <a:t>4. «Il est plus facile de jouer sans hexagones qu'avec hexagones»</a:t>
            </a:r>
          </a:p>
          <a:p>
            <a:r>
              <a:rPr lang="fr-FR" sz="1600" dirty="0"/>
              <a:t>5. «J'ai apprécié le jeu»</a:t>
            </a:r>
          </a:p>
          <a:p>
            <a:r>
              <a:rPr lang="fr-FR" sz="1600" dirty="0"/>
              <a:t>6. «J'aimerais rejouer à ce jeu chez moi»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post-expérimental</a:t>
            </a:r>
          </a:p>
        </p:txBody>
      </p:sp>
    </p:spTree>
    <p:extLst>
      <p:ext uri="{BB962C8B-B14F-4D97-AF65-F5344CB8AC3E}">
        <p14:creationId xmlns:p14="http://schemas.microsoft.com/office/powerpoint/2010/main" val="148200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Score moyen de toutes les parties par niveau de difficulté</a:t>
            </a:r>
          </a:p>
          <a:p>
            <a:r>
              <a:rPr lang="fr-FR" sz="1600" dirty="0"/>
              <a:t>Temps moyen de jeu pour toutes les parties par niveau de difficulté</a:t>
            </a:r>
          </a:p>
          <a:p>
            <a:r>
              <a:rPr lang="fr-FR" sz="1600" dirty="0"/>
              <a:t>Choix des difficultés lors que le choix est laissé à l'utilisateur</a:t>
            </a:r>
          </a:p>
          <a:p>
            <a:r>
              <a:rPr lang="fr-FR" sz="1600" dirty="0"/>
              <a:t>Nombre de parties avec hexagones lorsque le choix est laissé à l'utilisateur</a:t>
            </a:r>
          </a:p>
          <a:p>
            <a:r>
              <a:rPr lang="fr-FR" sz="1600" dirty="0"/>
              <a:t>Nombre de fois où le ralentissement s'est déclenché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19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Récolte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882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jeu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19" y="1218807"/>
            <a:ext cx="9455358" cy="53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 du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1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Avancement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14" y="2949146"/>
            <a:ext cx="773490" cy="77349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408670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Graphismes et menu pause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853370"/>
            <a:ext cx="965041" cy="9650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01835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Indicateur de barre de vie</a:t>
            </a:r>
          </a:p>
        </p:txBody>
      </p:sp>
      <p:pic>
        <p:nvPicPr>
          <p:cNvPr id="9" name="Picture 2" descr="https://cdn2.iconfinder.com/data/icons/freecns-cumulus/16/519586-083_Music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76" y="2981958"/>
            <a:ext cx="642055" cy="6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11113" y="3846635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Ajout de musique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348143" y="29819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latin typeface="Arial Rounded MT Bold" panose="020F0704030504030204" pitchFamily="34" charset="0"/>
              </a:rPr>
              <a:t>Combo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52355" y="30896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b="1" dirty="0">
                <a:latin typeface="Arial Rounded MT Bold" panose="020F0704030504030204" pitchFamily="34" charset="0"/>
              </a:rPr>
              <a:t>x2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036433" y="3818411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Combo et meilleur score</a:t>
            </a:r>
          </a:p>
        </p:txBody>
      </p:sp>
    </p:spTree>
    <p:extLst>
      <p:ext uri="{BB962C8B-B14F-4D97-AF65-F5344CB8AC3E}">
        <p14:creationId xmlns:p14="http://schemas.microsoft.com/office/powerpoint/2010/main" val="270117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2973860"/>
            <a:ext cx="1221533" cy="6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45364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Implémenter ralentissement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575291" y="2715859"/>
            <a:ext cx="1226942" cy="1157305"/>
            <a:chOff x="5395672" y="4044266"/>
            <a:chExt cx="1226942" cy="115730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/>
            <a:srcRect b="9409"/>
            <a:stretch/>
          </p:blipFill>
          <p:spPr>
            <a:xfrm>
              <a:off x="5395672" y="4044266"/>
              <a:ext cx="977126" cy="95485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738" y="4270695"/>
              <a:ext cx="930876" cy="930876"/>
            </a:xfrm>
            <a:prstGeom prst="rect">
              <a:avLst/>
            </a:prstGeom>
          </p:spPr>
        </p:pic>
      </p:grpSp>
      <p:sp>
        <p:nvSpPr>
          <p:cNvPr id="10" name="ZoneTexte 9"/>
          <p:cNvSpPr txBox="1"/>
          <p:nvPr/>
        </p:nvSpPr>
        <p:spPr>
          <a:xfrm>
            <a:off x="5192998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Lancer python depuis </a:t>
            </a:r>
            <a:r>
              <a:rPr lang="fr-CH" dirty="0" err="1"/>
              <a:t>unity</a:t>
            </a:r>
            <a:endParaRPr lang="fr-CH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14" y="2579332"/>
            <a:ext cx="1227908" cy="1227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612645" y="3959776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Adapter la difficulté dynamiquement</a:t>
            </a:r>
          </a:p>
        </p:txBody>
      </p:sp>
    </p:spTree>
    <p:extLst>
      <p:ext uri="{BB962C8B-B14F-4D97-AF65-F5344CB8AC3E}">
        <p14:creationId xmlns:p14="http://schemas.microsoft.com/office/powerpoint/2010/main" val="403704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CH" sz="1600" dirty="0"/>
              <a:t>Avec tous les stratagèmes mis en place, on peut garder le joueur engagé dans la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Hypothèse:</a:t>
            </a:r>
          </a:p>
        </p:txBody>
      </p:sp>
    </p:spTree>
    <p:extLst>
      <p:ext uri="{BB962C8B-B14F-4D97-AF65-F5344CB8AC3E}">
        <p14:creationId xmlns:p14="http://schemas.microsoft.com/office/powerpoint/2010/main" val="28403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Quel est votre âge ?</a:t>
            </a:r>
          </a:p>
          <a:p>
            <a:r>
              <a:rPr lang="fr-FR" sz="1600" dirty="0"/>
              <a:t>Quel est votre familiarité avec l'utilisation d'ordinateur ?</a:t>
            </a:r>
          </a:p>
          <a:p>
            <a:r>
              <a:rPr lang="fr-FR" sz="1600" dirty="0"/>
              <a:t>Avez-vous l'habitude de jouer aux jeux-vidéo ?</a:t>
            </a:r>
          </a:p>
          <a:p>
            <a:r>
              <a:rPr lang="fr-FR" sz="1600" dirty="0"/>
              <a:t>Êtes-vous doué aux jeux-vidéos ?</a:t>
            </a:r>
          </a:p>
          <a:p>
            <a:r>
              <a:rPr lang="fr-FR" sz="1600" dirty="0"/>
              <a:t>Avez-vous l'habitude de jouer à des jeux de rythme spécifiquement ?</a:t>
            </a:r>
          </a:p>
          <a:p>
            <a:r>
              <a:rPr lang="fr-FR" sz="1600" dirty="0"/>
              <a:t>Êtes-vous de tendance calme dans la vie en générale ?</a:t>
            </a:r>
          </a:p>
          <a:p>
            <a:r>
              <a:rPr lang="fr-FR" sz="1600" dirty="0"/>
              <a:t>Êtes-vous sportif ?</a:t>
            </a:r>
          </a:p>
          <a:p>
            <a:r>
              <a:rPr lang="fr-FR" sz="1600" dirty="0"/>
              <a:t>Êtes-vous adepte de sensation fortes (films d'horreur, manèges, etc...) ?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</p:spTree>
    <p:extLst>
      <p:ext uri="{BB962C8B-B14F-4D97-AF65-F5344CB8AC3E}">
        <p14:creationId xmlns:p14="http://schemas.microsoft.com/office/powerpoint/2010/main" val="406124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~2 minutes pour se familiariser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21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32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2690"/>
            <a:ext cx="8293671" cy="8735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1400" dirty="0"/>
              <a:t>Tâche:		Jouer une partie facile avec hexagones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avant de mourir et la partie est terminée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 terminée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Tâches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4" y="3122325"/>
            <a:ext cx="8293671" cy="3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une partie normal avec hexagones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7334" y="3559077"/>
            <a:ext cx="8293671" cy="26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une partie difficile avec hexagones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4" y="3995829"/>
            <a:ext cx="8293671" cy="32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une partie à choix sans hexagones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77334" y="5117462"/>
            <a:ext cx="10534363" cy="87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3 parties avec niveaux de difficulté à choix avec ou sans hexagones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avant de mourir dans chaque partie et les deux parties sont terminées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Parties terminées</a:t>
            </a:r>
          </a:p>
        </p:txBody>
      </p:sp>
    </p:spTree>
    <p:extLst>
      <p:ext uri="{BB962C8B-B14F-4D97-AF65-F5344CB8AC3E}">
        <p14:creationId xmlns:p14="http://schemas.microsoft.com/office/powerpoint/2010/main" val="1739643296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477</Words>
  <Application>Microsoft Office PowerPoint</Application>
  <PresentationFormat>Grand écran</PresentationFormat>
  <Paragraphs>75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Notre jeu</vt:lpstr>
      <vt:lpstr>Démo du projet</vt:lpstr>
      <vt:lpstr>Avancement</vt:lpstr>
      <vt:lpstr>Avancement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Merci pour votre attention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Quentin Rivollat</cp:lastModifiedBy>
  <cp:revision>182</cp:revision>
  <dcterms:created xsi:type="dcterms:W3CDTF">2019-09-03T17:00:55Z</dcterms:created>
  <dcterms:modified xsi:type="dcterms:W3CDTF">2020-05-22T12:02:58Z</dcterms:modified>
</cp:coreProperties>
</file>