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2"/>
  </p:notesMasterIdLst>
  <p:sldIdLst>
    <p:sldId id="256" r:id="rId3"/>
    <p:sldId id="291" r:id="rId4"/>
    <p:sldId id="288" r:id="rId5"/>
    <p:sldId id="293" r:id="rId6"/>
    <p:sldId id="296" r:id="rId7"/>
    <p:sldId id="297" r:id="rId8"/>
    <p:sldId id="294" r:id="rId9"/>
    <p:sldId id="29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08.05.2020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08.05.2020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08.05.2020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08.05.2020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08.05.2020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08.05.2020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08.05.2020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08.05.2020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08.05.2020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08.05.2020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08.05.2020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08.05.2020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08.05.2020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08.05.2020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08.05.2020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Bullet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1026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317727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6399940" y="2471351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8286405" y="3620629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54" name="Picture 6" descr="https://lh3.googleusercontent.com/RgKz6Rb2ONMlyZoSGsnin7kfi8bkvWPH0MD0PJC47d9g0-_ZjgCVKaX7mx-fQKmzmma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80" y="3317727"/>
            <a:ext cx="1310761" cy="13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842264" y="2609841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b="1" dirty="0" smtClean="0">
                <a:ln w="19050">
                  <a:solidFill>
                    <a:schemeClr val="tx1"/>
                  </a:solidFill>
                </a:ln>
                <a:solidFill>
                  <a:srgbClr val="F36127"/>
                </a:solidFill>
                <a:latin typeface="FORCED SQUARE" panose="02000606000000020004" pitchFamily="2" charset="0"/>
              </a:rPr>
              <a:t>Rythme</a:t>
            </a:r>
            <a:endParaRPr lang="fr-CH" sz="3600" b="1" dirty="0">
              <a:ln w="19050">
                <a:solidFill>
                  <a:schemeClr val="tx1"/>
                </a:solidFill>
              </a:ln>
              <a:solidFill>
                <a:srgbClr val="F36127"/>
              </a:solidFill>
              <a:latin typeface="FORCED SQUARE" panose="020006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jeu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64" y="1568562"/>
            <a:ext cx="870706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993556" y="1861457"/>
            <a:ext cx="7280445" cy="4179905"/>
          </a:xfrm>
        </p:spPr>
        <p:txBody>
          <a:bodyPr/>
          <a:lstStyle/>
          <a:p>
            <a:r>
              <a:rPr lang="fr-CH" dirty="0" smtClean="0">
                <a:solidFill>
                  <a:schemeClr val="bg1">
                    <a:lumMod val="75000"/>
                  </a:schemeClr>
                </a:solidFill>
              </a:rPr>
              <a:t>Supprimer UI</a:t>
            </a:r>
          </a:p>
          <a:p>
            <a:r>
              <a:rPr lang="fr-CH" dirty="0" smtClean="0">
                <a:solidFill>
                  <a:schemeClr val="bg1">
                    <a:lumMod val="75000"/>
                  </a:schemeClr>
                </a:solidFill>
              </a:rPr>
              <a:t>Exécuter le programme directement</a:t>
            </a:r>
          </a:p>
          <a:p>
            <a:r>
              <a:rPr lang="fr-CH" dirty="0" smtClean="0"/>
              <a:t>Connecter à </a:t>
            </a:r>
            <a:r>
              <a:rPr lang="fr-CH" dirty="0" err="1" smtClean="0"/>
              <a:t>Unity</a:t>
            </a:r>
            <a:endParaRPr lang="fr-CH" dirty="0" smtClean="0"/>
          </a:p>
          <a:p>
            <a:r>
              <a:rPr lang="fr-CH" dirty="0" smtClean="0"/>
              <a:t>Exécutable </a:t>
            </a:r>
            <a:r>
              <a:rPr lang="fr-CH" dirty="0" err="1" smtClean="0"/>
              <a:t>standalone</a:t>
            </a:r>
            <a:endParaRPr lang="fr-CH" dirty="0"/>
          </a:p>
        </p:txBody>
      </p:sp>
      <p:pic>
        <p:nvPicPr>
          <p:cNvPr id="7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857948" y="1861457"/>
            <a:ext cx="879763" cy="87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travail fait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993556" y="1861457"/>
            <a:ext cx="7280445" cy="4179905"/>
          </a:xfrm>
        </p:spPr>
        <p:txBody>
          <a:bodyPr/>
          <a:lstStyle/>
          <a:p>
            <a:r>
              <a:rPr lang="fr-CH" dirty="0" smtClean="0"/>
              <a:t>Paternes ajoutés</a:t>
            </a:r>
          </a:p>
          <a:p>
            <a:r>
              <a:rPr lang="fr-CH" dirty="0" smtClean="0"/>
              <a:t>Menu principal</a:t>
            </a:r>
          </a:p>
          <a:p>
            <a:r>
              <a:rPr lang="fr-CH" dirty="0" smtClean="0"/>
              <a:t>Activer/Désactiver les hexagones</a:t>
            </a:r>
          </a:p>
          <a:p>
            <a:r>
              <a:rPr lang="fr-CH" dirty="0" smtClean="0"/>
              <a:t>Indicateur auditifs </a:t>
            </a:r>
          </a:p>
          <a:p>
            <a:r>
              <a:rPr lang="fr-CH" dirty="0" smtClean="0"/>
              <a:t>Indicateur visuels</a:t>
            </a:r>
          </a:p>
          <a:p>
            <a:r>
              <a:rPr lang="fr-CH" dirty="0" smtClean="0"/>
              <a:t>Unifier style du jeu</a:t>
            </a:r>
            <a:endParaRPr lang="fr-CH" dirty="0"/>
          </a:p>
        </p:txBody>
      </p:sp>
      <p:pic>
        <p:nvPicPr>
          <p:cNvPr id="1026" name="Picture 2" descr="https://images.techhive.com/images/article/2015/03/unity-logo-100571261-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6"/>
          <a:stretch/>
        </p:blipFill>
        <p:spPr bwMode="auto">
          <a:xfrm>
            <a:off x="574390" y="1787779"/>
            <a:ext cx="1312075" cy="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Prochains objectifs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 dirty="0"/>
          </a:p>
        </p:txBody>
      </p:sp>
      <p:pic>
        <p:nvPicPr>
          <p:cNvPr id="4098" name="Picture 2" descr="https://cdn5.vectorstock.com/i/1000x1000/39/19/heartbeat-icon-cardiology-symbol-vector-1088391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3535" r="10414" b="14025"/>
          <a:stretch/>
        </p:blipFill>
        <p:spPr bwMode="auto">
          <a:xfrm>
            <a:off x="5244928" y="2713651"/>
            <a:ext cx="1194488" cy="11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504981" y="4250955"/>
            <a:ext cx="267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Ajuster difficulté et déclencher ralentissement</a:t>
            </a:r>
          </a:p>
        </p:txBody>
      </p:sp>
      <p:pic>
        <p:nvPicPr>
          <p:cNvPr id="7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54" y="2898715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763645" y="4250955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Ajouter musique d’ambiance</a:t>
            </a:r>
          </a:p>
        </p:txBody>
      </p:sp>
      <p:pic>
        <p:nvPicPr>
          <p:cNvPr id="3" name="Picture 2" descr="https://cdn2.iconfinder.com/data/icons/freecns-cumulus/16/519586-083_Music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21" y="2794993"/>
            <a:ext cx="884196" cy="8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835065" y="4250955"/>
            <a:ext cx="218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</p:spTree>
    <p:extLst>
      <p:ext uri="{BB962C8B-B14F-4D97-AF65-F5344CB8AC3E}">
        <p14:creationId xmlns:p14="http://schemas.microsoft.com/office/powerpoint/2010/main" val="2448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secondaires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5" name="Picture 6" descr="https://lh3.googleusercontent.com/proxy/KbeoZc7xMAY76eOwBlck18la8UcPArI5ydWEnWNh0b8_ukYB0KGP3vcVHOU0mLcRIV8cV_KKZfNeh264-KivNNK63oWjkGgp8hU6e5t79l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36" y="2612991"/>
            <a:ext cx="1476376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742150" y="4415110"/>
            <a:ext cx="21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Influencer le joueur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1220" y="2557118"/>
            <a:ext cx="1242515" cy="1532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98325" y="4276611"/>
            <a:ext cx="2148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dirty="0"/>
              <a:t>Ajout </a:t>
            </a:r>
            <a:r>
              <a:rPr lang="fr-CH" dirty="0" smtClean="0"/>
              <a:t>de mécaniques </a:t>
            </a:r>
            <a:r>
              <a:rPr lang="fr-CH" dirty="0"/>
              <a:t>de </a:t>
            </a:r>
            <a:r>
              <a:rPr lang="fr-CH" dirty="0" err="1"/>
              <a:t>gameplay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3531" y="2831623"/>
            <a:ext cx="1094488" cy="113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0437" y="4422623"/>
            <a:ext cx="222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 smtClean="0"/>
              <a:t>Détails </a:t>
            </a:r>
            <a:r>
              <a:rPr lang="fr-CH" dirty="0"/>
              <a:t>de l’évaluation</a:t>
            </a:r>
          </a:p>
        </p:txBody>
      </p:sp>
    </p:spTree>
    <p:extLst>
      <p:ext uri="{BB962C8B-B14F-4D97-AF65-F5344CB8AC3E}">
        <p14:creationId xmlns:p14="http://schemas.microsoft.com/office/powerpoint/2010/main" val="10244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92</Words>
  <Application>Microsoft Office PowerPoint</Application>
  <PresentationFormat>Grand écran</PresentationFormat>
  <Paragraphs>37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FORCED SQUARE</vt:lpstr>
      <vt:lpstr>Trebuchet MS</vt:lpstr>
      <vt:lpstr>Wingdings 3</vt:lpstr>
      <vt:lpstr>Conception personnalisée</vt:lpstr>
      <vt:lpstr>Facette</vt:lpstr>
      <vt:lpstr>Interactions Multimodales et Affectives - Projet</vt:lpstr>
      <vt:lpstr>Bullet Time</vt:lpstr>
      <vt:lpstr>Notre jeu</vt:lpstr>
      <vt:lpstr>Présentation du travail fait</vt:lpstr>
      <vt:lpstr>Présentation du travail fait</vt:lpstr>
      <vt:lpstr>Démo du projet</vt:lpstr>
      <vt:lpstr>Prochains objectifs</vt:lpstr>
      <vt:lpstr>Objectifs secondaires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167</cp:revision>
  <dcterms:created xsi:type="dcterms:W3CDTF">2019-09-03T17:00:55Z</dcterms:created>
  <dcterms:modified xsi:type="dcterms:W3CDTF">2020-05-07T22:55:53Z</dcterms:modified>
</cp:coreProperties>
</file>